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notesSlides/notesSlide10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11.xml" ContentType="application/vnd.openxmlformats-officedocument.presentationml.notesSlide+xml"/>
  <Override PartName="/ppt/ink/ink4.xml" ContentType="application/inkml+xml"/>
  <Override PartName="/ppt/notesSlides/notesSlide12.xml" ContentType="application/vnd.openxmlformats-officedocument.presentationml.notesSlide+xml"/>
  <Override PartName="/ppt/ink/ink5.xml" ContentType="application/inkml+xml"/>
  <Override PartName="/ppt/notesSlides/notesSlide13.xml" ContentType="application/vnd.openxmlformats-officedocument.presentationml.notesSlide+xml"/>
  <Override PartName="/ppt/ink/ink6.xml" ContentType="application/inkml+xml"/>
  <Override PartName="/ppt/notesSlides/notesSlide14.xml" ContentType="application/vnd.openxmlformats-officedocument.presentationml.notesSlide+xml"/>
  <Override PartName="/ppt/ink/ink7.xml" ContentType="application/inkml+xml"/>
  <Override PartName="/ppt/notesSlides/notesSlide15.xml" ContentType="application/vnd.openxmlformats-officedocument.presentationml.notesSlide+xml"/>
  <Override PartName="/ppt/ink/ink8.xml" ContentType="application/inkml+xml"/>
  <Override PartName="/ppt/notesSlides/notesSlide16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notesSlides/notesSlide17.xml" ContentType="application/vnd.openxmlformats-officedocument.presentationml.notesSlide+xml"/>
  <Override PartName="/ppt/ink/ink11.xml" ContentType="application/inkml+xml"/>
  <Override PartName="/ppt/notesSlides/notesSlide18.xml" ContentType="application/vnd.openxmlformats-officedocument.presentationml.notesSlide+xml"/>
  <Override PartName="/ppt/ink/ink12.xml" ContentType="application/inkml+xml"/>
  <Override PartName="/ppt/notesSlides/notesSlide19.xml" ContentType="application/vnd.openxmlformats-officedocument.presentationml.notesSlide+xml"/>
  <Override PartName="/ppt/ink/ink13.xml" ContentType="application/inkml+xml"/>
  <Override PartName="/ppt/notesSlides/notesSlide20.xml" ContentType="application/vnd.openxmlformats-officedocument.presentationml.notesSlide+xml"/>
  <Override PartName="/ppt/ink/ink14.xml" ContentType="application/inkml+xml"/>
  <Override PartName="/ppt/notesSlides/notesSlide21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notesSlides/notesSlide22.xml" ContentType="application/vnd.openxmlformats-officedocument.presentationml.notesSlide+xml"/>
  <Override PartName="/ppt/ink/ink17.xml" ContentType="application/inkml+xml"/>
  <Override PartName="/ppt/notesSlides/notesSlide23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notesSlides/notesSlide24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6"/>
  </p:notesMasterIdLst>
  <p:sldIdLst>
    <p:sldId id="256" r:id="rId2"/>
    <p:sldId id="257" r:id="rId3"/>
    <p:sldId id="283" r:id="rId4"/>
    <p:sldId id="329" r:id="rId5"/>
    <p:sldId id="284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30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6" r:id="rId27"/>
    <p:sldId id="328" r:id="rId28"/>
    <p:sldId id="320" r:id="rId29"/>
    <p:sldId id="321" r:id="rId30"/>
    <p:sldId id="322" r:id="rId31"/>
    <p:sldId id="323" r:id="rId32"/>
    <p:sldId id="324" r:id="rId33"/>
    <p:sldId id="325" r:id="rId34"/>
    <p:sldId id="331" r:id="rId35"/>
    <p:sldId id="332" r:id="rId36"/>
    <p:sldId id="333" r:id="rId37"/>
    <p:sldId id="334" r:id="rId38"/>
    <p:sldId id="335" r:id="rId39"/>
    <p:sldId id="336" r:id="rId40"/>
    <p:sldId id="337" r:id="rId41"/>
    <p:sldId id="338" r:id="rId42"/>
    <p:sldId id="339" r:id="rId43"/>
    <p:sldId id="340" r:id="rId44"/>
    <p:sldId id="341" r:id="rId45"/>
    <p:sldId id="342" r:id="rId46"/>
    <p:sldId id="343" r:id="rId47"/>
    <p:sldId id="344" r:id="rId48"/>
    <p:sldId id="345" r:id="rId49"/>
    <p:sldId id="346" r:id="rId50"/>
    <p:sldId id="347" r:id="rId51"/>
    <p:sldId id="348" r:id="rId52"/>
    <p:sldId id="349" r:id="rId53"/>
    <p:sldId id="350" r:id="rId54"/>
    <p:sldId id="351" r:id="rId55"/>
    <p:sldId id="352" r:id="rId56"/>
    <p:sldId id="353" r:id="rId57"/>
    <p:sldId id="354" r:id="rId58"/>
    <p:sldId id="355" r:id="rId59"/>
    <p:sldId id="356" r:id="rId60"/>
    <p:sldId id="357" r:id="rId61"/>
    <p:sldId id="358" r:id="rId62"/>
    <p:sldId id="359" r:id="rId63"/>
    <p:sldId id="360" r:id="rId64"/>
    <p:sldId id="361" r:id="rId65"/>
    <p:sldId id="362" r:id="rId66"/>
    <p:sldId id="363" r:id="rId67"/>
    <p:sldId id="364" r:id="rId68"/>
    <p:sldId id="365" r:id="rId69"/>
    <p:sldId id="366" r:id="rId70"/>
    <p:sldId id="367" r:id="rId71"/>
    <p:sldId id="368" r:id="rId72"/>
    <p:sldId id="369" r:id="rId73"/>
    <p:sldId id="370" r:id="rId74"/>
    <p:sldId id="371" r:id="rId75"/>
    <p:sldId id="372" r:id="rId76"/>
    <p:sldId id="373" r:id="rId77"/>
    <p:sldId id="374" r:id="rId78"/>
    <p:sldId id="375" r:id="rId79"/>
    <p:sldId id="376" r:id="rId80"/>
    <p:sldId id="377" r:id="rId81"/>
    <p:sldId id="378" r:id="rId82"/>
    <p:sldId id="379" r:id="rId83"/>
    <p:sldId id="380" r:id="rId84"/>
    <p:sldId id="381" r:id="rId8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39" autoAdjust="0"/>
    <p:restoredTop sz="94167" autoAdjust="0"/>
  </p:normalViewPr>
  <p:slideViewPr>
    <p:cSldViewPr showGuides="1">
      <p:cViewPr varScale="1">
        <p:scale>
          <a:sx n="86" d="100"/>
          <a:sy n="86" d="100"/>
        </p:scale>
        <p:origin x="84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31.wmf"/><Relationship Id="rId7" Type="http://schemas.openxmlformats.org/officeDocument/2006/relationships/image" Target="../media/image5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32.wmf"/><Relationship Id="rId9" Type="http://schemas.openxmlformats.org/officeDocument/2006/relationships/image" Target="../media/image53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31.wmf"/><Relationship Id="rId7" Type="http://schemas.openxmlformats.org/officeDocument/2006/relationships/image" Target="../media/image5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10" Type="http://schemas.openxmlformats.org/officeDocument/2006/relationships/image" Target="../media/image56.wmf"/><Relationship Id="rId4" Type="http://schemas.openxmlformats.org/officeDocument/2006/relationships/image" Target="../media/image32.wmf"/><Relationship Id="rId9" Type="http://schemas.openxmlformats.org/officeDocument/2006/relationships/image" Target="../media/image5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31.wmf"/><Relationship Id="rId7" Type="http://schemas.openxmlformats.org/officeDocument/2006/relationships/image" Target="../media/image5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50.wmf"/><Relationship Id="rId11" Type="http://schemas.openxmlformats.org/officeDocument/2006/relationships/image" Target="../media/image56.wmf"/><Relationship Id="rId5" Type="http://schemas.openxmlformats.org/officeDocument/2006/relationships/image" Target="../media/image49.wmf"/><Relationship Id="rId10" Type="http://schemas.openxmlformats.org/officeDocument/2006/relationships/image" Target="../media/image60.wmf"/><Relationship Id="rId4" Type="http://schemas.openxmlformats.org/officeDocument/2006/relationships/image" Target="../media/image32.wmf"/><Relationship Id="rId9" Type="http://schemas.openxmlformats.org/officeDocument/2006/relationships/image" Target="../media/image5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image" Target="../media/image51.wmf"/><Relationship Id="rId7" Type="http://schemas.openxmlformats.org/officeDocument/2006/relationships/image" Target="../media/image65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5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image" Target="../media/image49.wmf"/><Relationship Id="rId7" Type="http://schemas.openxmlformats.org/officeDocument/2006/relationships/image" Target="../media/image7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5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7" Type="http://schemas.openxmlformats.org/officeDocument/2006/relationships/image" Target="../media/image74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5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49.wmf"/><Relationship Id="rId7" Type="http://schemas.openxmlformats.org/officeDocument/2006/relationships/image" Target="../media/image77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50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31.wmf"/><Relationship Id="rId7" Type="http://schemas.openxmlformats.org/officeDocument/2006/relationships/image" Target="../media/image5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32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image" Target="../media/image50.wmf"/><Relationship Id="rId7" Type="http://schemas.openxmlformats.org/officeDocument/2006/relationships/image" Target="../media/image91.wmf"/><Relationship Id="rId2" Type="http://schemas.openxmlformats.org/officeDocument/2006/relationships/image" Target="../media/image49.wmf"/><Relationship Id="rId1" Type="http://schemas.openxmlformats.org/officeDocument/2006/relationships/image" Target="../media/image86.wmf"/><Relationship Id="rId6" Type="http://schemas.openxmlformats.org/officeDocument/2006/relationships/image" Target="../media/image90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95.wmf"/><Relationship Id="rId5" Type="http://schemas.openxmlformats.org/officeDocument/2006/relationships/image" Target="../media/image91.wmf"/><Relationship Id="rId4" Type="http://schemas.openxmlformats.org/officeDocument/2006/relationships/image" Target="../media/image90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7" Type="http://schemas.openxmlformats.org/officeDocument/2006/relationships/image" Target="../media/image98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95.wmf"/><Relationship Id="rId5" Type="http://schemas.openxmlformats.org/officeDocument/2006/relationships/image" Target="../media/image91.wmf"/><Relationship Id="rId4" Type="http://schemas.openxmlformats.org/officeDocument/2006/relationships/image" Target="../media/image90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49.wmf"/><Relationship Id="rId6" Type="http://schemas.openxmlformats.org/officeDocument/2006/relationships/image" Target="../media/image102.wmf"/><Relationship Id="rId5" Type="http://schemas.openxmlformats.org/officeDocument/2006/relationships/image" Target="../media/image95.wmf"/><Relationship Id="rId4" Type="http://schemas.openxmlformats.org/officeDocument/2006/relationships/image" Target="../media/image9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4.wmf"/><Relationship Id="rId1" Type="http://schemas.openxmlformats.org/officeDocument/2006/relationships/image" Target="../media/image49.wmf"/><Relationship Id="rId6" Type="http://schemas.openxmlformats.org/officeDocument/2006/relationships/image" Target="../media/image106.wmf"/><Relationship Id="rId5" Type="http://schemas.openxmlformats.org/officeDocument/2006/relationships/image" Target="../media/image105.wmf"/><Relationship Id="rId4" Type="http://schemas.openxmlformats.org/officeDocument/2006/relationships/image" Target="../media/image90.w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13" Type="http://schemas.openxmlformats.org/officeDocument/2006/relationships/image" Target="../media/image118.wmf"/><Relationship Id="rId3" Type="http://schemas.openxmlformats.org/officeDocument/2006/relationships/image" Target="../media/image109.wmf"/><Relationship Id="rId7" Type="http://schemas.openxmlformats.org/officeDocument/2006/relationships/image" Target="../media/image112.wmf"/><Relationship Id="rId12" Type="http://schemas.openxmlformats.org/officeDocument/2006/relationships/image" Target="../media/image117.wmf"/><Relationship Id="rId2" Type="http://schemas.openxmlformats.org/officeDocument/2006/relationships/image" Target="../media/image49.wmf"/><Relationship Id="rId16" Type="http://schemas.openxmlformats.org/officeDocument/2006/relationships/image" Target="../media/image121.wmf"/><Relationship Id="rId1" Type="http://schemas.openxmlformats.org/officeDocument/2006/relationships/image" Target="../media/image108.wmf"/><Relationship Id="rId6" Type="http://schemas.openxmlformats.org/officeDocument/2006/relationships/image" Target="../media/image111.wmf"/><Relationship Id="rId11" Type="http://schemas.openxmlformats.org/officeDocument/2006/relationships/image" Target="../media/image116.wmf"/><Relationship Id="rId5" Type="http://schemas.openxmlformats.org/officeDocument/2006/relationships/image" Target="../media/image110.wmf"/><Relationship Id="rId15" Type="http://schemas.openxmlformats.org/officeDocument/2006/relationships/image" Target="../media/image120.wmf"/><Relationship Id="rId10" Type="http://schemas.openxmlformats.org/officeDocument/2006/relationships/image" Target="../media/image115.wmf"/><Relationship Id="rId4" Type="http://schemas.openxmlformats.org/officeDocument/2006/relationships/image" Target="../media/image90.wmf"/><Relationship Id="rId9" Type="http://schemas.openxmlformats.org/officeDocument/2006/relationships/image" Target="../media/image114.wmf"/><Relationship Id="rId14" Type="http://schemas.openxmlformats.org/officeDocument/2006/relationships/image" Target="../media/image119.wmf"/></Relationships>
</file>

<file path=ppt/drawings/_rels/vmlDrawing3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wmf"/><Relationship Id="rId13" Type="http://schemas.openxmlformats.org/officeDocument/2006/relationships/image" Target="../media/image116.wmf"/><Relationship Id="rId18" Type="http://schemas.openxmlformats.org/officeDocument/2006/relationships/image" Target="../media/image121.wmf"/><Relationship Id="rId3" Type="http://schemas.openxmlformats.org/officeDocument/2006/relationships/image" Target="../media/image109.wmf"/><Relationship Id="rId7" Type="http://schemas.openxmlformats.org/officeDocument/2006/relationships/image" Target="../media/image122.wmf"/><Relationship Id="rId12" Type="http://schemas.openxmlformats.org/officeDocument/2006/relationships/image" Target="../media/image115.wmf"/><Relationship Id="rId17" Type="http://schemas.openxmlformats.org/officeDocument/2006/relationships/image" Target="../media/image126.wmf"/><Relationship Id="rId2" Type="http://schemas.openxmlformats.org/officeDocument/2006/relationships/image" Target="../media/image49.wmf"/><Relationship Id="rId16" Type="http://schemas.openxmlformats.org/officeDocument/2006/relationships/image" Target="../media/image119.wmf"/><Relationship Id="rId1" Type="http://schemas.openxmlformats.org/officeDocument/2006/relationships/image" Target="../media/image108.wmf"/><Relationship Id="rId6" Type="http://schemas.openxmlformats.org/officeDocument/2006/relationships/image" Target="../media/image111.wmf"/><Relationship Id="rId11" Type="http://schemas.openxmlformats.org/officeDocument/2006/relationships/image" Target="../media/image112.wmf"/><Relationship Id="rId5" Type="http://schemas.openxmlformats.org/officeDocument/2006/relationships/image" Target="../media/image110.wmf"/><Relationship Id="rId15" Type="http://schemas.openxmlformats.org/officeDocument/2006/relationships/image" Target="../media/image118.wmf"/><Relationship Id="rId10" Type="http://schemas.openxmlformats.org/officeDocument/2006/relationships/image" Target="../media/image125.wmf"/><Relationship Id="rId4" Type="http://schemas.openxmlformats.org/officeDocument/2006/relationships/image" Target="../media/image90.wmf"/><Relationship Id="rId9" Type="http://schemas.openxmlformats.org/officeDocument/2006/relationships/image" Target="../media/image124.wmf"/><Relationship Id="rId14" Type="http://schemas.openxmlformats.org/officeDocument/2006/relationships/image" Target="../media/image117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wmf"/><Relationship Id="rId2" Type="http://schemas.openxmlformats.org/officeDocument/2006/relationships/image" Target="../media/image128.wmf"/><Relationship Id="rId1" Type="http://schemas.openxmlformats.org/officeDocument/2006/relationships/image" Target="../media/image127.wmf"/></Relationships>
</file>

<file path=ppt/drawings/_rels/vmlDrawing3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wmf"/><Relationship Id="rId3" Type="http://schemas.openxmlformats.org/officeDocument/2006/relationships/image" Target="../media/image50.wmf"/><Relationship Id="rId7" Type="http://schemas.openxmlformats.org/officeDocument/2006/relationships/image" Target="../media/image133.wmf"/><Relationship Id="rId2" Type="http://schemas.openxmlformats.org/officeDocument/2006/relationships/image" Target="../media/image49.wmf"/><Relationship Id="rId1" Type="http://schemas.openxmlformats.org/officeDocument/2006/relationships/image" Target="../media/image130.wmf"/><Relationship Id="rId6" Type="http://schemas.openxmlformats.org/officeDocument/2006/relationships/image" Target="../media/image132.wmf"/><Relationship Id="rId5" Type="http://schemas.openxmlformats.org/officeDocument/2006/relationships/image" Target="../media/image131.wmf"/><Relationship Id="rId4" Type="http://schemas.openxmlformats.org/officeDocument/2006/relationships/image" Target="../media/image89.wmf"/><Relationship Id="rId9" Type="http://schemas.openxmlformats.org/officeDocument/2006/relationships/image" Target="../media/image135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wmf"/><Relationship Id="rId1" Type="http://schemas.openxmlformats.org/officeDocument/2006/relationships/image" Target="../media/image137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wmf"/><Relationship Id="rId2" Type="http://schemas.openxmlformats.org/officeDocument/2006/relationships/image" Target="../media/image141.wmf"/><Relationship Id="rId1" Type="http://schemas.openxmlformats.org/officeDocument/2006/relationships/image" Target="../media/image140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wmf"/><Relationship Id="rId1" Type="http://schemas.openxmlformats.org/officeDocument/2006/relationships/image" Target="../media/image144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wmf"/><Relationship Id="rId2" Type="http://schemas.openxmlformats.org/officeDocument/2006/relationships/image" Target="../media/image148.wmf"/><Relationship Id="rId1" Type="http://schemas.openxmlformats.org/officeDocument/2006/relationships/image" Target="../media/image147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wmf"/><Relationship Id="rId1" Type="http://schemas.openxmlformats.org/officeDocument/2006/relationships/image" Target="../media/image15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wmf"/><Relationship Id="rId2" Type="http://schemas.openxmlformats.org/officeDocument/2006/relationships/image" Target="../media/image154.wmf"/><Relationship Id="rId1" Type="http://schemas.openxmlformats.org/officeDocument/2006/relationships/image" Target="../media/image153.wmf"/><Relationship Id="rId4" Type="http://schemas.openxmlformats.org/officeDocument/2006/relationships/image" Target="../media/image156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wmf"/><Relationship Id="rId2" Type="http://schemas.openxmlformats.org/officeDocument/2006/relationships/image" Target="../media/image159.wmf"/><Relationship Id="rId1" Type="http://schemas.openxmlformats.org/officeDocument/2006/relationships/image" Target="../media/image158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2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3.w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wmf"/><Relationship Id="rId1" Type="http://schemas.openxmlformats.org/officeDocument/2006/relationships/image" Target="../media/image164.wmf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wmf"/><Relationship Id="rId1" Type="http://schemas.openxmlformats.org/officeDocument/2006/relationships/image" Target="../media/image163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wmf"/><Relationship Id="rId2" Type="http://schemas.openxmlformats.org/officeDocument/2006/relationships/image" Target="../media/image170.wmf"/><Relationship Id="rId1" Type="http://schemas.openxmlformats.org/officeDocument/2006/relationships/image" Target="../media/image169.wmf"/><Relationship Id="rId6" Type="http://schemas.openxmlformats.org/officeDocument/2006/relationships/image" Target="../media/image174.wmf"/><Relationship Id="rId5" Type="http://schemas.openxmlformats.org/officeDocument/2006/relationships/image" Target="../media/image173.wmf"/><Relationship Id="rId4" Type="http://schemas.openxmlformats.org/officeDocument/2006/relationships/image" Target="../media/image172.w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wmf"/><Relationship Id="rId1" Type="http://schemas.openxmlformats.org/officeDocument/2006/relationships/image" Target="../media/image176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wmf"/><Relationship Id="rId2" Type="http://schemas.openxmlformats.org/officeDocument/2006/relationships/image" Target="../media/image170.wmf"/><Relationship Id="rId1" Type="http://schemas.openxmlformats.org/officeDocument/2006/relationships/image" Target="../media/image169.wmf"/><Relationship Id="rId4" Type="http://schemas.openxmlformats.org/officeDocument/2006/relationships/image" Target="../media/image180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wmf"/><Relationship Id="rId2" Type="http://schemas.openxmlformats.org/officeDocument/2006/relationships/image" Target="../media/image180.wmf"/><Relationship Id="rId1" Type="http://schemas.openxmlformats.org/officeDocument/2006/relationships/image" Target="../media/image170.wmf"/><Relationship Id="rId4" Type="http://schemas.openxmlformats.org/officeDocument/2006/relationships/image" Target="../media/image18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Relationship Id="rId9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08T18:31:31.6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16781 7043 1450 0,'0'0'32'0,"0"0"6"0,0 0 2 0,0 0 1 0,0 0-33 0,0-2-8 0,0-4 0 0,0 1 0 16,0 2 79-16,-3-2 13 0,3 0 4 0,-3-1 0 16,0 1-52-16,0-3-9 0,0 0-3 0,-3 3 0 0,0-3 6 0,0 3 1 15,0-3 0-15,0 0 0 0,-3 3-5 16,0-1-1-16,3 1 0 0,0-3 0 16,-9 5-9-16,4 1-1 0,-1-3-1 0,-3 2 0 15,0 0-6-15,-3 1-2 0,-3 2 0 0,0 2 0 16,0-2-6-16,-5 3 0 0,-4 2-8 0,3 3 12 0,-3 0 0 0,4 5-1 15,-4 0 0-15,0 6 0 0,0 0-3 0,4 2-8 16,-1 0 12-16,3 5-4 0,-3 1-8 0,6 5 0 16,-3-1 9-16,7 4-9 0,-1 4 0 0,0 1 0 15,3 2 0-15,0 1 0 0,3-1-8 0,3-2 8 16,-3 2-8-16,6-2 8 0,0 2 0 0,4 0-8 0,2 1 8 0,0 2 0 16,0 5 0-16,2-5 0 0,1-8 0 0,3 0-8 15,0 8 8-15,0-3-8 0,6-2 8 0,-3-3-8 16,3-2 8-16,3-1 0 0,0-2 0 15,3-1 0-15,5-4-8 0,1-3 8 0,0 2-8 0,6-2 8 16,0-3 0-16,2 0-10 0,4 0 10 0,-3-2 0 16,-3-3-8-16,2-8 8 0,4-11 0 0,-3 3 0 15,-3 3 0-15,2-6 0 0,10-7 0 0,-3-4 0 16,-4-2 18-16,4-2 1 0,3-6 0 0,-4 0 0 16,4-2 9-16,-6-9 1 0,-6-12 1 0,-1-1 0 15,4 3-10-15,-6-2-1 0,-6-4-1 0,-6-2 0 16,0-2-1-16,-4-1 0 0,-2 1 0 0,-6-3 0 15,-12-3 3-15,0 0 0 0,-2-3 0 0,-4 1 0 0,-6-1-4 16,0 1 0-16,-3 2 0 0,0 3 0 0,1 5-5 0,-4 5-2 16,-6 1 0-16,6 7 0 15,3 3-1-15,-2 8-8 0,-4 2 12 0,0 6-4 16,6 3-8-16,-2 4 0 0,-4 6 9 0,0 0-9 16,0 1-18-16,3 4-8 0,1 3-2 0,-1 0 0 15,3 3-139-15,0-1-28 0,6 6-5 0</inkml:trace>
  <inkml:trace contextRef="#ctx0" brushRef="#br0" timeOffset="1161.9709">9012 10626 1630 0,'-3'-11'36'0,"0"6"7"0,0-3 1 0,0-3 3 0,0 1-38 0,-3-1-9 16,3 1 0-16,-3-4 0 0,3 1 68 0,-3 0 11 16,3 0 2-16,-3-1 1 0,0 1-39 0,0 3-8 15,0-1-2-15,0 3 0 0,1 0 8 0,-4 3 2 16,0 2 0-16,0 1 0 0,0 4-12 0,0 1-3 16,-3 5 0-16,0 5 0 0,-6 3-15 0,3 2-3 0,-3 4-1 15,4 9 0-15,-4 4-9 0,3 4 0 16,0 6 0-16,3 11 0 0,3 5-12 0,3 8 12 0,3 2-12 0,3 3 12 15,3-2 0-15,6 7 0 0,0 6 0 0,9-1 0 16,0-4 0-16,3-6 0 0,2-6 0 0,-2-1 0 16,0-4 0-16,3-10 0 15,0-3 0-15,2-7 0 0,-2-6 0 0,3-6 0 0,3-7 0 0,0-3 0 16,2-5 0-16,4-2 0 0,0-9 0 0,2-5 0 16,1 0 0-16,-3-11 0 0,-3-5 0 0,-4-2 0 15,4-6 9-15,-3-5 3 0,3-11 1 0,-1 1 0 16,-2-6 2-16,3-3 0 0,0-2 0 0,-4-1 0 15,-2-2-2-15,-3-5 0 0,-3 0 0 0,-6 0 0 16,0 2-1-16,-9-2 0 0,-6 3 0 0,0-4 0 16,-9-2 2-16,-6 1 0 0,-6-4 0 0,-3 3 0 15,-6 0 10-15,-5 6 3 0,-1-1 0 0,0 6 0 16,-3 0-11-16,-5 5-3 0,-7 0 0 0,1 5 0 0,-4 6 10 16,6 5 1-16,4 7 1 0,2 4 0 0,3 10 1 0,7 3 0 15,2 5 0-15,3 8 0 0,3 2-26 0,0 3 0 16,1 6 0-16,-1 5 0 15,3 5-48-15,0 3-4 0,3 2-2 0,6 8-762 16,1 1-153-16</inkml:trace>
  <inkml:trace contextRef="#ctx0" brushRef="#br0" timeOffset="2107.6876">17528 7334 1321 0,'0'0'37'0,"0"0"9"0,0 0-37 0,0 0-9 16,-3 6 0-16,0 1 0 0,3 1 64 0,0 6 12 15,-3-1 1-15,3 0 1 0,3 6-24 0,-3 2-5 16,3 3-1-16,0 2 0 0,-3 3-20 0,3 3-4 15,0 0 0-15,3 2-1 0,-3 6-7 0,-3-1-2 0,6 4 0 0,-3-4 0 16,0 1-14-16,0 0 9 16,0-3-9-16,3 0 8 0,-3-5-8 0,0-1 0 0,-1-1 0 15,1-4 0-15,0 0 0 0,-3-7 0 0,3-1 0 16,3-2 0 0,-6-2-39-16,3-1-3 0,0 0-1 0,0-5-745 0</inkml:trace>
  <inkml:trace contextRef="#ctx0" brushRef="#br0" timeOffset="2427.6886">17450 7382 1274 0,'-11'-16'28'0,"8"8"5"16,0 0 2-16,0-2 1 0,6-1-28 0,0-2-8 0,0 2 0 0,0-2 0 15,2 0 36-15,7 2 5 0,0 1 2 0,0-4 0 16,3 6-15-16,0 0-4 0,3 0 0 0,0 3 0 0,3 0-7 0,-1 2-1 15,1 3-1-15,3 0 0 16,0 3-6-16,0 0-1 0,-1 2 0 0,4 3 0 0,-6 0-8 0,3 2 0 16,-3 1 0-16,-3-1 0 0,-4 4 0 0,-2-1 0 15,0-2 8-15,-6 2-8 0,0 0 25 0,-6 3 0 16,-3 0 0-16,0 2 0 0,-9 3 16 0,-3 6 3 16,4-3 1-16,-10-3 0 0,-3 0-15 0,0 0-3 15,0-2-1-15,3-1 0 0,4-5-6 0,-7 1 0 16,-3-1-1-16,6-3 0 0,6 1-11 0,-3-6-8 0,1 1 12 15,2-1-12-15,0 0 0 0,6-2-9 0,0 0-1 0,0-1 0 32,3-2-102-32,0-2-20 0,6 2-4 0</inkml:trace>
  <inkml:trace contextRef="#ctx0" brushRef="#br0" timeOffset="2723.6878">17992 7276 1064 0,'-9'21'30'0,"3"-8"6"16,-3 3-28-16,0 3-8 0,4-1 0 0,-1 6 0 15,0-3 76-15,0 1 13 0,3 1 3 0,0-2 1 16,3-2-30-16,3 2-7 0,0-5 0 0,6-3-1 0,0-2-42 0,-1-1-13 16,4-4 8-16,0-1-8 15,0-2 22-15,-3-3 1 0,3-6 0 0,3 4 0 16,-3-4-5-16,3-1-1 0,-3-1 0 0,-1-3 0 15,1-2 10-15,3-3 1 0,0 0 1 0,-6-3 0 0,-3 1 1 0,0-1 0 16,-6-2 0-16,0 5 0 0,-3-2 5 0,-3 5 1 16,-3-3 0-16,-3 3 0 0,0 2-2 0,-3-2 0 15,4 5 0-15,-4-3 0 0,0 6-26 16,3-3-8-16,3 8 0 0,0-3-642 16,0 1-134-16</inkml:trace>
  <inkml:trace contextRef="#ctx0" brushRef="#br0" timeOffset="2919.6908">18370 7284 1018 0,'-3'21'22'0,"0"-10"5"0,3 2 1 0,-3 3 1 0,3 2-29 0,0 1 0 0,-3-1 0 0,3 1 0 15,0-1 70-15,3-2 8 0,-3 3 2 0,3-3 0 16,3 0-48-16,-3-3-10 0,3 0-2 0,-3-2 0 15,3-1-20-15,-3-2 0 0,3 0 0 0,0-3-404 16,3-5-86-16</inkml:trace>
  <inkml:trace contextRef="#ctx0" brushRef="#br0" timeOffset="3339.6865">18635 7591 1720 0,'-9'8'38'0,"9"-8"8"0,0 0 2 0,-3 5 0 0,3-5-39 0,-6 3-9 15,6-3 0-15,0 0 0 0,-6-3 77 0,3-2 14 16,0 0 2-16,3-3 1 0,3-6-51 0,0 1-11 0,0-3-1 0,3-2-1 16,0-3-30-16,6-3 0 0,-3 3 0 15,3-3 0-15,-3 0 0 0,3 0 0 16,0 3-8-16,0 2 8 0,0 4-26 0,-1-1 2 0,-2 5 0 0,3 3 0 16,-6 3 5-16,0 2 2 0,0 6 0 0,0 2 0 15,0 1 5-15,0 1 2 0,0 4 0 0,-3 2 0 16,0 0 10-16,3 9-8 0,0-4 8 0,-3 1-8 15,0-3 8-15,0 2 0 0,3-2 0 0,0 0 0 16,0-3 0-16,0-2-8 0,-1-3 8 0,4 0-8 31,-9-8-26-31,9 2-5 0,3-2-1 0,0-2 0 0,0-6-60 0,0-3-13 16,-3-2-3-16,3-6-563 0</inkml:trace>
  <inkml:trace contextRef="#ctx0" brushRef="#br0" timeOffset="3519.8172">18915 6802 1447 0,'0'0'32'0,"0"0"6"0,-3-5 2 0,3 5 0 0,0 0-32 0,0 0-8 16,0 8 0-16,0 5 0 0,0 3 60 0,0 5 11 16,3 3 1-16,0 3 1 0,0 2-34 0,0 0-7 15,0 5-2-15,0-2 0 16,3 2-8-16,0 1-2 0,0 2 0 0,-3 0 0 0,0 0-11 0,3 0-9 16,3 0 12-16,-7 3-12 0,4-6 0 0,-3 0 0 15,3-2 0-15,3 0 0 0,0-3 0 0,0 0-12 16,0 3 0-16,-3-6-548 15,-3 1-108-15</inkml:trace>
  <inkml:trace contextRef="#ctx0" brushRef="#br0" timeOffset="3687.9045">18894 7279 1497 0,'0'0'32'0,"12"0"8"0,0-3 0 0,6-2 4 0,3-1-36 0,-1-1-8 0,4-4 0 0,3 3 0 16,3 0 68-16,3 0 12 0,-4 0 3 16,1 3-577-16,0-3-115 0</inkml:trace>
  <inkml:trace contextRef="#ctx0" brushRef="#br0" timeOffset="4542.1462">8470 12994 896 0,'9'31'20'0,"-6"-15"4"0,3 5 0 0,3 6 1 0,3 5-25 0,-3-1 0 0,3 4 0 0,0 2 0 16,0 5 68-16,-4 1 9 0,4 2 2 0,-3 0 0 16,0-1-32-16,0-4-7 0,0 0 0 0,-3-3-1 15,3-5-20-15,-3-3-4 0,0-3-1 0,0 1 0 16,0-6-14-16,-3 0 9 0,3-5-9 0,-3 0 8 15,0-3-8-15,0-2 0 0,0-3 0 0,0-1-415 16,-3-7-75-16</inkml:trace>
  <inkml:trace contextRef="#ctx0" brushRef="#br0" timeOffset="4862.1467">8440 12983 1530 0,'-6'-10'43'0,"6"4"10"0,0-2-42 0,0-2-11 16,0-4 0-16,3 4 0 0,0-3 35 0,-3-1 5 15,3-1 0-15,3 1 1 0,-3 4-5 0,3-1-2 16,0 1 0-16,3 2 0 0,3-3-14 0,3 3-4 0,0 3 0 0,3 0 0 16,0-1-4-16,5 4-2 0,-2 2 0 0,6 2 0 15,-3 1-10-15,3 0 12 0,2-1-12 0,-5 6 12 16,3 0-4-16,-6 3 0 0,3 2 0 0,-7 0 0 15,-2 0 2-15,-3 3 0 0,0 3 0 0,-6-1 0 16,0 6 3-16,-3 0 1 0,-3 2 0 0,-3 1 0 16,0 2-4-16,-3-3-1 0,-3-2 0 0,0 0 0 15,-3 0-9-15,0-3 12 0,1 0-12 0,-4-2 12 16,0-1-12-16,3-5 0 0,-3 1 0 0,3-1 0 31,0-5-98-31,3 0-15 0,-3-3-3 0</inkml:trace>
  <inkml:trace contextRef="#ctx0" brushRef="#br0" timeOffset="5158.1471">8926 12917 759 0,'0'0'16'0,"0"11"4"0,0 2 1 0,0 0 1 0,3 6-22 0,-3 2 0 15,3 0 0-15,0 3 0 0,-1-3 50 0,1 3 6 16,3-3 0-16,0-3 1 0,0 1-1 0,3-6-1 15,0 0 0-15,0 1 0 0,3-7-11 0,0-1-1 16,0-1-1-16,3-5 0 0,0-3 23 0,2 1 5 16,-5-6 1-16,3 0 0 0,0-5 0 0,-3-1 0 15,0 1 0-15,-3-3 0 0,0-2-20 0,-3-3-4 0,-3 2-1 16,-3 1 0-16,0-1-11 0,-6 1-3 0,0 2 0 16,-6 0 0-16,3 3-6 0,-6-1-2 0,3 4 0 15,-3-1 0-15,3 3-13 0,-2 0-3 0,2 3-8 16,0 2 12-1,3 1-47-15,0-1-9 0,0 3-3 0,3 0-581 0,0 3-117 0</inkml:trace>
  <inkml:trace contextRef="#ctx0" brushRef="#br0" timeOffset="5314.1473">9262 12904 1188 0,'9'10'26'0,"-3"-2"6"0,0 0 0 0,3 3 1 0,-6 2-33 0,3 0 0 0,0 3 0 0,0 3 0 15,-3-1 51-15,-1 1 3 0,1-3 1 0,0-1 0 16,0-1-33-16,0-1-6 0,-3 0-2 0,3-2 0 0,0-3-26 0,0-3-4 16,-3-5-2-16</inkml:trace>
  <inkml:trace contextRef="#ctx0" brushRef="#br0" timeOffset="5622.1522">9491 13057 1148 0,'0'0'25'0,"6"8"6"0,-3-3 1 0,-3-5 0 0,0 0-32 0,6 3 0 0,-6-3 0 0,6 0 0 16,0 0 56-16,0-5 4 0,0-1 2 0,0-4 0 15,-3-3-22-15,3-1-4 0,0-1 0 0,0-4-1 16,3-2-21-16,-3 0-4 0,-1 0-1 0,4-6 0 15,-3 3-26-15,0 3-6 0,3 0-1 0,-3 2 0 32,0 4-69-32,3 4-15 0,-3-2-2 0,0 7-1 15,0 1 54-15,3 5 10 0,-3 3 3 0,3 5 0 0,0 0 44 0,0 8 20 0,2-1-2 0,1 7 0 16,0-1 6-16,3 0 2 0,-3 0 0 0,3 3 0 16,-3 0-26-16,0-3 0 0,0 3 0 0,3-6-304 15,-4 1-67-15</inkml:trace>
  <inkml:trace contextRef="#ctx0" brushRef="#br0" timeOffset="5814.146">9875 12427 1234 0,'6'32'27'0,"0"-13"5"0,0 5 2 0,3 5 2 0,0 2-36 0,0 9 0 15,3 0 0-15,-3-3 0 0,0 3 36 0,2-1 0 16,-2-2 0-16,0 0 0 0,3 0-22 0,-3-2-4 16,3-1-1-16,-3 1-418 15,3-4-84-15</inkml:trace>
  <inkml:trace contextRef="#ctx0" brushRef="#br0" timeOffset="5950.1692">9923 12830 1638 0,'0'0'36'0,"9"-6"7"0,6-4 1 0,-1-1 3 0,7-2-38 0,6-3-9 0,-3 0 0 0,6-2-484 15,2-3-98-15</inkml:trace>
  <inkml:trace contextRef="#ctx0" brushRef="#br0" timeOffset="7002.1462">13111 9776 1177 0,'-6'6'25'0,"0"2"6"0,-9 2 1 0,0 3 2 0,0 3-34 0,-6 5 0 0,3 3 0 0,-2 0 0 16,-7 5 39-16,9-2 1 0,0-1 0 0,0 6 0 16,0 2-6-16,0 3-1 0,1 0 0 0,-1 3 0 15,3 2 15-15,-3 17 2 0,6-1 1 0,3 0 0 16,9 0-32-16,3-5-7 0,3 0 0 0,6-5-1 15,6-3-11-15,3-3 8 0,0-5-8 0,-1-13 8 16,7 0 5-16,3-6 1 0,6-2 0 0,2-3 0 16,4-2 6-16,3-6 0 0,2-5 1 0,22-5 0 0,-7-6 3 15,-2-2 0-15,-1-6 0 0,-2-2 0 0,2 0 20 16,-2-8 4-16,-3-3 0 0,-4 1 1 16,-2-6 11-16,-4-3 1 0,-5-3 1 0,-3 1 0 15,-3-3-33-15,-10 3-6 0,1 0-2 0,-6-1 0 16,-3-2 11-16,-6-2 1 0,-6-4 1 0,-3 1 0 0,-9-6-24 0,-3 4-10 15,-6 1 8-15,-3 1-8 0,-8-3 9 0,-1 3-9 16,-9 5 10-16,-3 0-10 0,1 0 0 0,-1 8 0 16,-3 5-8-16,7 6 8 0,-4 7 0 0,0 6 20 15,4 8-2-15,-1 5-1 0,-3 5-2 0,13 8-1 16,-4 3 0-16,-3 8 0 0,0 5-14 0,1 8 0 16,-1 3 0-16,0 5-10 0,3 5-10 0,-11 24-1 0,5 0-1 15,6-3-734-15,7-2-146 0</inkml:trace>
  <inkml:trace contextRef="#ctx0" brushRef="#br0" timeOffset="7930.3356">13245 11573 1548 0,'0'0'34'0,"0"0"7"0,0 0 2 0,0 0 0 0,0 0-35 0,0 0-8 0,0 0 0 0,0 0 0 16,3 10 8-16,3 6 0 0,2 3 0 0,4 5 0 15,0 5 0-15,0 3-8 0,3-1 12 0,3 4-4 16,0-1 4-16,3-2 0 0,-4 0 0 0,1-1 0 16,0-2-4-16,0-2-8 0,-3-1 12 0,0-4-4 15,0-4 7-15,0-2 1 0,-7 0 0 0,4-6 0 16,0 1 18-16,-3-6 4 0,0 1 1 0,-3-4 0 16,-6-2 17-16,0 0 3 0,6-2 1 0,-3-4 0 15,-3-2-7-15,0-2-1 0,0-4 0 0,-3 1 0 16,-3-5-18-16,0-3-4 0,-3-3-1 0,0-3 0 0,0 1-20 0,-3-6-9 15,1-2 8-15,-1-1-8 0,0-4 0 0,3 2-17 16,0 0 2-16,0 5 1 0,3 3-6 0,3 5 0 16,0 3-1-16,0 0 0 0,-3 2 11 0,6 6 10 15,3 2-13-15,0 6 5 0,0 0-6 0,-3 5-1 16,9 2 0-16,3 4 0 0,0 1-7 0,3 4-2 16,0-3 0-16,2 3 0 0,1-1 13 0,3-2 3 15,-3 0 0-15,0-3 0 0,6 1 8 0,-4-4 0 16,4 1-9-16,0-3 9 0,0 0 0 0,0-3 0 0,-3-2 0 15,-1 0 0-15,1-1 0 0,-3-2 0 0,-3-2-9 0,-3-1 9 16,0-2 0-16,-3 0-10 0,0 0 10 0,-6-1-8 16,0-1-3-16,-3 1 0 0,0 1 0 0,-6 0 0 15,-3 0-2-15,0-1-1 0,-3 4 0 0,-3-1 0 16,0 3 5-16,-3 0 1 0,0 6 0 16,4 2 0-16,-4 2-2 0,3 6 0 0,-3 3 0 0,3 5 0 15,3 2 0-15,0 3 0 0,3 6 0 0,0-1 0 16,6 3 10-16,0 1 0 0,3 1 0 0,0 4 0 15,6-4 0-15,3 1 0 0,0-3 0 0,3 0 0 16,3-5 0-16,0-3-8 0,3 1 8 0,3-7-549 16,-1-1-105-16</inkml:trace>
  <inkml:trace contextRef="#ctx0" brushRef="#br0" timeOffset="8246.1446">14280 11491 1530 0,'0'0'33'0,"-3"-5"7"0,-3 2 2 0,1-2 2 0,-4-1-36 0,3 1-8 16,-3 0 0-16,3-1 0 0,-3 4 64 0,0-3 12 16,3 2 1-16,0 0 1 0,-3 3-43 0,3 0-9 15,-3 3-2-15,3 5 0 0,-3-3-24 0,0 8 0 16,3 1 0-16,0 4 0 0,1 1 0 0,-1 2 0 15,0 3-9-15,0 2 9 0,3 1-8 0,0 2 8 0,6-3 0 0,0 1 0 16,0-4-8-16,6 1 8 0,2-3 0 0,1-2 0 16,3-3-12-16,0-3 12 0,3-2-12 15,0-4 12-15,3-1 0 0,0-4 0 0,-4-2 0 0,4 0 0 16,0-8 0-16,0 3 0 0,0-5 0 0,0-4 0 31,-1-2-33-31,-2-5 0 0,3-2 0 0,-6-7-492 0,3 1-99 0</inkml:trace>
  <inkml:trace contextRef="#ctx0" brushRef="#br0" timeOffset="8450.1456">14513 10872 1177 0,'0'0'25'0,"0"0"6"0,0 0 1 0,-3 8 2 16,3 2-34-16,3 3 0 0,-3 6 0 0,0 5 0 16,3 0 89-16,0 5 11 0,3 2 3 0,-1 4 0 15,1 2-15-15,0 3-2 0,-3 2-1 0,3 6 0 16,3 2-39-16,0-3-8 0,-3-2-2 0,0 3 0 15,3-6-16-15,0 1-4 0,3-1-1 0,-3-2 0 0,0-1-15 0,0-4 0 16,3-1 0-16,-7-5 0 0,4-5-12 0,0-3 0 16,-3-2 1-16,-3-6 0 15,0-2-54-15,0-6-11 0,-3-5-3 0</inkml:trace>
  <inkml:trace contextRef="#ctx0" brushRef="#br0" timeOffset="8862.1437">14370 11369 867 0,'0'0'19'0,"0"0"4"0,0 0 1 0,6 3 0 0,0-1-24 15,3-2 0-15,-1 3 0 0,4 0 0 0,3-1 20 0,0-2-2 0,6 0 0 0,0-2 0 16,0-4 6-16,2 4 2 16,4-3 0-16,0-3 0 0,0 2 18 0,0-2 3 0,-4 3 1 0,-2-3 0 15,0 3-19-15,0 0-3 0,-6-1-1 0,0 1 0 16,-3 2-13-16,0 1-2 0,-4-1-1 0,-2 3 0 15,-6 0 9-15,0 0 2 0,6 5 0 0,-3 3 0 16,-3 0 9-16,-3 5 3 0,3 3 0 0,-3 3 0 16,-3 2-13-16,3 0-3 0,-2 3 0 0,5 0 0 15,-3 2 2-15,3 1 0 0,0-1 0 0,3-2 0 16,-1 2 13-16,4-4 2 0,0-1 1 0,3 0 0 16,-3-5-5-16,3 0-1 0,3-6 0 0,3 1 0 15,-3-6 7-15,6-2 1 0,-3-3 0 0,3-3 0 16,2-2-14-16,-5 0-2 0,0-6-1 0,0 0 0 0,0-2 13 15,-3-3 2-15,-3 0 1 0,0 3 0 0,-6-3 6 0,0 0 2 16,-3 1 0-16,-6-1 0 0,0 0-7 0,-6-3-2 16,0 1 0-16,-3 2 0 0,-3-3-19 0,0 1-4 15,-3-1-1-15,4 1 0 16,-4-1-30-16,3 1-5 0,3 2-2 0,0 0 0 16,0 5-100-16,6 1-20 0,0 2-4 0,3 3-467 15,6 5-94-15</inkml:trace>
  <inkml:trace contextRef="#ctx0" brushRef="#br0" timeOffset="9082.1832">15227 11621 1897 0,'0'0'41'0,"0"0"9"0,0 0 2 0,0 0 2 0,0 0-43 0,0 0-11 0,0 0 0 0,0 0 0 15,-6-6 99-15,3 1 17 0,-3-6 4 0,6 1 1 16,-3-3-26-16,0-6-6 0,0-2-1 0,3-3 0 15,3 0-18-15,0-2-4 0,0-3-1 0,3-3 0 16,-3 0-22-16,6 6-5 0,-3-3-1 0,0 5 0 16,3 3-28-16,0 2-9 0,3 3 0 0,0 3 0 15,-4 2-77 1,7 1-23-16,0 5-4 0</inkml:trace>
  <inkml:trace contextRef="#ctx0" brushRef="#br0" timeOffset="43762.1252">2193 15671 1105 0,'-12'-5'24'0,"9"5"4"0,-3-3 2 0,0 3 2 0,-3-2-32 0,0 2 0 16,3 0 0-16,-3 0 0 0,0 0 28 0,0 0-2 16,0 0 0-16,0 0 0 0,3 0 23 0,-6 0 5 15,4 0 1-15,-7 0 0 0,6-3 15 0,-3 3 3 16,-3 0 1-16,6 0 0 0,-6 3-14 0,0-3-2 0,3 0-1 16,-3 2 0-16,1-2-28 0,-1 3-5 0,0 0-2 0,-3-1 0 15,3 1-22-15,-3 5 8 0,0-3-8 0,3 0 0 16,1 1 0-16,-1-1 0 0,6 0 0 0,-6 3 0 15,3-2 0-15,3-1 0 0,3 3 0 0,-3-3-8 16,3 3 8-16,3-3-12 0,3 6 12 0,3-3-12 16,3-3 0-16,3 3 0 0,-6 0 0 0,9 0 0 15,0 3 0-15,6-4 0 0,0 4 0 0,-1-3 0 16,4 0 4-16,0 2 0 0,3-2 0 0,3 0 0 16,-6 0 8-16,-1 3-8 0,-2-6 8 0,6 3-8 15,0-3 8-15,-3 6 0 0,-3-3 0 0,-1 0 0 16,-2 0 0-16,0 2 0 0,-6-2 0 0,3 0 0 0,-3-2 9 15,-3 1-9-15,-3 4 12 0,3 0-12 0,0-3 31 0,-6 0-1 16,-6 5 0-16,0-3 0 0,-3-2 7 16,-3 3 2-16,3-3 0 0,0 0 0 15,-6 0 4-15,3-3 1 0,-2 0 0 0,-4 1 0 0,0-4-12 16,3 3-1-16,-3-5-1 0,0 0 0 0,3 0-22 0,0 0-8 16,4-5 0-16,-1 5 0 15,0 0-37-15,6 0-14 0,-3-2-2 0,3-4-1 16,6 4-142-16,-3-4-28 0,3 6-5 0</inkml:trace>
  <inkml:trace contextRef="#ctx0" brushRef="#br0" timeOffset="44582.1244">2273 15759 1612 0,'0'0'45'0,"0"0"11"0,0 0-44 0,0 0-12 16,0 0 0-16,0 0 0 0,0 0 44 0,0 0 8 15,0 0 0-15,0 0 1 0,0 0-18 0,-3 8-4 0,0-1-1 0,3 1 0 16,3 3 13-16,-3 0 2 0,0-3 1 0,0 5 0 16,3 0-30-16,0 0-5 0,3 3-2 0,-3 0 0 15,6 0 2-15,-3 0 0 0,0-3 0 0,3 3 0 16,-3-3-11-16,3 0 0 0,-1-2 0 0,-2-1 0 16,3-2 0-16,3 0 0 0,-6-2 0 0,6-4 8 15,0-2 0-15,-6 0 0 0,3-2 0 0,3-4 0 16,-3 1 12-16,0-3 3 0,0-3 0 0,0 1 0 15,-1-6-8-15,1 0-2 0,0-2 0 0,3 2 0 16,-6-5-13-16,-3 2 9 0,3-2-9 0,0 5 8 16,-3-2-8-16,0-1 0 0,-3-2 0 0,0 2-11 15,0 1-23-15,0 2-5 0,3 3-1 0,-3-1 0 0,0 4 22 0,3 5 4 16,-3 5 1-16,0 0 0 0,0 0 1 0,3 10 0 16,0 1 0-16,3 2 0 0,0 3 12 0,0 2 0 15,-3 4 0-15,3-4 0 0,0 1-8 0,-3-1 8 16,6-2-13-16,-3 2 5 0,-1-2 57 0,1-2 12 15,3-1 3-15,3-3 0 16,-6-2-104-16,3-2-21 0,0-1-4 0,3 0-1 0,-3-5 43 0,3-2 9 16,-3-6 2-16,0 2 0 15,0-4-24-15,0-1-5 0,-1-5-1 0,1-2 0 16,-3-1-15-16,0-5-3 0,0 1-1 0,0-4 0 16,-3-2-1-16,0-3 0 0,0-2 0 0,0 2 0 15,-3-5-48-15,0 0-10 0,0-5-1 0,0 2-1 16,-3 0 54-16,3 3 10 0,0 3 2 0,3 2 1 0,-3 6 111 0,6 5 23 0,-6 2 4 0,0 6 1 15,0 5-8-15,0 0 0 0,0 3-1 0,0 5 0 16,0 0-17-16,0 0-3 0,0 8-1 0,0 2 0 16,0 6-25-16,-6 0-5 0,3 2 0 0,0 6-1 15,0 0-34-15,0 5-6 0,0 0-2 0,0 0 0 16,0 3 19-16,3 0 0 0,-6 0 8 0,6-1-8 16,-3 4 23-16,0-3-2 0,3 2 0 0,-3-2 0 15,3-3-8-15,0-3-1 0,3-2-1 0,0 0 0 16,-3-8-11-16,3 2 0 0,-3-2 0 0,3-5 8 15,0-3 8-15,0 0 0 0,-3-8 1 0,0 0 0 16,0 0 19-16,0 0 4 0,6-3 1 0,0-2 0 16,6-3-15-16,-9 2-3 0,3-7-1 0,0 5 0 15,3 0-22-15,-3-2 8 0,3 2-8 0,-3 0 0 0,3 0 0 0,-3 5 0 16,3-2 0-16,2 5-8 0,-2 0 0 0,3 5 0 16,0-2 0-16,0 5 0 0,0-5 8 0,3 10 0 15,-9-5 0-15,3 2-8 0,0-2 8 0,-6 5 0 16,0-2 0-16,0 0 0 0,-3 2 11 0,-3-3 4 15,0 4 1-15,-3-1 0 0,0 0 30 0,-3 0 6 16,-3 1 2-16,3-7 0 0,-3 4-12 0,-3-6-2 16,6 3-1-16,-3-2 0 0,0-6-30 0,1 2-9 15,-1-4 0-15,0 2-671 16,0-6-139-16</inkml:trace>
  <inkml:trace contextRef="#ctx0" brushRef="#br0" timeOffset="45322.1241">3348 15714 1616 0,'0'0'36'0,"0"0"7"0,0 0 1 0,0 0 1 0,0-6-36 0,0 6-9 15,5-5 0-15,-5 5 0 0,0-8 22 0,0 8 2 0,0-5 1 0,0 5 0 16,-3-3 5-16,1-2 1 0,-4 2 0 0,3 1 0 16,-3-1-11-16,0 0-1 0,-3 1-1 0,-3 2 0 15,3-3 8-15,-3 3 2 0,-3-3 0 0,0 3 0 16,0 0-19-16,0 3-9 0,1 0 10 0,-1 2-10 16,-3 3 12-16,3 0-4 0,3 2-8 0,0 1 12 15,-3 0-30 1,6-1-6-16,0 3-2 0,3 1 0 0,3-1 10 0,1 0 1 0,-1-2 1 0,6-1 0 15,2 1 2-15,4-3 0 0,0 2 0 0,3-2 0 16,0 0 12-16,3-3-9 0,3-2 9 0,-3 0-8 16,0-1 0-16,2 4 0 0,4-6 0 0,-3 2 0 15,-6 1 8-15,3 0 0 0,0 2 0 0,-3 0 0 16,-3-2 0-16,0 2 11 0,0 0-3 0,-3 1 0 16,-1-4 0-16,-2 9 0 0,0-8 0 0,-3 7 0 15,-3-2 32-15,3 0 7 0,-6 5 1 0,1-5 0 0,-4 3-16 0,0-1-4 16,3-2 0-16,-6 0 0 0,0-2 7 0,0 2 1 15,3-8 0-15,-3 5 0 0,3-3-12 0,0 1-3 16,0 0 0-16,3-3 0 0,6 0-21 0,0 0 0 16,-3-6 0-16,3 6 0 15,0 0-144-15,3-7-23 0,0-1-5 0</inkml:trace>
  <inkml:trace contextRef="#ctx0" brushRef="#br0" timeOffset="46178.4557">3654 15685 1735 0,'0'0'38'0,"0"0"8"0,3-6 2 0,-3 1 0 0,3 0-38 0,0-3-10 0,-3 2 0 0,0 6 0 16,0-5 95-16,0-3 17 0,0 8 3 0,0-2 1 15,-3-4-36-15,0 1-6 0,-3 5-2 0,0-3 0 16,0 1-31-16,3 2-6 0,-6 2-2 0,6 1 0 16,-3-3-21-16,-3 8-4 0,1-3 0 0,-1 6-8 15,0-1 0-15,0 4 0 0,-3 4 0 0,0 1 0 16,6-1 0-16,-3 3 0 0,3 0 0 0,3 3-9 16,-3-3 9-16,6-5 0 0,-3 0-9 0,6 3 9 0,0-3-8 15,0-3 8-15,0-3-10 0,3 4 10 0,3-1-14 16,3-3 3-16,-3-2 1 0,0 0 0 0,0-5 10 15,3 0 0-15,-1-6 8 0,1 0-8 0,-3 1 0 0,3-4 0 16,0 1 0-16,-3-3 0 16,3 0-22-16,-3-2-9 0,3-4-1 0,-3 1-1 0,0 0 14 0,0-3 3 15,0 0 1-15,-4-2 0 16,4 2-11-16,-3 0-2 0,-3 3-1 0,0-1 0 0,0 1 16 0,0 3 3 16,3-1 1-16,-6 8 0 0,0-7 9 0,0 10 0 15,0-5 0-15,0 2 0 0,0 3-12 0,0 0 0 16,0 0 0-16,0 0 0 0,3 8 12 0,-3 0 0 0,0-3 0 15,0 8 0-15,3-2 0 0,-3-1 11 0,3 1-1 0,0 2 0 16,-3-2-10-16,3-1 0 0,0 1 0 0,0-3 0 16,-3 5-8-16,0-5 8 0,3 0 0 0,-3-8 0 15,0 0 0-15,0 8 0 0,0-8 0 0,0 0 0 16,0 0 0-16,0 0 8 16,0 0-8-16,0 0 12 0,0 0 9 0,0 0 3 0,3-3 0 0,-3 1 0 15,0-4-10-15,-3 1-2 0,3-3 0 0,-3 0 0 16,0 3-12-16,0-8 0 0,3 5 0 0,-3-3 0 31,3 3-52-31,0-5-6 0,0 5-2 0,3-2 0 0,0-4 7 0,0 6 1 0,0-2 0 0,3 2 0 16,0-3 33-16,0 3 7 0,0 0 2 0,3 0 0 15,-3 3 10-15,3 0-12 0,0 0 12 0,0 2-12 16,-1 0 2-16,-2 3 0 0,-6 0 0 0,9-2 0 0,0 2-5 16,0-3-1-16,-9 3 0 0,0 0 0 0,6-3 1 0,3 1 0 15,3 2 0-15,-3 0 0 16,-9 0-5-16,0 0 0 0,0 0-1 0,12 2 0 15,0-4 10-15,-3 4 3 0,0-2 0 0,-9 0 0 0,11 3 0 16,-2 0 0-16,0-3 0 0,-9 0 0 16,12 5-34-16,-3-2-6 0,-3 2-2 0,-6-5 0 0,9 8 26 0,-6 0 4 15,6 2 2-15,-6 1 0 0,3-3 18 0,-3 2 0 16,-3 1 8-16,6 0-8 0,-6 2 18 0,0 3-2 16,3 0-1-16,-3-3 0 0,-3 5 9 0,6-2 3 15,-3 5 0-15,0-2 0 0,0-1 11 0,0 1 2 16,0-3 1-16,0 2 0 0,-3 1-17 0,3-3-4 15,0 0-1-15,0-3 0 0,0-5-19 0,0 2 0 16,3-2 0-16,-3-2-9 16,0-6-23-16,0 0-5 0,0 0-1 0</inkml:trace>
  <inkml:trace contextRef="#ctx0" brushRef="#br0" timeOffset="46330.4547">4223 15576 1767 0,'0'0'39'0,"0"0"8"0,0 0 1 0,0 0 2 0,0 0-40 0,0 0-10 0,0 0 0 0,0 0 0 16,0 0-8-16,0 0-4 0,0 0-1 0,0 0 0 15,0 0-154 1,3 8-30-16,3 0-7 0</inkml:trace>
  <inkml:trace contextRef="#ctx0" brushRef="#br0" timeOffset="46682.4537">4255 16320 1411 0,'0'15'31'0,"0"-9"6"0,-3 7 2 0,6-8 1 0,-3 3-32 0,0-8-8 15,0 0 0-15,0 0 0 0,0 0 47 0,0 0 8 16,6-5 1-16,-3-3 1 0,3-5 3 0,-3-1 0 16,3-7 0-16,0-3 0 0,0-2-21 0,0 0-4 0,0-6-1 15,0 0 0-15,0-2-22 0,0-1-12 16,-3-4 12-16,3-1-12 0,0-2 8 0,0 2-8 15,0 5 0-15,3-2 0 0,-1 3 0 0,1 5 0 16,-3 0 0-16,3 5 0 0,-3 3 0 0,3 2 0 0,-3 3 0 16,3 6 0-16,-3-1 0 0,3 6-9 0,0 2 9 0,0 3-12 15,0 3-6-15,0 2-2 0,-3 3 0 16,3 3 0-16,-1 2 20 0,-2 0-10 0,0 3 10 0,0 3-8 16,0-1 8-16,-6 3 0 0,-3 1 0 0,0-4 0 15,0 3 12-15,-3-2 5 0,0 2 1 0,-2-3 0 16,-4 4 22-16,3-4 5 0,-3 1 1 0,0-4 0 15,0 1-14-15,3-8-4 0,-3 6 0 0,3-7 0 16,3-1-38-16,-3-6-8 0,3 5-2 0,0-10-620 16,3 5-124-16</inkml:trace>
  <inkml:trace contextRef="#ctx0" brushRef="#br0" timeOffset="46914.4549">4705 15438 1677 0,'0'0'36'0,"0"8"8"0,0 3 2 0,0 2 2 0,0 3-38 0,3 3-10 16,-3 2 0-16,3-3 0 16,0 6 30-16,0-3 4 0,0 0 1 0,0 3 0 0,3 0-9 0,-3 0-2 15,3 0 0-15,-3-3 0 0,0 5-16 0,-3-2-8 16,2-3 8-16,1 0-8 0,0-2 0 0,0-6 0 15,-3 6 0-15,3-9 0 16,0 1-100-16,-3-1-26 0,0-4-5 0</inkml:trace>
  <inkml:trace contextRef="#ctx0" brushRef="#br0" timeOffset="47062.4534">4574 15708 2242 0,'0'0'49'0,"9"0"11"0,6 0 1 0,0 0 3 0,5 0-52 0,-2 0-12 0,3 0 0 0,0-2-662 16,3 2-135-16</inkml:trace>
  <inkml:trace contextRef="#ctx0" brushRef="#br0" timeOffset="47738.5105">5815 15584 1746 0,'0'0'38'0,"0"0"8"0,0 0 2 0,0 0 1 0,0 0-39 0,0 0-10 16,0 0 0-16,0 0 0 0,3 5 10 0,-3 3 0 0,0 3 0 15,0-1 0-15,3 1-10 0,-3 2 0 0,0 6 0 0,0-3 0 16,3 5 0-16,-3 0 0 16,0 0 0-16,0 0 8 0,0 3-8 0,3-3 0 15,-3-2 0-15,0-1 0 0,0-5 0 0,3 1 0 16,3-1 0-16,-3-5 0 16,-3-3-21-16,0-5-7 0,0 0 0 0,0 0-739 0</inkml:trace>
  <inkml:trace contextRef="#ctx0" brushRef="#br0" timeOffset="48114.4569">6160 15423 1353 0,'0'0'29'0,"0"0"7"0,0 0 0 0,0 0 4 0,0 0-32 0,3 8-8 0,-3-1 0 0,-3 1 0 16,3-2 76-16,-3 4 15 0,0 1 2 0,-3-1 1 0,1 1-26 0,-1 0-6 16,0 2-1-16,0 0 0 0,0-2-31 0,0-3-6 15,3 2-2-15,-3 1 0 0,6-6-22 0,-3 3 0 16,3 0 0-16,0-3 0 0,3 3 0 0,3-3-15 16,-3 3 3-16,3 3 0 0,3-3 0 0,0-3 0 15,-1 8 0-15,1-2 0 0,3 2 12 0,0 0-12 16,-3 1 12-16,0-1-12 0,0 3 12 0,0 2 0 15,-3 1 0-15,0-3 0 0,-3 2 0 0,0 1 0 16,-3-1 0-16,0-2 10 0,-3 3 34 0,-3-1 6 16,-3-5 2-16,0 9 0 0,0-4 15 0,-3-5 3 15,0 1 1-15,0-1 0 0,-3-3-34 0,4-2-6 0,-4 3-2 16,0-8 0-16,0 2-29 0,0 0 0 16,0-5 0-16,0 0-721 0,0-3-146 15</inkml:trace>
  <inkml:trace contextRef="#ctx0" brushRef="#br0" timeOffset="48262.4543">5836 15113 2059 0,'0'0'45'0,"0"0"10"0,0 0 1 0,0 0 2 0,0 0-46 0,0 0-12 0,0 0 0 0,0 8-608 16,0-3-124-16</inkml:trace>
  <inkml:trace contextRef="#ctx0" brushRef="#br0" timeOffset="48782.6373">7012 15558 1645 0,'0'0'36'0,"0"5"7"0,-3 3 1 0,3 2 4 16,-3 1-39-16,3 5-9 0,0 5 0 0,0 3 0 15,0 2 40-15,0 6 7 0,0 2 1 0,3 1 0 16,-6 2-21-16,6-3-4 0,0 3-1 0,-3-2 0 0,0-4-13 0,0 1-9 16,0-5 12-16,3-1-12 0,0-2 10 0,0 0-10 15,-3-6 8-15,3 1-8 0,-3-3 0 0,3-1 8 16,-6-1-8-16,6-1 0 0,0-5-14 0,-1 0-8 15,-2-8-2-15,0 0-536 16,0 0-108-16</inkml:trace>
  <inkml:trace contextRef="#ctx0" brushRef="#br0" timeOffset="49054.4597">6994 15597 1458 0,'0'0'32'0,"0"0"6"0,0-5 2 0,3 0 1 0,0-1-33 0,-3 6-8 0,3-5 0 0,-3 5 0 16,3-5 0-16,3 2 10 0,0 0-10 0,3 3 10 16,-4-2-10-16,4 4 0 0,0 1-10 0,-3 0 10 15,0 2 0-15,3 0 0 0,0 1 0 0,-3 2 0 16,-6-1 0-16,6 1 0 0,-3 3 11 0,3-3-3 16,-3 5 21-16,-3 0 5 0,-3 1 1 0,3-1 0 15,0 0 10-15,-6 3 3 0,-3 0 0 0,3-3 0 16,0 0-21-16,0 6-4 0,-3-6-1 0,3 3 0 15,-3-5-22-15,3 2 8 0,0 0-8 0,4-5 0 16,-4 2-21-16,3-4-9 0,3-6-2 0,0 0-502 16,0 0-101-16</inkml:trace>
  <inkml:trace contextRef="#ctx0" brushRef="#br0" timeOffset="49411.678">7470 15629 1548 0,'0'0'34'0,"0"0"7"0,0 0 2 0,0 0 0 0,0 0-35 0,-6 0-8 16,-3 5 0-16,0-5 0 0,-6 3 37 0,3 0 6 15,1-1 1-15,-1-2 0 0,-9 8-19 0,3-3-3 16,6-2-1-16,-3 2 0 0,0 3-9 0,3 0-1 16,-3 3-1-16,4-1 0 0,8 4-10 0,-6-1 12 0,-9 0-12 0,9 6 12 15,3-6-12-15,0 3 0 0,-3-3 0 0,6-2 0 16,-3 2 0-16,6 0 0 0,3-2-9 0,0-4 9 15,-6-1 0-15,3-6 0 0,12 5 0 0,-3-2 0 16,-3-3 0-16,3-3 0 0,3-2 0 0,6-1 0 16,-1-1 0-16,-2-4 0 0,0-2 0 0,0 0 0 15,6-3 0-15,-3 0 0 0,-6 3 8 0,3-3-8 16,-4 0 0-16,1 0 0 0,-3 3 0 0,0 2-10 31,-6-2-14-31,3 5-2 0,0 3-1 0,-3-1 0 0,-3 6 11 0,0 0 1 0,0 0 1 0,0 0 0 16,0 0-13-16,3 8-2 0,-3 3-1 0,3-3 0 15,3 2-61-15,0-2-12 0,-6 3-2 0</inkml:trace>
  <inkml:trace contextRef="#ctx0" brushRef="#br0" timeOffset="49603.6779">7524 15785 560 0,'15'3'16'0,"-15"-3"3"0,0 0-19 0,8 2 0 15,1 1 0-15,-3-3 0 16,-6 0 136-16,6 0 24 0,3 0 5 0,-3 0 1 16,3 0-47-16,-9 0-10 0,0 0-1 0,0 0-1 0,9 0-4 0,-9 0-1 15,0 0 0-15,0 0 0 0,0 0-7 0,0-8-2 16,3 3 0-16,-3-3 0 0,-3 0-33 0,3-3-6 15,3 3-2-15,0-2 0 0,-3-3-30 0,3 2-6 16,3 0-2-16,3-2 0 0,0 3-14 0,0 2 0 16,-3-3 8-16,6 3-8 0,5 0 0 0,-8 0-12 15,-6 3 3-15,6 2 0 16,3-2-23-16,0 2-5 0,0 3-1 0,-6 0 0 16,-6 0-115-16,9 3-23 0,3 0-5 0</inkml:trace>
  <inkml:trace contextRef="#ctx0" brushRef="#br0" timeOffset="49859.6789">8122 15113 1429 0,'0'0'31'0,"0"0"6"0,-6 8 2 0,-3 5 2 16,0 0-33-16,0 6-8 0,6-1 0 0,-3 6 0 15,-6 3 45-15,6 2 7 0,0 0 2 0,3 3 0 16,-2-3-6-16,-1 5-2 0,0-2 0 0,3 0 0 16,6 2-29-16,-3-2-5 0,-9 0-2 0,9-3 0 15,0 2-10-15,3-1 0 0,-6-1 0 0,0-3 0 16,3 1-21-16,0-4-7 0,3 1 0 0,-3-3-1 16,-3-5-47-16,3 0-10 0,0 0-2 0</inkml:trace>
  <inkml:trace contextRef="#ctx0" brushRef="#br0" timeOffset="50027.6775">7973 15571 1661 0,'0'0'47'0,"0"0"10"0,3-6-45 0,3 4-12 16,-9-3 0-16,6-1 0 0,3-2 47 0,3 8 7 15,-3-5 2-15,0-3 0 0,3 8-39 0,3-5-7 0,3 2-2 0,-4-2 0 16,1 0-25-16,3-1-6 0,6 1-1 0</inkml:trace>
  <inkml:trace contextRef="#ctx0" brushRef="#br0" timeOffset="50911.6771">8893 15642 1436 0,'0'0'32'0,"0"0"6"0,0 0 2 0,0 0 0 0,0-2-32 0,0 2-8 0,0-6 0 0,0 1 0 16,0-3 49-16,0 8 9 0,-3-5 2 0,3 5 0 15,0-3-15-15,0 3-2 0,-6-3-1 0,6 3 0 16,-6 0-21-16,3 3-4 0,-3 2-1 0,0 6 0 16,0 0-16-16,0 4 0 0,0 7 0 0,0-1 0 15,0 0 0-15,0 0 0 0,0 6 0 0,3-6-9 16,0-3 9-16,3 1 0 0,0-6 0 0,3 5 0 16,3-7 0-16,-3 0 0 0,3-6 0 0,0-2-8 15,3-3 8-15,0 0 0 0,-3-6 0 0,3 1 0 16,3-6 8-16,-3-2 3 0,0 0 1 0,0-6 0 15,0 1-2-15,3-3 0 0,-4 0 0 0,-2-3 0 16,0 3-10-16,0 2 0 0,-6-2 0 0,3 5 8 16,-3 0-28-16,0 3-7 0,-3 5-1 15,3 0 0-15,3 3 1 0,-3 5 0 0,0 0 0 0,0 0 0 16,0 0 2-16,0 0 0 0,0 0 0 0,3-6 0 0,0 1 13 16,6 0 4-16,-3 0 0 0,3-6 0 15,3 0-1-15,0-4 0 0,0-4 0 0,3 1 0 16,0-4-5-16,-1-4-1 0,4-6 0 0,3 6 0 0,0-9 15 0,-3-2 0 15,3 3 0-15,-3-3-9 0,-4 2 9 0,1-2 8 16,-3 3-8-16,-6 2 11 0,0 0-11 0,-3 6 10 16,0 2-10-16,-3 3 10 0,-3 3-10 0,0 2 0 15,3 5 0-15,-3 6 0 0,-3 2-10 0,0 3 10 16,0 8-13-16,-3 3 5 0,0 7-3 0,-2 3 0 16,-1 6 0-16,-3 5 0 0,3 2 11 0,0 6 0 0,-6 5 0 0,3 5 0 15,0-2 0-15,0 4 0 0,-5 7 0 0,2-4 8 16,3 3 7-16,0-2 1 0,3 2 1 0,0-2 0 15,6-6 11-15,0 0 1 16,3-5 1-16,6 0 0 0,0-10-19 0,3 2-11 16,6-8 12-16,0-3-12 0,3-7 0 0,3 2 0 15,0-5 0-15,-1-8 0 0,7 0 0 0,-3-8 10 0,3 0-10 0,3-6 12 16,-6-2 20-16,2-2 4 0,-2-6 0 0,-3 3 1 16,0-6 1-16,-6 1 0 0,0-3 0 0,-3 2 0 15,-6-2-22-15,0 8-4 0,-6-3 0 0,0 3-1 16,-6 2-1-16,0 0 0 0,-3 3 0 0,0 3 0 15,-3 2-118-15,0 3-24 0,-3 0-5 16</inkml:trace>
  <inkml:trace contextRef="#ctx0" brushRef="#br0" timeOffset="51367.6751">10039 15145 1684 0,'0'0'37'0,"-6"-6"8"0,3 4 2 0,-3-1 0 0,0 3-38 0,6 0-9 0,-3 5 0 0,-3 3 0 16,0 3 24-16,3 5 2 0,0 2 1 0,0 9 0 15,0-1-15-15,0 6-4 0,0 2 0 0,3 1 0 16,-3 2 0-16,0 0 0 0,0 3 0 0,3-1 0 16,0-2 0-16,0 3 0 0,-3 0 0 0,0-3 0 15,0-3-8-15,0 1 0 0,3-4 0 0,-3-4 8 16,0-3-8-16,3-3 0 0,0-3 0 0,-3-5 8 16,3-2-22-16,0 0-5 0,0-11-1 0,0 0-525 15,0 0-106-15</inkml:trace>
  <inkml:trace contextRef="#ctx0" brushRef="#br0" timeOffset="52011.867">9944 15433 1044 0,'0'0'23'0,"6"8"5"0,-1-3 0 0,1 6 1 0,3 0-29 0,0-1 0 16,0-2 0-16,6 0 0 0,-3-3 20 0,6 1-3 15,-3-9 0-15,3 0 0 0,5-2 14 0,-2-3 2 16,0-5 1-16,3-6 0 0,-3-2 34 0,0 3 8 15,2-9 0-15,-2 1 1 0,3-3-35 0,-3-3-7 0,-3 0-2 0,-3 3 0 16,2-3-17-16,-5 3-3 0,0 0-1 0,-3 0 0 16,3 2-12-16,-6 4 8 0,-3 2-8 15,0 5 0-15,0 0 12 0,-3 5-3 0,-3 3-1 0,3 8 0 16,0 0-8-16,-3 6-16 0,-3 4 4 0,3 6 1 31,-3 5-17-31,0 8-4 0,0 3-1 0,0 5 0 0,3 5 22 0,-3 3 11 0,3 3-10 0,-3 2 10 16,3-2 0-16,-2 0 0 0,-1-1 0 0,-3-2 0 15,3-3 34-15,0-2 6 0,0-3 2 0,3-2 0 16,0-4-10-16,3-4-1 0,-3-3-1 0,0-3 0 16,3-8-2-16,0 0 0 0,0-2 0 0,3-6 0 15,-3-5 12-15,0 0 3 0,6-5 0 0,3-6 0 16,3-2-19-16,-3-8-4 0,2 0-1 0,1-6 0 16,3 1-8-16,-3-1-2 0,0 3 0 0,0-2 0 0,-3 2-9 0,0 3 0 15,3 0 0-15,-3 2 0 0,-3 3-11 0,3 6 11 16,-3-1-8-16,-1 3 8 0,1 6-16 0,-6 2 1 15,0 0 1-15,6 2 0 16,-3 6 3-16,0 3 1 0,-3 2 0 0,0 0 0 16,0 3 1-16,3 0 0 0,-3 0 0 0,0 0 0 0,3 0 9 15,-3-3 0-15,3 0 0 0,3 3 0 0,0-3 0 0,0-5 0 16,3 0 0-16,3-5-8 0,-3-1 53 0,3-2 11 16,0-5 3-16,0 0 0 15,2-3-100-15,1-3-20 0,0 1-4 0,-3-1-1 16,3-2 48-16,-3-3 10 0,0 3 8 0,-3-3-12 15,0 3-16-15,-3-3-3 0,-3 3-1 0,0 2 0 0,-3-2 15 0,0 2 2 0,-6 3 1 0,3 3 0 16,-3 2 2-16,0 3 0 0,0 3 0 0,-3 2 0 16,0 3 12-16,0 3 0 0,0 2-10 15,0 0 10-15,0 8 11 0,3-2 6 0,-3 2 2 16,3 3 0-16,3 2 4 0,3 1 1 0,0-1 0 16,6-2 0-16,0-3-16 0,6 3-8 0,0-3 8 0,3-7-8 15,3 4-12-15,6-5-6 0,0-5-2 0,2 5-806 16</inkml:trace>
  <inkml:trace contextRef="#ctx0" brushRef="#br0" timeOffset="52715.8538">11268 15518 1630 0,'0'0'36'0,"0"0"7"0,0 0 1 0,0 8 3 0,0-3-38 0,0 8-9 0,0 1 0 0,3 1 0 16,3 1 0-16,-3 0-11 0,3 0 3 0,-3 3 0 16,0-1 8-16,3-2 0 0,0 2-9 0,0-2 9 15,0-5 0-15,-3 2 0 0,6-5 0 0,-6 5 0 16,0-7 25-16,-3-6 0 0,0 0 0 0,0 0 0 0,0 0 15 15,0 0 2-15,6 0 1 0,3-6 0 0,-4 1 0 0,1-3 0 16,0 0 0-16,0-5 0 0,0 0-27 0,-3-3-4 16,3 0-2-16,0-3 0 0,3 4-10 15,-3-4 0-15,3 0 0 0,-3 4 8 0,3-4-8 0,3 1 0 16,0-1 0-16,3 3 0 0,-4 0 0 0,1 3-9 16,3 0 9-16,0 0-10 0,0 5 1 0,-3 0 0 15,0-3 0-15,0 11 0 0,0-2-9 0,-3 4-2 16,2-2 0-16,-2 8 0 0,0 3 10 0,-3-1 2 15,3 3 0-15,-6 6 0 0,0 2 8 0,3 0 0 16,-3 3 0-16,-3 0-8 0,0 0 8 0,0 2 0 16,0 1 0-16,0-3 0 0,0-1 0 0,-3 1 0 0,3-3 0 0,-3-2 0 31,3-1-28-31,0-2-3 0,0-3-1 0,3-2-506 0,0-3-102 0</inkml:trace>
  <inkml:trace contextRef="#ctx0" brushRef="#br0" timeOffset="53107.6744">12030 15515 1436 0,'0'0'32'0,"0"0"6"0,-9-2 2 0,3 2 0 0,0-3-32 0,-3 3-8 0,0-3 0 0,-2 3 0 15,2 3 12-15,-3 0 0 0,0-1 1 0,-3 3 0 16,3 3-13-16,-3 0 0 0,3 0 0 0,-3 6-10 0,0-1 10 0,1 0-13 15,2 3 5-15,0 0 8 0,3 2 0 0,0 3 0 16,0 1 0-16,3-1 0 0,0 0 0 0,3-3 10 16,0-2 1-16,3 3 0 0,3-3 1 0,0-6 1 15,0 4 0-15,3-7 0 16,0-1 3-16,3-1 1 0,0-2 0 0,3-1 0 0,0-4-1 0,0-1-1 16,-1-2 0-16,1-1 0 0,3-1-3 0,0-4-1 15,-3-2 0-15,3-1 0 0,-3-1-11 0,0 1 0 16,0-4 0-16,0 5 8 15,-1-3-28-15,-2 0-7 0,-3 3-1 0,3-1 0 16,0 6-4-16,-3-2-2 0,-3 2 0 0,3 5 0 0,-6 3 34 0,0 0 0 16,0 0 0-16,0 0 0 0,3 8 17 0,0 0 4 15,0 8 1-15,0-3 0 0,-3 3-14 0,0 3-8 0,0-1 8 16,0-2-8 0,0-3-24-16,0 6-8 0,3-6-3 0,-3-2-628 0</inkml:trace>
  <inkml:trace contextRef="#ctx0" brushRef="#br0" timeOffset="53862.7463">12230 15642 975 0,'-3'21'21'0,"0"-7"5"0,0 1 1 0,0 1 1 16,0 3-28-16,0-1 0 0,0 4 0 0,0-7 0 15,0 1 36-15,3-2 1 0,0-4 1 0,0 1 0 0,0-6 10 0,0 3 3 16,0-8 0-16,0 0 0 0,0 0 2 0,9 0 1 16,0-3 0-16,-3-2 0 15,3 0-12-15,-4-3-2 0,-2-5-1 0,3 5 0 0,-3-6-10 0,3-2-1 16,0-5-1-16,0 5 0 0,3-5-5 0,0 0-1 16,-3 0 0-16,3 2 0 0,0-2-9 15,0 3-1-15,0 2-1 0,0 0 0 0,0 0-10 0,0 3 0 16,-3 0 0-16,2 2 0 0,-2 3-9 0,0 3 9 15,3 0-12-15,-3 2 12 0,0 3-12 0,0 3 12 16,3 4-12-16,-3 1 12 0,0 3-10 0,-3 0 10 0,3 2-8 16,-3 0 8-16,0 0 0 0,0 0 0 0,-3 3 0 0,3-5 0 15,-3 7 0-15,0-4 8 0,0-1-8 0,-3 0 8 16,3-2 3-16,0-1 1 0,0-2 0 0,0 0 0 16,0-8 17-16,0 0 4 0,0 0 1 0,0 0 0 15,0 0-4-15,0 0-1 0,0 0 0 16,6-2 0-16,0-4-7 0,-3-2-2 15,3 0 0-15,0-5 0 0,0 3-10 0,0-4-2 0,-1-2-8 0,4 3 12 16,-6-3-12-16,6 0 0 0,-3 3 0 0,0 0 0 16,0 0-14-16,-3 2 4 0,3 3 1 0,-3 0 0 15,0 3 9-15,-3 5 0 0,0 0 0 0,0 0-8 16,0 0 0-16,6 8 0 0,-3-3 0 0,0 9 0 16,0-1 8-16,0 0-10 0,-3 0 10 0,0 3-10 15,6 0 10-15,-3-3-12 0,0 6 12 0,3-6-12 0,-3 0 12 16,3 0 0-16,0-5 0 0,3 3-8 15,0-6 0-15,-1-2 0 0,4 2 0 0,0-5 0 16,3-5 8-16,0 0-10 0,0-3 10 0,0 0-10 16,3-6 10-16,-3 1 0 0,-1 0 0 0,1 0 0 15,3-3 0-15,0 0 0 0,-6 0-10 0,0 0 10 0,0 3-21 0,-3 0 2 16,-3-6 1-16,0 6 0 0,-3 2 2 0,-3-2 0 16,0 3 0-16,-6-1 0 0,3 3 8 0,-3 3 8 15,0 2-12-15,0 1 12 0,-3-1-18 0,0 6 3 16,-3-1 1-16,3 6 0 0,0 0-1 0,0 5 0 15,-3 1 0-15,3 1 0 0,0 1 15 0,3 8 0 16,1-3 0-16,2 6 0 0,0-3 17 0,6 2 0 16,3 0 0-16,-1-2 0 0,4-3-17 0,3 1 10 0,3-7-10 15,0-1 8-15,0-4 2 0,3 1 0 16,0-8 0-16,3 4 0 0,-4-4-2 0,4-3 0 16,-3-3 0-16,0 1-560 0,-3-3-112 0</inkml:trace>
  <inkml:trace contextRef="#ctx0" brushRef="#br0" timeOffset="54866.777">13825 15642 1810 0,'-15'-2'40'0,"9"-1"8"0,0 0 1 0,0 3 3 0,-3-5-42 0,3 5-10 0,-3 0 0 0,1 0 0 16,-1 0 0-16,0 5 0 0,-3-2 0 0,3 2 0 16,3 0-14-16,0 3 2 0,-3 0 0 0,6 6 0 15,-3-1-9-15,3 3-2 0,3 0 0 0,0-1 0 16,0 1 23-16,3-2-11 0,3-1 11 0,-3 0-8 15,6-2 8-15,-3-3 0 0,3-3-9 0,0-3 9 16,0-2 8-16,3-2 5 0,-3-3 2 0,2-3 0 16,4-3 40-16,-3-2 8 0,-3-3 1 0,3-3 1 0,-3 1-9 0,-3-1-3 15,0 1 0-15,0-1 0 0,-3 1-25 0,0-1-6 16,-3 1-1-16,0 4 0 0,0-1-9 0,0 1-3 16,-3 4 0-16,3 2 0 0,0-3-9 15,0 11 0-15,0 0-12 0,0 0 12 0,0 0-27 0,0 0 3 16,0 0 0-16,0 0 0 0,0 0 6 15,0 0 2-15,6 6 0 0,0-6 0 0,3 0 8 0,0 0 8 16,2-6-12-16,-2-2 12 0,3-2-8 0,3-1 8 16,0-2 0-16,3-3 0 0,3-2 0 0,-3-4 0 15,-1 1 0-15,1-3 0 0,3-5 0 0,0-2 0 16,-3 1 0-16,3-1 0 0,0 2 12 0,-4-3-4 0,-2 5-8 0,-3-2 12 16,-3 3-4-16,-3 2-8 0,0 3 11 0,-3 0-11 15,-3 5 12-15,0 3-4 0,0-1 0 0,-3 9-8 16,3 5 0-16,-6 0 0 0,0 0 0 0,-3 5 0 31,3 3-17-31,-6 6-11 0,0 7-1 0,4 2-1 0,-4 4 14 0,0 5 2 0,0 5 1 0,0 5 0 16,-3 3 13-16,0 3-9 0,3 2 9 15,-3 3-8-15,0 2 8 0,1 6 0 0,-1-3 0 0,6 3 0 16,0-5 0-16,3-1 0 0,-3-4 0 0,6-1 0 16,3-2 0-16,3-6 0 0,0-5 0 0,3 0 0 15,0-5 0-15,3-6 0 0,0-5 0 0,3 3-8 16,-3-8 0-16,2-3 0 0,4-7 0 0,-6-4 0 15,3-4 8-15,0-4 8 0,6-7-8 0,-3 0 11 16,3-8-1-16,-3 2 0 0,-1-5 0 0,-5 1 0 0,0-4-10 16,-6 1 0-16,-3 2 0 0,0 3 0 15,-3-3 9-15,-3 8 0 0,-3 0 0 0,0 3 0 16,1 0 18-16,-1 5 3 0,-3 2 1 0,3 4 0 0,0-1-31 16,0 6 0-16,-6 2-8 0,3 3-620 15,0 0-123-15</inkml:trace>
  <inkml:trace contextRef="#ctx0" brushRef="#br0" timeOffset="55538.7396">15132 15576 1914 0,'-9'-8'54'0,"9"8"13"0,-3-5-54 0,-3-3-13 15,3-3 0-15,-3 3 0 0,3 0 57 0,-3-2 9 16,0 2 2-16,-3-3 0 0,3 3-42 0,-3 0-8 15,0-2-2-15,3 2 0 0,-3 0-16 0,3-3 8 16,-2 9-8-16,-1-4 0 0,0 1 12 0,3 5-4 16,0 0 0-16,0 5-8 0,0 1 0 0,-3 2 0 15,0 5 0-15,-3 3 0 0,3 5 0 0,0 3 0 16,-3 0-12-16,6 2 12 0,-3 3 0 0,4 0 0 16,2 3-8-16,0-3 8 0,0-5 0 0,3 2 0 15,3-4-10-15,0-4 10 0,0-2 0 0,2-5 0 0,1 2 0 16,0-8 0-16,6 0 0 0,-3-5 0 15,3-2 0-15,0-6 0 0,0 0 0 0,0-3 12 0,0-2-4 0,3-3 0 16,-1-2 0-16,1-1 0 0,-3 6 0 0,0-3 0 16,0 0-8-16,-3 6 0 0,0-1 0 0,0 0 0 15,0 6 8-15,-3 0-8 0,0 2 8 0,-6 3-8 16,0 0 12-16,0 0-2 0,6 5-1 0,-3 1 0 16,3-1 2-16,0 3 0 0,0 3 0 15,-4-1 0-15,7 3-11 0,-3-2 0 0,0-3 0 0,0 2 0 31,3-2-17-31,3 0-9 0,0 3-2 0,0-3-636 0,3-3-128 0</inkml:trace>
  <inkml:trace contextRef="#ctx0" brushRef="#br0" timeOffset="55990.7383">16153 15605 1746 0,'-3'19'38'0,"-3"-9"8"0,3 3 2 0,-3 9 1 0,0-1-39 0,0 5-10 0,0 3 0 0,0-2 0 16,0 5 23-16,0-3 2 0,0 0 1 0,0 3 0 16,0-3-13-16,3 2-2 0,0-4-1 0,0-1 0 0,0-2-10 0,3-3 0 15,-3-2 0-15,3-3 8 0,0 0-24 0,0-6-4 16,0 1-2-16,0-3 0 16,0-8-45-1,0 0-9-15,0 0-1 0,6-6-411 0,3-2-81 0</inkml:trace>
  <inkml:trace contextRef="#ctx0" brushRef="#br0" timeOffset="56258.9212">16069 15428 1468 0,'0'0'32'0,"6"-8"8"0,-3 0 0 0,3 0 1 0,0 0-33 0,3 0-8 16,3 0 0-16,-3 3 0 0,3 0 8 0,3-1 0 0,0 4 0 0,-1-1 0 15,1 3-8-15,3 0 0 0,0 0 0 0,0 3 0 16,3-3 0-16,0 5 0 15,-1-2-9-15,1 2 9 0,-3 0 0 0,0 1 0 16,0 1 0-16,-6 1 0 0,3 3 0 0,-6 0 0 16,0-1 0-16,-6 3 0 0,-1 3 16 0,-2 0 0 0,-5 5 0 0,-1-2 0 15,-6-1 27-15,3 4 5 0,-3 1 2 0,-3-2 0 16,0 3-9-16,-3-3-1 0,0 1-1 0,0-1 0 16,7-5-20-16,-1-3-4 0,-3 0-1 0,6-5 0 15,0 3-34 1,3-9-6-16,0 4-2 0,6-6-524 0,0 0-104 0</inkml:trace>
  <inkml:trace contextRef="#ctx0" brushRef="#br0" timeOffset="56509.1252">16590 15589 1202 0,'0'0'26'0,"-6"11"6"0,0 5 0 0,-3-3 3 0,3 8-35 0,0-2 0 15,4-1 0-15,-4-2 0 0,3 0 13 0,3-8-4 16,0 5-1-16,3-5 0 0,-3-8 4 0,6 5 0 16,-1-5 0-16,4 0 0 0,0-2 22 0,3-9 5 15,-3 6 1-15,3-6 0 0,3-2 20 0,-3 0 4 16,-3-3 0-16,0 3 1 0,0-3-25 0,-3 0-4 16,-3 0-2-16,0 0 0 0,-3 0-34 0,-3-2 0 15,0-1 0-15,-3-2 0 16,0 8-88-16,-3 0-17 0,6-1-4 0</inkml:trace>
  <inkml:trace contextRef="#ctx0" brushRef="#br0" timeOffset="56869.1237">16861 15595 948 0,'-12'23'27'0,"12"-12"5"0,6 2-32 0,-3 8 0 0,-6 1 0 0,3-4 0 15,-3 3 24-15,3-5-1 0,0 3-1 0,-3-4 0 16,-9 1 9-16,9-5 1 0,6 0 1 0,0-6 0 16,-9 0 10-16,6-5 1 0,0 0 1 0,6-3 0 15,0 1-5-15,0-6-2 0,0-3 0 0,3-2 0 16,3-3-52-16,0-2-10 0,-3-6-3 16,6 5 0-16,3-2-73 15,-1 0-16-15,-2-3-2 0,0 8-1 0,12-21 107 0,-3 11 22 0,-15 15 4 0,0 1 1 16,-3-1-15-16,3 3 0 0,-4 0 0 0,1 6 0 15,-6 2-43-15,0 0-11 0,0 0-2 0,0 0-1 0,6 2 118 0,-3 6 24 16,-6 0 5-16,3-3 1 0,0 3-31 0,0 0-7 16,-6 3-1-16,3-3 0 0,0 0-8 0,0 0-3 15,6 0 0-15,-6-1 0 0,1 1-22 0,2-2-5 16,2 2-1-16,-2-3 0 0,0-5-13 0,3 8 0 16,-3-3 8-16,0-5-8 0,6 5 0 0,-6-5-18 0,0 0 4 15</inkml:trace>
  <inkml:trace contextRef="#ctx0" brushRef="#br0" timeOffset="57665.1326">16992 15314 2340 0,'0'0'52'0,"0"0"10"0,0 0 2 0,0 0 1 0,0 0-52 16,0 0-13-16,0 0 0 0,-6-3 0 0,0 1 16 0,3-1 1 15,3 3 0-15,0 0 0 16,-12-2-49-16,12 2-9 0,0 0-3 0</inkml:trace>
  <inkml:trace contextRef="#ctx0" brushRef="#br0" timeOffset="58421.3142">17507 15121 1548 0,'0'0'34'0,"0"-5"7"0,0-1 2 0,0 6 0 0,-9-2-35 16,9 2-8-16,0 0 0 0,0 0 0 0,0 0 34 0,-3 5 5 15,-3 0 1-15,3 3 0 0,3 3-19 0,-3-1-3 16,-3 6-1-16,0 0 0 0,3 5 1 0,-3 6 0 16,-3 2 0-16,3 3 0 0,1 2 2 0,-4 0 0 15,-3 3 0-15,3 1 0 0,6-1-10 0,-6-3-2 16,-6-5 0-16,6 0 0 0,6 0-8 0,-3-2 0 15,-3-1 0-15,0 3 8 0,0-5-24 0,3-3-4 16,0 0-2-16,0-5-535 16,-2-2-107-16</inkml:trace>
  <inkml:trace contextRef="#ctx0" brushRef="#br0" timeOffset="58598.9438">17272 15460 1832 0,'0'0'40'0,"0"0"9"0,-3 5 2 0,3-5 0 0,6 0-41 0,-6 0-10 0,0 0 0 0,0 0 0 16,12 3 16-16,0-1 2 0,-3 1 0 0,5-3 0 15,1 0-8-15,3 0-2 0,3-3 0 0,0-2 0 16,6 0-32-16,-1-3-6 0,-5 2-2 0</inkml:trace>
  <inkml:trace contextRef="#ctx0" brushRef="#br0" timeOffset="59187.1076">18150 15486 1616 0,'0'0'36'0,"0"0"7"0,0 0 1 0,0 0 1 0,0 0-36 0,0 0-9 0,0 0 0 0,0 0 0 16,0 0 25-16,-3 5 3 0,-3 1 1 0,3-4 0 15,-3 4 2-15,3-1 0 0,-6 3 0 0,6-3 0 16,-3 3-11-16,0 5-1 0,0-2-1 0,-3 2 0 15,3 0-18-15,1 3 0 0,2 0 8 0,-3 0-8 16,3 2 0-16,-3-7 0 0,6 0 0 0,0 2 0 16,0-3 0-16,3 1 0 0,0-3 0 0,0-3 0 0,3 1 0 0,2-1 0 15,-2-5 0-15,6 0 0 16,-3-5 16-16,3-1 7 0,0-2 1 0,-3-2 0 0,3-1 21 0,-3 1 5 16,3-6 1-16,-3-3 0 0,3 3-3 0,-3 0 0 15,-4-2 0-15,1 2 0 0,-3 0-20 0,0 0-5 16,-3 3-1-16,-3 2 0 0,3 1-22 0,0-1 9 15,-3-2-9-15,0 5 0 16,0 0-22-16,0 3-11 0,1 0-3 0,-1-1 0 16,3 4-152-16,0 2-32 0,0 0-5 0,0 0-571 15</inkml:trace>
  <inkml:trace contextRef="#ctx0" brushRef="#br0" timeOffset="59369.1767">18290 15616 1378 0,'6'21'30'0,"-6"-16"6"0,3 3 2 0,-3-8 2 0,0 8-32 0,0-8-8 0,0 0 0 0,0 0 0 15,0 0 121-15,0 0 23 0,0 0 5 0,0 0 1 16,3-5-50-16,3-1-11 0,0-7-1 0,0 3-1 16,3-4-31-16,-1-1-5 0,1-4-2 0,3 3 0 15,0 0-10-15,3 0-3 0,-3 1 0 0,0 1 0 16,0 1-20-16,3 2-5 0,0 1-1 0,-4-1 0 16,4 3-22-16,0 0-4 0,-3 3 0 0,0 0-736 15,3 0-148-15</inkml:trace>
  <inkml:trace contextRef="#ctx0" brushRef="#br0" timeOffset="60177.1799">19239 15518 1890 0,'0'0'41'0,"0"0"9"16,0 0 2-16,0 0 1 0,-6-3-42 0,6 3-11 0,0 0 0 0,0 0 0 16,0 0 0-16,0 8-14 0,-3 0 3 0,3 5 1 15,3 1 10-15,0-1-8 0,0 0 8 0,-3 3-8 16,3 0 8-16,0 2 0 0,-3 3 8 0,3-2-8 15,0 2 12-15,0-2-1 0,0-1-1 0,0-2 0 16,0 0 2-16,3-3 0 0,0-2 0 0,0-1 0 16,0-2 0-16,0-2 0 0,3-1 0 0,0-3 0 0,-3-4 7 15,3 2 1-15,-3-5 1 0,3 5 0 0,0-8 4 0,-1-3 1 16,4-2 0-16,-3 0 0 0,3-1-9 0,0-7-1 16,0 0-1-16,-6 0 0 0,0 0-5 0,0-6-1 15,-3 9 0-15,0-6 0 0,-6 0-9 0,0 0 0 16,0 3 0-16,0 0-11 0,0 2-2 0,0 1-1 15,0 5 0-15,3-1 0 0,-3 12 2 0,0-9 1 16,3 11 0-16,0-2 0 0,0 2-6 0,0 0-2 16,0 0 0-16,6 10 0 0,3 1 7 0,0 2 0 15,0-5 1-15,0 2 0 0,3 1 11 0,2-3-12 16,1 0 12-16,0-3-12 0,0-2 0 0,3-1 0 16,0-2 0-16,0-2 0 0,3-1 12 0,-4-2-8 15,-2 0 8-15,0-6-8 0,3 3 8 0,-6-3 0 16,-3 1 0-16,0 2-8 0,-3-3 8 0,0 3 8 0,-9-2-8 0,0-1 11 15,0 1-11-15,-3-1 0 0,0 3 0 0,-6-2 0 16,0 4-9-16,-3 1-4 0,0 2-1 16,3 1 0-16,0 4 3 0,-5 4 1 0,-1-1 0 0,3 6 0 15,3-1 10-15,-3 6 0 0,-3-3 0 0,0 6-8 16,3 2 8-16,1 0 0 0,2-2 8 0,3 4-8 16,3 4 14-16,0-1-2 0,3 1 0 0,3-6 0 15,3 5-4-15,0-4-8 0,3-4 11 0,0-5-11 16,3-2 0-16,3 2 0 0,-3 0 0 0,5-5 0 15,1-2-27-15,6-1 1 0,-3-2 0 0,9-3-529 16,0-6-105-16</inkml:trace>
  <inkml:trace contextRef="#ctx0" brushRef="#br0" timeOffset="60435.1092">20114 15518 1698 0,'0'0'48'0,"0"0"11"0,0-5-47 0,0-1-12 15,-2 4 0-15,-4-4 0 0,0 4 36 0,0-4 4 16,0 6 2-16,0-2 0 0,0-1-16 0,-3 3-3 16,0 3-1-16,0-1 0 0,0 4-6 0,0-1-2 15,-6 6 0-15,3-1 0 0,0-2-14 0,-2 5 9 16,2 6-9-16,0-6 8 0,3 6-8 0,0-4 0 16,0 4 0-16,3-1 0 0,3-2-9 0,0-2 9 15,6-1-12-15,3-3 12 0,0 4-12 0,6-6 12 0,-3-3-12 0,6 3 12 16,0-3-16-16,2-5 3 0,1 0 1 0,9-5 0 15,0-3 12-15,0 0-12 0,-4-3 12 0,4-2-12 32,-3 0-29-32,3 0-6 0,-3-6-1 0,-1 3-461 0,-2-5-93 0</inkml:trace>
  <inkml:trace contextRef="#ctx0" brushRef="#br0" timeOffset="60606.9175">20478 15028 1048 0,'0'0'29'0,"0"0"8"0,0 0-29 0,-6 6-8 0,3-1 0 0,0 3 0 15,-3 5 27-15,3 6 4 0,-3-1 1 0,-3 6 0 16,3-3-32-16,-3 3 0 0,3 2 0 0,-3 3 0 16,-3 6 0-16,3-3 0 0,-3 5 0 0,0-3 0 15,1 3 28-15,-4 8 4 0,0-3 0 0,6-2 0 0,-3-3-13 16,3-5-3-16,0-3 0 0,6-8 0 16,-3-2-16-16,3-1-14 0,-3-2 2 0</inkml:trace>
  <inkml:trace contextRef="#ctx0" brushRef="#br0" timeOffset="61024.0308">20204 15507 1069 0,'0'0'23'0,"0"0"5"0,0 0 0 0,0 0 4 0,3 6-32 15,3-1 0-15,0 0 0 0,3-2 0 0,0 2 0 0,-1-5 0 16,4 5 0-16,0-5 0 0,3 3 14 0,0 0-3 15,3-1-1-15,-3-2 0 0,3 0 9 0,-1 0 1 0,4 0 1 16,0 0 0-16,-3 6-7 0,0-4-2 0,-6 1 0 0,3 0 0 16,0-1 0-16,-7 1-1 0,-2-1 0 0,0 4 0 15,0-4 4-15,-6-2 1 0,0 0 0 0,3 6 0 16,-3-1 33-16,-3 3 7 0,0 0 2 0,-3 2 0 16,0 1-24-16,1 2-5 0,-1 0-1 0,-3 3 0 15,3 3-28-15,3-6 0 16,0 0 0-16,3 1 0 0,0-1 0 0,3 0 0 0,0 0 0 0,3-2 0 15,6 2 0-15,-1-2 0 0,4-1 0 0,0-4 0 16,3-1 0-16,0-5 0 0,0 0 0 0,0-5 0 0,0 2 0 16,-4-5 9-16,1 0-9 0,-3-3 12 15,0 1 19-15,-3-1 4 0,0-2 1 0,-3 2 0 16,0-2 19-16,-3 0 4 0,-3 0 1 0,-3 0 0 16,0-1-26-16,0 1-5 0,-3-3-1 0,-3 3 0 15,0 2-16-15,3-2-3 0,-6 0-1 0,3 0 0 16,0 2-38-16,0-2-8 15,3 2-2-15,4-2-564 0,-4 8-112 0</inkml:trace>
  <inkml:trace contextRef="#ctx0" brushRef="#br0" timeOffset="61272.0312">20832 15809 1485 0,'0'0'42'0,"0"0"10"0,0 0-42 0,0 0-10 0,0 0 0 0,0 0 0 15,0 0 108-15,0 0 20 0,0-8 4 0,0 0 1 16,0-5-14-16,3 0-3 0,3-3-1 0,0-3 0 16,0 1-21-16,0-1-4 0,3-2-1 0,2 2 0 15,1-2-21-15,3 0-4 0,-3-3 0 0,3 6-1 16,0-3-30-16,0-1-5 0,0 7-2 0,0-4 0 16,-1 3-26-16,1 3 8 0,0 2-8 0,-3 1 0 15,3-1-8-15,-3 6-8 0,3 2 0 0,0 1-1 31,3-1-151-31,-4 3-29 0,4 0-7 0</inkml:trace>
  <inkml:trace contextRef="#ctx0" brushRef="#br0" timeOffset="66124.0282">4604 17227 1105 0,'0'0'24'16,"0"0"4"-16,0 0 2 0,3-5 2 0,-3 5-32 0,3-8 0 0,-3 8 0 0,6-5 0 16,-6 5 55-16,0 0 4 0,0 0 1 0,0 0 0 0,5 5-5 0,-5-5-1 15,6 8 0-15,0 0 0 0,-3 2-10 0,3 3-3 16,0 1 0-16,-3-1 0 0,0 8-5 0,0-2 0 15,0-1-1-15,-3 9 0 0,3 4-20 0,0 1-4 16,-3 8-1-16,0-6 0 0,3 6-10 0,-3 0 0 16,0-3 0-16,0-3 0 0,0-2 0 0,-3 0 8 15,0-1-8-15,0-4 8 0,3-1-8 0,-3 1 0 16,3-1 0-16,0 1 0 0,0-6-11 0,0-5-4 0,3-1-1 0,-3-1 0 31,3-1-72-31,0-2-16 0,0-4-2 0,0-1-1 0</inkml:trace>
  <inkml:trace contextRef="#ctx0" brushRef="#br0" timeOffset="66668.0283">4505 17219 1571 0,'0'0'44'0,"-3"0"11"0,-3-3-44 0,6 3-11 16,-8-2 0-16,2 2 0 0,3 0 66 0,3 0 11 15,0 0 3-15,0 0 0 0,0-5-26 0,0 5-5 16,3-8-1-16,6 2 0 0,-1-2-33 0,1 3-7 16,3-3-8-16,0 3 11 0,3 0-11 0,3-3 10 15,0-3-10-15,0 3 10 0,2 0-10 0,-2 3 0 16,6-3 0-16,0 3 0 0,0-1 0 0,3 4 0 15,-1-4 0-15,1 6 0 0,-3-2 0 0,3-1 0 0,-3 3 0 0,-1-3 8 16,1 9-8-16,0-4-9 0,-6 6 9 0,0-2-13 16,-6 7 13-16,0-3-9 0,-4 4 9 0,1-1-8 15,-6 3 8-15,-3 2 0 0,-3 1 0 0,-3-1-8 16,0 3 8-16,-2 1 0 0,-7-4 0 0,3 9-8 16,-3-4 8-16,-3 4 0 0,3-6 8 0,0 6-8 15,-6-4 14-15,1-1-2 0,-1 4 0 0,-3-5 0 16,6-2-12-16,-3-1 0 0,3 1-9 0,1-6 9 15,-1-5-23-15,6 2 2 0,0-2 0 0,3-2-562 16,0-4-112-16</inkml:trace>
  <inkml:trace contextRef="#ctx0" brushRef="#br0" timeOffset="67328.0423">5104 17555 1364 0,'0'0'30'0,"0"0"6"0,0 0 2 0,0 0 0 0,0 0-30 0,0 0-8 15,0 0 0-15,0 0 0 0,0 0 60 0,0 0 12 16,0 0 1-16,0 0 1 0,-3 5-44 0,3 3-9 16,0-2-1-16,-3 4-1 0,0 1-2 0,3-1 0 0,-3-2 0 0,0 6 0 15,0-4-17-15,3 3 10 0,0 1-10 0,0-6 8 16,0 5-8-16,0 0 0 15,3-5 0-15,0 3 8 0,0-4-8 0,0-1 0 16,-3-6 0-16,3 13 0 0,6-8 0 0,-6 3 0 16,-3-8-9-16,6 5 9 15,0-2-29-15,-6-3-3 0,5 5 0 0,1-5-721 0</inkml:trace>
  <inkml:trace contextRef="#ctx0" brushRef="#br0" timeOffset="67612.0281">5107 17314 1750 0,'0'0'49'0,"0"0"12"15,0 0-49-15,-3-8-12 0,3 8 0 0,0 0 0 0,0 0 65 0,-6 0 11 16,6 0 1-16,0 0 1 0,0 0 9 0,0 0 1 16,0 0 1-16,0 0 0 0,0 0-58 0,0 0-12 15,0 0-3-15,0 0 0 0,0 0-16 0,0 0 0 16,0 0 0-16,0 0 0 16,6-2-36-16,-6 2-4 0,3-3 0 0,3 3-960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08T18:57:26.5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21653 5271 1250 0,'0'0'35'0,"0"0"9"0,0 0-36 0,-3 5-8 0,3-5 0 0,-3 8 0 15,3-3 8-15,-3 0-8 0,3-5 12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08T18:57:57.7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10054 5572 1571 0,'0'16'44'0,"0"-11"11"0,0 3-44 0,0-8-11 0,0 0 0 0,-3 8 0 16,3-3 55-16,0-5 9 0,0 0 1 0,0 0 1 16,-3-2-37-16,0-3-7 0,-3-3-2 0,0-3 0 15,-3-5-12-15,0-2-8 0,0-4 8 0,3-1-8 16,-6-6 9-16,3-3-9 0,0 0 12 0,-3-2-12 15,4-1 8-15,2-4-8 0,-3-1 0 0,3 3 0 0,0-3 0 16,0 6 0-16,3-3 0 0,0 2 0 0,3 1 0 16,0 5 0-16,0 0 0 0,3 5 0 0,6 0 0 0,0 6 0 15,0 2 0-15,0 2 0 0,2 4 20 16,4 2-4-16,0 5 0 0,3 1 0 0,-3 2-3 0,6 2-1 16,0 4 0-16,2 2 0 0,1-1-4 0,0 7-8 15,3-1 11-15,0 3-11 0,-1 0 8 0,1 2-8 16,0-2 0-16,0-3 0 0,-3 3 8 0,2-5-8 15,-2-3 0-15,0-3 0 0,-3-2 0 0,3-6 0 16,-4-2 0-16,-2-9 0 0,3-1 0 0,-3-4 0 0,0-5 0 16,-6-5 0-16,3-5 10 0,-6-9-2 15,3-4 0-15,-7-6 0 0,-2-11 32 0,3-2 5 0,-3-3 2 16,-3-2 0-16,3-8-4 0,-3-3-1 0,-3-3 0 0,0-2 0 16,-3-1-32-16,3-2-10 0,-2-2 0 15,2 2 0-15,0 8 0 0,3 5 0 0,0 3-15 0,0 3 5 16,0 2 10-16,0 5 0 0,3 6-9 0,0 5 9 15,0 5 0-15,-1 3 0 0,1 3 0 0,3 2-690 16,-3 6-134-16</inkml:trace>
  <inkml:trace contextRef="#ctx0" brushRef="#br0" timeOffset="2356.197">10854 2516 1295 0,'0'24'36'0,"0"-24"9"0,0 0-36 0,0 0-9 0,0 0 0 0,0 0 0 15,0 0 32-15,0 0 5 0,0 0 1 0,0 0 0 16,0 0 0-16,0 0 0 0,0-8 0 0,-3 3 0 16,3-3 15-16,0 0 3 0,-6 3 1 0,3-3 0 15,1 0 7-15,-1 2 0 0,-3-4 1 0,0 5 0 16,-3-3-10-16,-3 0-3 0,0 0 0 0,0 2 0 15,0-4-23-15,-3 7-5 0,0-5 0 0,0 3-1 16,1 0-6-16,2 5-1 0,-3 0 0 0,3 5 0 16,0-5-4-16,0 5-2 0,3 3 0 0,-3 0 0 15,6 3-10-15,3 2 12 0,-3 0-12 0,6 6 12 0,3 2-12 16,3-3-9-16,3 4 9 0,0 1-13 16,6 1-3-16,0 0 0 0,3 2 0 0,3-2 0 15,2 0 6-15,-2-5 1 0,0-1 0 0,-3-2 0 0,3-3 9 0,0-2-12 16,-4-3 12-16,1-6-12 0,0 1 12 0,-3-6 0 15,0 1 0-15,-3-4 0 0,-3-4 0 0,0-3 0 16,-3-3 0-16,-3 0 0 0,-3-11 0 0,-3 1 11 16,-3-3-1-16,-3-5 0 0,-3-6 4 0,-6 0 1 15,0-5 0-15,-3-2 0 0,0 2-15 0,-2 0 11 16,-4-3-11-16,0 3 10 0,-6 0-10 0,4-5 0 16,-4-8 9-16,0 5-9 0,3 8 0 0,1 5 8 15,-1 6-8-15,0 2 0 0,0-3 0 0,6 9 8 0,1 2-8 16,2-2 0-16,0 4 0 0,3 4 9 0,3 5-9 0,0 5 0 15,3-3 11-15,4 6-11 0,-4 2 10 0,6 3-10 16,0 0 13-16,6 0-3 0,-3 8-1 0,3 3 0 16,3 2-1-16,3 0-8 15,3 8 12-15,2 1-4 0,7 4-8 0,6 3 0 0,6 11-10 16,6 0 10-16,-1-1-9 0,4 1 9 0,3 0-8 0,-1-1 8 16,4 1 0-16,0 0 0 0,-4-3 0 0,4 0 0 15,0-3 0-15,-7 1 0 0,-2-6 0 0,0 0 0 16,-3-3 0-16,-4-2 0 0,-5-11 0 0,3 0-715 15,-3 1-137-15</inkml:trace>
  <inkml:trace contextRef="#ctx0" brushRef="#br0" timeOffset="52864.1815">12364 16346 1774 0,'0'0'39'0,"0"0"8"0,-6 3 1 0,-3-3 3 0,3 0-41 0,-3 0-10 16,3 0 0-16,-3 0 0 0,3 0 64 0,0 0 10 15,0 0 2-15,6 0 1 0,0 0-36 0,-3 0-7 16,3 0-2-16,0 0 0 0,0 0-18 0,0 0-4 16,0 0-1-16,9 5 0 0,3-5-9 0,-3 5 0 15,3 0-12-15,3 1 12 0,-1-1-8 0,1 0 8 16,3 1 0-16,3 2 0 0,-3-3 0 0,6-5 0 16,3 5 0-16,2-2 0 0,-2-1-12 0,6-4 12 15,6-1-10-15,2-2 10 0,-2 0 0 0,3-3 0 16,-4 0 0-16,1-3 0 0,3-2-8 0,-4 5 8 15,4-5 0-15,0 0-9 0,-4 2 9 0,1 0 0 0,-3 1 8 0,-1-1-8 16,-2 3 0-16,0 0 0 0,0 0 0 0,-7 6 0 16,1-6 0-16,-3 8 0 0,3-3 0 0,-3 3 0 15,-3-3 0-15,-4 3 0 0,4 0 0 0,-3 0 0 16,-3 6 0-16,0-6 0 0,-3 5 0 0,-3-5 0 16,0 5 0-16,-3-2 8 0,0 2-8 0,-6-5 8 15,0 0 12-15,0 8 4 0,-3 0 0 0,-3 0 0 16,0 0-8-16,-3 0 0 0,-3 3-1 0,0-3 0 15,-6-1 3-15,3 4 1 0,-3-3 0 0,0 0 0 16,-2 0-7-16,-4 0-2 0,0-3 0 0,-3 0 0 16,0 1-1-16,-5-1 0 0,-4 0 0 0,0-2 0 15,3-3 5-15,-2 0 1 0,-1 0 0 0,0 0 0 16,1 0 5-16,-1 0 2 0,0-5 0 0,0-3 0 0,-2 2 11 16,2 1 3-16,0-3 0 0,1 3 0 15,-1-3-12-15,6 5-3 0,-3-2 0 0,10 0 0 16,-1 5 20-16,3-3 4 0,3 3 1 0,3-3 0 0,0 3-46 0,3-2 0 15,0 2 0-15,7 0 0 0,-1 0-8 0,6 0 8 16,0 0-12-16,0 0 12 0,0 0-24 0,0 0 1 16,11 2 1-16,7 4 0 0,3-6 22 0,3 5 0 15,3 3 0-15,8-3 0 0,1 0-11 0,0 3 3 16,3-2 0-16,-1 2 0 0,1-3 8 0,0 3 0 16,2-3 0-16,-2 0 8 0,3-2-8 0,-4 5 0 15,-2-3-8-15,0 1 8 0,-3-1 0 0,-1 3 0 16,-2-3 0-16,-3 3 8 0,-6 0-8 0,3 3-13 0,-1 2 3 15,1 3-819-15,0 2-164 0</inkml:trace>
  <inkml:trace contextRef="#ctx0" brushRef="#br0" timeOffset="65117.9404">1103 6808 1630 0,'-12'2'36'0,"9"4"7"0,-6-6 1 0,-3 0 3 0,-2-3-38 0,-1 0-9 15,0 1 0-15,0 2 0 0,0-6 14 0,0 4 1 16,3-3 0-16,-3 2 0 0,3 0 13 0,4-2 2 15,-1 0 1-15,3-1 0 0,0 4-31 0,3-1 0 16,3 3 0-16,-6-5 0 0,6 5-15 0,0 0-5 16,6-3-2-16,3-2 0 0,3 0 22 0,-4 2 0 15,7 3 10-15,3 0-10 0,3 0 14 0,6 3-4 0,-3-3-1 16,2 2 0-16,1-2 6 0,3 3 1 0,6-1 0 0,-15-2 0 16,8 0-7-16,-5 0-1 0,6-2 0 0,-3 2 0 15,2-5 32-15,-2 5 7 0,-3-6 1 0,9 4 0 16,-3-4-36-16,-7 1-12 0,-2 2 0 0,-3-2 9 15,0 0 3-15,-9-1 1 0,3 4 0 0,-3-3 0 16,-3-1 3-16,0-2 1 0,-3 3 0 0,3 2 0 16,-6 3 1-16,0-5 0 0,-6-3 0 0,3 3 0 15,-3 2 7-15,0 1 2 0,-12-4 0 0,-3 4 0 16,0-1 3-16,-6 0 1 0,-2 1 0 0,-4-1 0 16,0 3-7-16,-3-3 0 0,1 3-1 0,-1-2 0 15,0 2-2-15,1 0 0 0,2 0 0 0,0-3 0 16,-3 3-10-16,7-3-3 0,5 1 0 0,-3-1 0 0,6 1-8 0,6-1 0 15,-3-2 0-15,6-1 0 0,4 1-9 0,2 0 9 16,3-1-12-16,3-2 12 0,3 3-18 0,6 0 3 16,-1-3 1-16,10 3 0 0,3-3-6 0,3 2-2 15,6-1 0-15,5-1 0 0,1-3 5 16,3 3 1-16,9-5 0 0,-7 0 0 0,1-1 7 0,2 4 9 16,-5-6-13-16,3 0 5 0,-6 0 8 0,-4 6 0 15,-2-1 0-15,-3 3 0 0,-6 0 0 0,0 0 0 16,-7 3 0-16,1 2 8 0,-3 1-8 0,-9 2 12 15,6 2-4-15,-9-2-716 16,0 0-143-16</inkml:trace>
  <inkml:trace contextRef="#ctx0" brushRef="#br0" timeOffset="70621.9222">13813 6720 1670 0,'-18'0'36'0,"12"-2"8"0,0 2 2 0,6 0 2 0,0 0-39 0,0 0-9 0,-3-6 0 0,3 6 0 16,0 0 8-16,0 0 0 0,6-2 0 0,6 2 0 15,3 0-8-15,3 0 0 0,3 0-12 0,0 2 12 16,5 4-9-16,-2-4 9 0,6 1 0 0,3 2 0 0,5 1-8 0,1-4 8 15,6 4 0-15,2-4 0 16,4 1 0-16,-6-6 0 0,-4 1 0 0,-2-4 0 16,-3 1 0-16,-4-3 0 0,-2-3 0 0,0 1 0 0,-6-1 0 15,-6 3 0-15,0 3 12 0,-1-5-3 0,-2 2 40 0,-3-3 8 16,-3 0 2-16,-3-2 0 0,0 3 5 0,-3-6 0 16,-3 2 1-16,-6 1 0 0,0 3-29 0,-6-1-7 15,0 1-1-15,-6-1 0 0,1 3-11 0,-7 0-2 16,-3 0-1-16,-6 3 0 0,0 0-14 0,-5-3 0 15,-4 0 0-15,0 2-10 0,-2 1 10 0,-1 2-10 16,6 1 10-16,7-1-10 0,2 3 10 0,0 0 0 0,6 0 0 0,4 3 0 16,2-1 12-16,6 1-3 0,3 2 0 0,6 1 0 15,3-1-9-15,3 3 0 16,3 0 0-16,6 0 0 0,3 0-8 0,2 2-4 16,4-2-1-16,3-2 0 0,-3-1 13 0,3-3 0 15,-3 4-10-15,-1-6 10 0,-2 0 0 0,-3 0 0 0,-3 0 0 0,-12 0 0 16,12 0 12-16,-12 0-2 0,0 0-1 0,12 0-681 15,0 0-136-15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08T19:02:15.79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37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01-08T19:04:00.887"/>
    </inkml:context>
  </inkml:definitions>
  <inkml:trace contextRef="#ctx0" brushRef="#br0">7339 12973 1922 0,'0'0'54'0,"0"0"13"0,0 0-54 0,0 0-13 0,-9 0 0 0,9 0 0 15,0 0 57-15,0 0 9 0,-6-3 2 16,6 3 0-16,0 0-44 0,0 0-9 0,-6-3-2 0,6 3 0 15,0 0-13-15,0 0 0 0,0 0 8 0,0 0-8 16,0 0 0-16,0 0 0 0,0 0 0 0,0 0 0 16,0 0 0-16,0 0 0 0,0 0-8 0,6 3 8 15,3 0 0-15,-3-1 0 0,-6-2 0 0,6 3 9 16,-3-1-9-16,3 1 12 0,0 0-12 0,0-1 12 16,-6-2-3-16,9 0 0 0,3 3 0 0,0 0 0 15,-3-6 3-15,5 3 1 0,1 0 0 0,0 0 0 0,0 0-13 16,6-3 0-16,0 3 0 0,0-2 0 0,-1 2 0 0,7 0-13 15,-3-3 2-15,6 0 1 16,8 1 10-16,-5-1 0 0,0-2 0 0,3 2-8 16,5-5 8-16,-5 3 0 0,-3-3 0 0,8-3 0 15,10 1 0-15,0-1 0 0,-10 1 10 0,1-1-10 16,6 1 0-16,-4 2 0 0,-2-3 0 0,3 0 0 0,-4 1 0 0,4 2 0 16,0 0 8-16,-1-3-8 0,4 6 0 0,-3-3 0 15,-1 3 0-15,-2-3 0 0,2 5 0 0,-5-2 0 16,3 0 0-16,0 2 0 0,5-2 0 0,-5 0 9 15,-1 2-9-15,1 0 8 0,0 3-8 0,0 0 0 16,-4 0 0-16,1 0-11 0,-6 3 11 0,2 0 0 0,-2 2 0 16,-3 0 0-16,0 0 0 0,-1 1 0 0,-5 2 0 0,3 0 8 15,-3 2-8-15,-3-2 0 16,-3 0 0-16,-1 0 8 0,-2 3-8 0,0-1 8 16,-3-2-8-16,0 0 8 0,-3 3-8 0,0-3 12 0,-3-1-4 15,0-1 0-15,-3 2 4 0,3-3 2 0,-6-5 0 16,-3 5 0-16,0 1 5 0,0 1 1 0,-3-4 0 0,0 2 0 15,-3 1-4-15,-3-4-1 0,0 1 0 0,0 2 0 16,-3-2 0-16,-3 0 0 0,1-1 0 0,-1 4 0 16,-3-4 3-16,-3 3 1 0,3-2 0 0,-6 2 0 15,1-2 8-15,-1 2 1 0,-3 1 1 0,-3-1 0 16,-2 0-7-16,-4 3-2 0,-6-3 0 0,4 3 0 16,-1-2 2-16,-6-1 0 0,4 3 0 0,-1-3 0 15,-3 3-3-15,-2 0-1 0,-4 0 0 0,1-3 0 16,2 3 7-16,-3 0 2 0,-2-3 0 0,-1 3 0 15,1 0 1-15,-1-2 0 0,-2-4 0 0,2 4 0 16,1-1-3-16,-4 0 0 0,1 0 0 0,-1-2 0 16,9 0-3-16,1-1-1 0,-10 1 0 0,7-3 0 0,-1 0-4 15,6 0-1-15,1 0 0 0,-1 0 0 0,1 0-7 0,5 0-1 16,6 0-8-16,3 0 12 0,-5 0-12 0,11 0-18 16,6 5 4-16,6-5-1465 15</inkml:trace>
  <inkml:trace contextRef="#ctx0" brushRef="#br0" timeOffset="23949.2033">14504 9798 1036 0,'0'0'23'0,"0"0"5"0,0 0 0 0,0 0 1 0,0-3-29 0,0 3 0 16,0 0 0-16,0-5 0 0,0-1 96 0,0 6 14 16,0 0 2-16,0 0 1 0,0 0-38 0,0 0-8 15,3-2-2-15,0-4 0 0,0 4-1 0,-3 2-1 16,0 0 0-16,0 0 0 0,0 0-23 0,0 0-5 15,0 0-1-15,0 0 0 0,0 0-34 0,0 0 0 16,0 0 0-16,0 0 0 0,0 0-21 0,0 0-2 16,9 5 0-16,-4 0-561 0,-2 1-112 0</inkml:trace>
  <inkml:trace contextRef="#ctx0" brushRef="#br0" timeOffset="24205.1959">14545 10321 3 0,'-6'51'0'0,"6"-35"0"0,-3-1 0 0,3-1 0 15</inkml:trace>
  <inkml:trace contextRef="#ctx0" brushRef="#br0" timeOffset="24337.3998">14560 10602 914 0,'-3'37'20'0,"0"-27"4"0,3 4 0 0,-6-6 3 0,3 0-27 0,-3 2 0 15,6-2 0-15,-6 3-266 16,3-3-58-16</inkml:trace>
  <inkml:trace contextRef="#ctx0" brushRef="#br0" timeOffset="24489.1957">14572 10925 1288 0,'-9'39'28'0,"6"-25"7"0,0-4 1 0,0 1 0 0,-3-1-36 0,0 4 0 0,3-4 0 0,-3 3 0 15,3-2 31-15,0 0-1 0,1-4 0 0,-1-1 0 16,3-6-30-16,0 0 0 0,-3 8 0 0,3-8-412 16,0 0-82-16</inkml:trace>
  <inkml:trace contextRef="#ctx0" brushRef="#br0" timeOffset="24685.1953">14563 11218 1580 0,'-6'48'35'0,"6"-30"7"0,-3-4 2 0,0 2 0 0,0-1-36 0,-3 1-8 16,3 3 0-16,0-1 0 0,-3 1 52 0,3-1 8 16,-2 1 1-16,2-1 1 0,0-2-42 0,0 0-8 15,0 0-1-15,0-3-1 0,6 1-10 0,-3-1 0 0,-3 0 0 16,3-2 0-16,0-1 0 0,0 3-14 0,0-5 3 0,0 0 1 31,-3 3-44-31,3-6-9 0,6 6-1 0,-3-3-432 16,-3-8-85-16</inkml:trace>
  <inkml:trace contextRef="#ctx0" brushRef="#br0" timeOffset="24897.2055">14522 11795 723 0,'0'0'16'0,"3"8"3"0,-1 0 1 0,-2-3 0 0,3 3-20 0,-3 0 0 0,0 0 0 0,0 0 0 16,0-3 52-16,0 3 7 0,-3 0 1 0,1 0 0 16,-1-3-8-16,3 3-2 0,0 0 0 0,-3 0 0 15,-3 0 16-15,6 0 3 0,-3 0 1 0,3-3 0 16,-3 3-4-16,3-2-1 0,0 2 0 0,3-3 0 16,-3 0-29-16,0-5-7 0,0 0-1 0,0 5 0 15,0-5-16-15,0 0-3 0,0 0-1 0,0 0-518 16,0 0-104-16</inkml:trace>
  <inkml:trace contextRef="#ctx0" brushRef="#br0" timeOffset="32565.5648">10247 12467 1314 0,'0'0'28'0,"0"0"7"0,0 0 1 0,0 0 1 0,0 0-29 0,0 0-8 15,0 0 0-15,0 0 0 0,0 0 33 0,0 0 6 16,0 0 1-16,-3 5 0 0,3-5-10 0,0 0-2 16,-3 6 0-16,3-6 0 0,0 0-18 0,0 5-10 15,3 3 10-15,-3-3-10 0,0-5 23 0,3 8-2 16,0 0 0-16,0 0 0 0,0 3-6 0,3-3-2 0,-3 2 0 16,3 1 0-16,0 2-13 0,0-2 0 0,0 2 8 0,3-3-8 15,0 4 0-15,0-4 0 0,0 1 8 0,2-1-8 16,1 1 8-16,3 0-8 15,-3-4 11-15,3 1-11 0,3 0 11 0,-3 0-11 16,3-2 10-16,0-1-10 0,-1-2 9 0,1 2-9 0,3-3 8 0,-3 4-8 16,3-6 0-16,0 2 8 0,-1 1-8 0,4-3 0 15,-3 3 8-15,0-3-8 0,0 0 8 0,-3 0-8 16,-1-3 13-16,4 0-2 0,-3 1-1 0,0-1 0 16,0 0 0-16,0-2 0 0,3 0 0 0,-1 0 0 15,-2-3-10-15,3 2 12 0,0-2-12 0,3 0 12 16,-3 1-12-16,-1-1 8 0,4 2-8 0,0-2 8 0,-3 3-8 15,3 0 0-15,-3-3 0 0,-1 5 8 0,1-2-8 0,-3 0 0 16,0 2 0-16,0-2 0 0,-3 2 0 0,3-2 0 16,-1 2 0-16,4-2 8 15,-3 0-8-15,0 2 12 0,0 0-12 0,3-2 12 0,-1 2-2 16,1 1 0-16,0 2 0 0,0 0 0 0,0 0-10 0,0 0 0 16,2 0 0-16,1 2 8 0,-3-2-8 0,0 3 0 15,0 0 0-15,0-1 0 0,-4-2 13 0,4 3 1 16,-3-3 0-16,0 3 0 0,3-1-14 0,0-2 0 15,0 3 0-15,-1 2 0 0,1-2 44 0,6-1 7 16,-3 1 1-16,3 0 0 16,-4-1-95-16,1-2-18 0,0 0-4 0,9 0-1 0,-6 3 66 0,-1-3 0 0,-5 0 16 15,3 3-4-15,-3 2-4 0,0-2 0 16,-3 2-8-16,-1 0 12 0,-2 3 9 0,0 0 2 16,-3 3 0-16,0-1 0 0,0 1-10 0,-3-1-1 15,0 4-1-15,-3-1 0 0,0-3 9 0,-3 1 3 0,3 2 0 0,0-2 0 16,0-3-23-16,-4 0 0 0,-2-8-12 0,3 10 4 15,-3-10 8-15,6 8 0 0,-6-8 10 0,0 0-10 16,0 0 12-16,6 8-3 0,-6-8-1 0,0 0 0 16,0 0 0-16,0 0 0 0,0 0 0 0,0 0 0 15,-3 5 5-15,3 1 1 0,0-6 0 0,0 0 0 16,3-3-14-16,-6 3 11 0,3-3-11 0,0-2 10 16,3 0-10-16,0 0 8 0,-6-1-8 0,3 1 8 15,3-3-8-15,0 3 0 0,-3-3 0 0,3 0 0 0,0 0 0 16,3 0 0-16,0 0 0 0,0-3 0 15,0 4 0-15,0-1 0 0,6-3-9 0,-3 3 9 16,0 0 0-16,3 0-8 0,0-2 8 0,0 2 0 16,2 0-12-16,1 0 4 0,-3 0 8 0,3 0-13 15,0 0 13-15,0 0 0 0,-3 3 0 0,6-1 0 0,-4 1 0 16,4 3 0-16,0-1 0 0,0-2-9 0,0 2 9 0,0-2 0 16,3 2 0-16,-1-2 0 0,1 2 0 0,0 0-8 15,0-2 8-15,3 2 0 0,-3-2 0 0,2 3 0 16,1-1 0-16,0-2 0 0,0 2 0 0,0-2-8 15,-1 2 8-15,4 0 0 0,-3 1 0 0,3-1 0 16,0 0 0-16,-4 3 8 0,7-2-8 0,-3 2 0 0,-3-3 0 16,3 3 0-16,-1-2 0 0,-2 2-8 15,3 0 8-15,-3 0 0 0,0 0 0 0,-4 0-8 16,4 0 8-16,0 0 0 0,-3 0 0 0,3 0 0 16,0 0 0-16,-4 0 0 0,4 0 0 0,-3 0 0 0,0 2 0 15,0 1 0-15,3-1 0 0,-4-2 0 0,1 6 0 0,0-6 0 16,0 2 0-16,0 1 0 0,0-3 0 0,-1 3 0 15,1-1 0-15,0 1 0 0,0-3 0 0,0 5 0 16,-3-2 0-16,-1-3 0 0,4 3 0 0,-3-1 0 16,0-2 0-16,0 3 0 0,0-3 0 0,0 0-8 15,-1-3 8-15,1 3 0 0,0 0 0 0,-3 0 0 16,0-2 0-16,0-1-8 0,0 0 8 0,0-2-8 16,-1 2 8-16,1 1 0 0,0-4 0 0,-3 1 0 15,0 0 0-15,3 0 8 0,0-1-8 0,0 4 0 16,-3-4 0-16,2 1 0 0,-5-3 0 0,6 0 0 15,-6 0 0-15,3 0 0 0,-3 0 0 0,0 3 8 16,0-6-8-16,-3 6 0 0,0-3-11 0,0 3-1008 16</inkml:trace>
  <inkml:trace contextRef="#ctx0" brushRef="#br0" timeOffset="33811.4278">11349 13314 929 0,'0'0'26'0,"0"0"6"0,0 0-32 0,0 0 0 0,0 0 0 0,0 0 0 15,0 0 45-15,0 0 3 0,0 0 0 0,5 5 0 16,-2 3 4-16,3 3 2 0,-3-1 0 0,3 3 0 16,0 1-5-16,0 4-1 0,-3 3 0 0,3 1 0 15,0 4-5-15,0 3-2 0,0 3 0 0,0-3 0 16,-3 3-13-16,3-3-4 0,-3 3 0 0,0-3 0 16,0 2-14-16,0-1-10 0,0-1 12 0,0-3-12 15,-3 3 8-15,3-2-8 0,-3-1 0 0,3 1 0 16,-3-4 0-16,3-1 0 0,-3-1 0 0,0-3 0 15,0-2 0-15,0-5 0 0,3 2 0 0,-3-5 0 16,0-3-24-16,0-5-11 0,0 0-2 0,0 0-443 16,0 0-89-16</inkml:trace>
  <inkml:trace contextRef="#ctx0" brushRef="#br0" timeOffset="34127.4282">11360 13512 1274 0,'-6'-10'28'0,"6"10"5"0,-3-6 2 0,1-2 1 0,2 3-28 0,0-5-8 0,0 2 0 0,0-3 0 16,0 0 44-16,2 4 8 0,-2-4 2 0,6 3 0 15,-3 0 5-15,3 0 1 0,0 3 0 0,3 0 0 16,0-1-27-16,3 4-5 0,0 2 0 0,3 2-1 16,-3 1-17-16,6 0-10 0,-3 5 12 0,2-1-12 15,-2 1 0-15,3 0 0 0,-3 0 0 0,0 3 0 16,0-1 8-16,-3 4-8 0,-3-4 0 0,0 1 0 15,-1-1 8-15,-2 4-8 0,0-4 0 0,-3 3 0 16,0-2 12-16,0 0-12 0,-3 2 12 0,0 0-12 16,0-2 15-16,-3 2-4 0,3 3-1 0,-3-6 0 15,-3-2-10-15,3 0 12 0,0 3-12 0,-3-1 12 16,4-2-12-16,-4-2 0 0,0-6 0 0,0 0 8 16,6 0-27-16,-6-3-5 0,0 3-2 0,6 0-522 15,-3-5-105-15</inkml:trace>
  <inkml:trace contextRef="#ctx0" brushRef="#br0" timeOffset="34651.4271">11849 13563 1054 0,'-6'10'23'0,"6"-10"5"0,0 8 0 0,-3 0 3 0,0-3-31 0,0 3 0 16,0-2 0-16,3-6 0 0,-3 5 58 0,-3 0 6 15,6-5 0-15,-6 3 1 0,3-1 14 0,3-2 2 16,-6-2 1-16,3-4 0 0,3 6-32 0,-3-5-6 0,0-5-2 0,3-4 0 16,0 1-23-16,0 0-5 0,6-3-1 0,-3 0 0 15,3 0-13-15,-3 0 0 0,6 1 8 0,-3 1-8 16,3-2 0-16,0 6 0 0,0-1 0 0,-1 1 0 16,1-1 0-16,0 3 0 0,0 0-8 0,0 0 8 15,0 0 0-15,0 6 0 0,0-1-8 0,0-2 8 16,0 2 0-16,0 3-10 0,-3 0 10 0,0 0-8 15,3 0 8-15,-3 5-10 0,-1-2 10 0,1 2-10 16,0 3 10-16,0-2 0 0,-3 2 0 0,0 2 0 16,0-2 0-16,0 5 0 0,0-2 0 0,-3 2 0 15,0 0 0-15,3 3 0 0,-3 0 0 0,3 0 8 16,0 2-8-16,0 1 0 0,0-3 0 0,0 2 0 16,0-4 0-16,3 1 0 0,-3-1 0 0,3-4-8 0,0 4 8 15,0-7 0-15,0 4 0 0,0-6-8 0,0 1 8 0,0-1-8 16,0-2 8-16,0-1-8 0,-6-2 8 15,8-2 0-15,-2-4 0 0,0 4 0 0,0-4 0 0,3-2 0 16,-3 0 8-16,-3 1-8 0,0-4 10 0,0 0-2 16,0 1-8-16,-3-1 12 0,0 1 10 0,0-4 2 15,-3 4 0-15,0 2 0 0,0-3 3 0,-3 3 1 16,0 0 0-16,0 0 0 0,-3 3-13 0,3 3-3 16,1-1 0-16,-4 0 0 0,6 1-24 0,-3-1-4 15,6 3-2-15,0 0 0 16,0 0-51-16,0 0-11 0,0 0-1 0,0 0-690 0</inkml:trace>
  <inkml:trace contextRef="#ctx0" brushRef="#br0" timeOffset="34927.4399">12244 13428 1306 0,'0'0'28'0,"0"0"7"0,0 0 1 0,0 0 1 0,0 0-29 0,0 8-8 0,0-1 0 0,0 1 0 16,3 3 33-16,0-3 6 0,-3 5 1 0,3-2 0 15,3 2-18-15,-3 0-3 0,3 0-1 0,0 1 0 16,0 2-18-16,3-1 0 0,-3 1 8 0,3 0-8 16,-3 0 0-16,3-3 0 0,-3 1 8 0,0 1-8 15,0-1 14-15,0 1-1 0,-3-1 0 0,-3-1 0 16,3 0 11-16,0 0 1 0,-3 1 1 0,-3-1 0 16,0-3 10-16,3 1 3 0,-6 0 0 0,3-3 0 0,-3-1-3 0,0 1 0 15,0 0 0-15,0-2 0 0,-3-4-15 0,0 4-3 16,3-6-1-16,-3 2 0 15,3-2 34-15,-3-2 6 0,3-4 2 0,-3 1-687 16,3-3-138-16</inkml:trace>
  <inkml:trace contextRef="#ctx0" brushRef="#br0" timeOffset="35043.4301">12319 13356 867 0,'0'0'19'0,"0"0"4"0,0 0 1 0,0 0 0 0,0 0-24 0</inkml:trace>
  <inkml:trace contextRef="#ctx0" brushRef="#br0" timeOffset="35395.4265">12432 13491 1249 0,'0'0'27'0,"0"5"5"0,0 3 2 0,3 0 2 0,3-2-28 0,-3 2-8 0,6-3 0 0,-3 0 0 16,3 0 0-16,0 1 0 0,0-4 0 0,-1 1 8 15,1-3-8-15,3 0 9 0,-3-5-9 0,3 2 10 16,-3-2-1-16,3-1 0 0,-3-1 0 0,0-4 0 16,0 3 9-16,0-3 2 0,-3 1 0 0,0 2 0 15,3-3-4-15,-6 3 0 0,2-2 0 0,-2 2 0 16,0 0-5-16,0 0-2 0,0 0 0 0,-3 3 0 15,-3-3 5-15,3 8 1 0,-3-5 0 0,0 2 0 16,3 3 18-16,-3-3 4 0,-2 3 1 0,-1 3 0 0,0 0-18 0,0 2-4 16,3 0-1-16,-3 3 0 0,3 0-7 0,0 3-8 15,-3-1 11-15,3 1-11 0,0 2 24 0,0 0-3 16,0 0 0-16,3 1 0 0,0-1-1 0,0-3 0 16,3 4 0-16,0-4 0 0,0 1-11 0,0-3-9 15,3 0 12-15,0 0-12 16,0-3-27-16,3-2-12 0,3 2-2 0</inkml:trace>
  <inkml:trace contextRef="#ctx0" brushRef="#br0" timeOffset="35675.4307">13001 13428 1690 0,'0'0'48'0,"0"0"11"0,-3-6-47 0,-3 1-12 0,3 2 0 0,-3 1 0 15,0-1 16-15,0 0 0 0,-6 1 1 0,3 2 0 32,-3 0-37-32,-3 2-8 0,3-2-2 0,0 3 0 0,0 0 19 0,0 2 11 0,1 0-12 0,2 3 12 15,0 0 0-15,0 3 14 0,0 2-1 0,3 3 0 16,3 0-5-16,0 0-8 0,3 2 11 0,0-2-11 16,0 0 0-16,6 0 0 0,0 0 0 0,3 0 0 15,0-6 8-15,3 3-8 0,0-5 0 0,-1 0 0 16,4 0 0-16,0-5 0 0,0 2 0 0,0-2 0 0,3-3 0 15,-3 0-9-15,0 0-1 0,-3-6-470 16,2 4-93-16</inkml:trace>
  <inkml:trace contextRef="#ctx0" brushRef="#br0" timeOffset="35883.4275">13096 13219 1080 0,'0'0'24'0,"-3"8"4"0,3-1 2 0,-3 7 0 0,3-1-30 0,0 0 0 0,0 6 0 0,0-1 0 16,3 1 52-16,-3-1 4 0,3 1 0 0,0-1 1 15,0 1-3-15,0 2-1 0,0-3 0 0,0 4 0 16,0-4-25-16,0 1-4 0,0 2-2 0,0-5 0 16,0 0-22-16,2-1 0 0,-5-1 0 0,3-1-456 15,-3 0-96-15</inkml:trace>
  <inkml:trace contextRef="#ctx0" brushRef="#br0" timeOffset="36167.4371">13090 13547 1370 0,'0'0'39'0,"0"0"8"15,0 0-38-15,3-6-9 0,0 1 0 0,0 0 0 16,3 0 0-16,0-1 10 0,0 1-10 0,0 0 10 15,2-3-10-15,4 2 0 0,0-2 0 0,3 3 0 16,-3-3 0-16,3 3-9 0,0 0 9 0,0-1 0 0,0 4 0 0,-3-1 0 16,2 3 0-16,1 3 0 15,-3-1-8-15,0 1 8 0,-3 5 0 0,3-3 0 0,-3 6-8 0,-3-1 8 16,0 1 0-16,0 0 0 0,0 2 25 0,-3 0 12 16,0 0 3-16,-3-2 0 0,3 2 32 0,-3 0 6 15,-3-5 2-15,3 3 0 0,-3-6-40 0,3 3-8 16,0-8-2-16,0 0 0 15,0 0-52-15,0 0-10 0,0 0-3 0,0 0 0 0</inkml:trace>
  <inkml:trace contextRef="#ctx0" brushRef="#br0" timeOffset="36695.7037">13521 13494 1926 0,'0'0'42'0,"0"0"9"0,0 0 1 0,0 0 3 0,-3-6-44 0,3 6-11 0,0-5 0 0,-3 0 0 15,-3 2 12-15,6 3 0 0,-2-2 0 0,-4-1 0 16,6 3 41-16,-6 0 9 0,6 0 2 0,-6 3 0 16,3 2-108-16,0 0-20 15,0 6-5-15,0-3-1 0,0 5 48 0,3 0 10 0,0 0 1 0,3 3 1 16,0-3-5-16,0 3-1 0,0-2 0 0,3-1 0 16,-3 0 5-16,3-2 1 0,0-3 0 0,-1 2 0 0,1-2 10 15,3-3 0-15,-3-2 0 0,0 0-8 16,0-1 8-16,-6-2 0 0,6-2 8 0,0-1-8 15,0-2 17-15,-3-3-1 0,0 0 0 0,3 0 0 16,-3-3-6-16,0-2-2 0,0 0 0 0,0 0 0 16,0-3 61-16,3 0 12 0,-3 0 3 0,3 0 0 15,-3 0-95-15,3 3-18 0,-3 0-4 0,0 2-1 0,0 1 34 0,0 2 0 16,-3 2 12-16,0 6-3 0,0 0-9 0,0 0 0 16,0 0 0-16,0 0 0 0,0 0 0 15,0 0 0-15,3 8 0 0,0 3 0 0,2 0 0 0,-2-1 0 16,0 3 0-16,0-2 8 0,3 2-8 0,0 0 0 15,-3-2 0-15,3-3 0 0,0 2 0 0,3-2 0 16,-3-2 0-16,0-1 0 0,0 0 9 0,3 1 0 16,0-4 0-16,-3 1 0 0,3-3-9 0,-3 0 10 15,3 0-10-15,-3-3 10 0,3 1-10 0,-1 2 0 16,-2 0 0-16,3-3 8 0,0 3-19 0,0 0-4 0,3 0-1 0,-3 3 0 31,3-1-10-31,0 1-2 0,-3 0-1 0,0 2 0 0,0 0 17 0,0 0 12 0,-1-2-13 0,1 2 5 16,0 1 8-16,-3-4 0 0,3 4 0 0,-3-4 0 15,0 1 0-15,0 0 0 0,3-3 0 0,-3 0 0 16,0-3-26 0,0-2-3-16,-3-1-1 0,0-2-828 0</inkml:trace>
  <inkml:trace contextRef="#ctx0" brushRef="#br0" timeOffset="36848.18">13411 13105 2452 0,'-12'0'69'0,"12"0"16"0,0 0-68 0,0 0-17 0,0 0 0 0,0 0-697 16,0 0-143-16</inkml:trace>
  <inkml:trace contextRef="#ctx0" brushRef="#br0" timeOffset="39946.9869">14554 13462 1443 0,'-6'0'32'0,"6"0"6"0,0 0 2 0,0 0 0 0,0 0-32 0,0 0-8 0,0 0 0 0,0 0 0 16,0 0 32-16,0 0 4 0,-6 0 0 0,6 0 1 15,0 0-6-15,0 0-2 0,0 0 0 0,0 0 0 16,0 0-2-16,-3 0-1 0,-3-3 0 0,0 3 0 16,-2-2 6-16,-1-1 2 0,3 3 0 0,0-3 0 15,-3 3-22-15,3-2-12 0,0-1 12 0,6 3-12 16,-6 0 8-16,0 3-8 0,0-3 0 0,-3 2 0 15,9-2 0-15,-6 6 0 0,3 4-12 0,-3-2 3 16,3 5 9-16,0-2-12 0,0 5 12 0,3-3-12 16,0 6 12-16,3-1-8 0,0-2 8 0,3 0-8 15,-3-3 8-15,3-2 0 0,3-1 0 0,0-2-8 16,0 0 8-16,0-5-8 0,0 0 8 0,3-6-8 16,0 0 8-16,-1-2 0 0,-2-6 0 0,3 3-8 0,0-5 22 15,0 0 5-15,0-6 1 0,-3 1 0 16,3-3 11-16,-3-3 2 0,0 5 1 0,-3-2 0 0,-3 0-22 0,-3 0-4 15,3 0 0-15,-3 0-8 0,-6-1 15 0,3 4-4 16,0-3-1-16,-3 5 0 0,0 0-22 0,-3 0-5 16,0 3-1-16,3 2 0 0,0 1 4 0,0 2 1 15,0 5 0-15,6 3 0 0,0 0 13 0,-6-3-12 16,6 3 12-16,0 0-12 0,0 0 12 0,0 0-9 16,0 0 9-16,3 6-8 0,-3-6 8 0,6 8 0 15,0-3 0-15,0-2-8 0,3-3 8 0,0 0 0 16,0-3 0-16,0-2-8 0,3-3 8 0,0-3 8 0,-4 1-8 15,4-6 11-15,6 0-1 0,-6-5 0 0,3-3 0 0,-3 0 0 16,3-2-10-16,-3 2 8 0,0-3-8 0,0 1 8 16,-6 2-8-16,2 3 10 0,1 0-10 0,-3 2 10 15,-3 3-10-15,-3 0 0 0,3 3-10 0,0 3 10 16,-3 2 0-16,0 2 0 0,-3 4 0 0,3 2 0 16,0 0 0-16,0 0 0 0,-3 8-10 0,-3 2 10 15,3 6-12-15,0 3 1 0,-3 2 1 0,3 5 0 16,-2 3 10-16,2 3-8 0,-3 0 8 0,0 8-8 15,0-3 8-15,3 0 0 0,0 0 0 0,3 2-8 16,-6 6 8-16,6-2 0 0,-3 2 0 0,6 0-8 16,-3 0-13-16,0 0-3 0,3-3 0 0,0-2 0 15,0-6-38-15,0 0-8 0,3-4-2 0,-3-4 0 16,3-5 13-16,-3-2 3 0,0-3 0 0,2-3 0 0,1 0 56 0,0-5 0 16,0-3 0-16,3-2 8 0,-9-3 34 0,9-3 7 15,0-5 2-15,-3 0 0 0,3 0 14 0,-3-5 3 16,0-3 1-16,0-2 0 0,0 2-18 0,-6-3-4 15,0-2-1-15,-3 3 0 0,-3-1-8 16,3 3-2-16,-6 0 0 0,3 3 0 16,0 3-50-16,-3-1-10 0,0 6-3 0</inkml:trace>
  <inkml:trace contextRef="#ctx0" brushRef="#br0" timeOffset="47236.7481">16069 13541 1249 0,'0'0'27'0,"0"0"5"0,0 0 2 0,0 0 2 0,0 6-28 0,-3 2-8 15,3-3 0-15,0 5 0 16,0 1 27-16,0-3 4 0,0 3 1 0,0-1 0 16,3 3-5-16,-3 1-1 0,3-1 0 0,-3 0 0 15,0 3-15-15,3 2-3 0,0 1-8 0,-3 0 12 0,0-1-12 0,3-2-8 16,-3 2 8-16,3-2-441 16,0 0-81-16</inkml:trace>
  <inkml:trace contextRef="#ctx0" brushRef="#br0" timeOffset="51300.9108">15706 13258 1056 0,'0'0'30'0,"0"0"6"0,0 0-28 0,-6-2-8 15,0 2 0-15,0-3 0 0,6 3 47 0,-6 0 8 0,0 0 1 16,6 0 1-16,0 0-7 0,0 0-2 0,0 0 0 0,0 0 0 15,0 0 0-15,0 0 0 0,0 0 0 0,0 0 0 16,0 0-9-16,0 0-3 16,0 0 0-16,9 3 0 0,-3-1-15 0,3 6-3 15,0 3-1-15,0 2 0 0,3 0-7 0,0 3-2 0,0 3 0 16,0 2 0-16,3-3-8 0,-1 6 0 16,-2 3 0-16,3-4 8 0,-3 4-8 0,0-3 8 0,0 2-8 0,0 1 8 15,0-4-8-15,-3-1 0 0,0-4 0 0,0 3 0 16,0-5 0-16,-1 0 0 0,1 0-12 0,-3 0 12 15,3-3-48 1,0 0-1-16,-3-2-1 0,0-3-450 0,0 0-91 0</inkml:trace>
  <inkml:trace contextRef="#ctx0" brushRef="#br0" timeOffset="51580.7387">16013 13319 1362 0,'0'0'38'0,"0"0"10"0,0 0-39 0,0 0-9 15,-3-5 0-15,3 5 0 0,-3-5 96 0,3 5 16 16,0 0 4-16,-6-3 1 0,-3 6-29 0,0-1-7 16,3 3-1-16,-6 3 0 0,3 0-52 0,-6 6-12 0,3-1-1 0,-2 5-1 15,-1 4-14-15,-3 1 11 16,3 4-11-16,-3 2 10 0,3 3-10 0,-3-1 0 15,3 4 0-15,-2-1 8 0,2-2-8 0,-3 2 0 16,3-2 0-16,-3-3-11 16,0-2-23-16,0-4-5 0,4-4-1 0,2-3 0 15,3-3-23-15,0-2-5 0,0-3 0 0</inkml:trace>
  <inkml:trace contextRef="#ctx0" brushRef="#br0" timeOffset="52112.7369">15801 13062 896 0,'0'0'20'0,"0"0"4"0,0 0 0 0,-6 6 1 0,1-1-25 0,2 0 0 15,-3 3 0-15,3-2 0 0,-3 2 59 0,0-1 6 16,0 1 2-16,3-2 0 0,-3 2 1 0,3-3 1 15,0 3 0-15,-3-3 0 0,3 0-9 0,3-5-3 0,0 0 0 16,0 0 0-16,0 0-21 0,0 0-5 0,0 0-1 0,0 0 0 16,0 0-7-16,0 0-2 0,6-5 0 0,0-3 0 15,0 0 4-15,0-5 1 0,3 0 0 0,0-6 0 16,-3 1-8-16,3 2-2 0,-1-3 0 0,1 4 0 16,3-4-16-16,-3 6 10 0,0 0-10 0,3 2 8 15,-3 3-8-15,0-3 8 16,0 3-8-16,0 3 8 0,0 3-8 0,0 2 8 0,-3 0-8 0,0 0 8 15,-1 5 6-15,1 3 1 0,3 0 0 0,-3 2 0 16,0 4 11-16,0 1 2 0,0 4 1 0,0-1 0 16,-3 4-5-16,3-1-2 0,-3 3 0 0,0-6 0 15,3 3-12-15,-3-5-2 0,3 0-8 0,-3-3 12 16,3 0-12-16,0-2-8 0,0 0 8 0,3-3-664 16,-3 0-124-16</inkml:trace>
  <inkml:trace contextRef="#ctx0" brushRef="#br0" timeOffset="53248.7367">16953 13425 1155 0,'0'0'25'0,"0"0"6"0,0 0 1 0,0 0 0 0,0 0-32 0,0 0 0 16,0 0 0-16,0 0 0 0,-9 0 25 0,6-3-1 0,3 3-1 0,-5-2 0 16,2-1 7-16,-3 0 2 0,6 3 0 0,-3-2 0 15,-3 2 0-15,6 0 0 16,-6-3 0-16,-3 6 0 0,3-3-14 0,-3 5-2 0,3-2-1 0,0 5 0 15,0-3-15-15,0 5 0 0,0 6 8 0,0 0-8 16,3 3 0-16,0 2 0 0,0 0 0 0,0 3 0 16,3-3 0-16,3 3 0 0,-3-3-8 0,6 0 8 15,-3 0 0-15,3-5 0 0,0 3 0 0,0-6 0 16,0 0 0-16,3 0 0 0,0-5-8 0,0-2 8 16,0 2 0-16,0-6 0 0,-9-2 0 0,6 0 0 15,0-2 0-15,-1 2 16 0,1-6-4 0,-3 1 0 16,0 0 13-16,0-3 3 0,0-3 0 0,0 3 0 15,-3-2-6-15,3-4-1 0,-3 4 0 0,3-3 0 16,-3 2 11-16,0-2 3 0,0 2 0 0,0-2 0 0,0 0-3 16,0 0 0-16,0 2 0 0,0 0 0 0,3 1-12 0,0-1-2 15,0 3-1-15,0 3 0 0,-3 5-7 0,3-5-2 16,3 2 0-16,-6 3 0 0,0 0-8 0,9-3 0 16,0 3 0-16,0 0 8 0,0 0-8 0,3 6 0 15,-3-1 0-15,3 3 0 16,-3 0 0-16,-1 0 0 0,1 2 0 0,-3-2 0 0,3 0 0 0,0 3 0 15,-3-3 0-15,0 0 0 0,-3 2 0 0,3-2 0 16,-3 0 0-16,3 0 0 0,-3-3 0 0,0 3 0 16,0-2 0-16,-3-6 0 0,0 0 0 0,0 0 0 15,9 2 0-15,-9-2 0 0,6 3 0 0,0-6 0 0,0 1 0 0,0-1 0 16,3-2 0-16,-3-3 0 0,-1 0 0 0,1 0 0 16,0-3 0-16,0 1 0 0,0-1 0 0,0-2 0 15,0 2 0-15,0-2 0 0,0 3-9 0,3-1 9 16,-6 0-13-16,6 3 1 0,-3 1 0 0,0 1 0 15,0 1-6-15,-6 5-1 0,6 0 0 0,0 5 0 16,0-2 4-16,-3 5 1 0,0 2 0 0,0 4 0 16,3-1 14-16,-4 5-9 0,1-2 9 0,0 0-8 15,-3 3 8-15,3-3-8 0,-3-1 8 0,3 1-8 16,-3 3 8-16,3-6-12 0,0 0 12 0,0 0-12 16,0-5-108-16,0 0-23 15,3-2-4-15</inkml:trace>
  <inkml:trace contextRef="#ctx0" brushRef="#br0" timeOffset="53884.7468">17549 13065 1296 0,'0'0'28'0,"0"0"7"0,0 8 1 0,-3 3 0 0,0 2-36 0,3 0 0 16,-3 0 0-16,0 3 0 0,0 0 50 0,0 0 3 15,3 2 1-15,-3 1 0 0,0 2-9 0,0 0-1 16,0 3-1-16,0 0 0 0,3 0-18 0,-3 2-3 16,-3-2-1-16,0 3 0 0,6 2-8 0,-3-3-1 0,-3 1-1 15,0-4 0-15,3-1-11 0,3-1 0 0,0-3 0 0,0-2 0 16,-3 0 0-16,3-3-16 0,3-2 4 0,0-1 1 31,-3-2-38-31,0-2-8 0,0-6-2 0,3 8 0 16,-3-8-46-16,0 0-10 0,0 0-1 0,0 0-1 15,0 0-27-15,0 0-4 0,0 0-2 0,0-6 0 16,0 1 36-16,-3 0 7 0,0-3 2 0,0 2 0 0,0-2 93 0,3 3 12 0,0-3 15 0,-3 0-3 16,0 0 115-16,0 0 23 0,3 3 5 0,3-3 1 15,0 3-44-15,-3-3-8 0,-3 3-1 0,6-1-1 16,0-2-10-16,0 3-3 0,-3 0 0 0,3 0 0 16,6-1-37-16,-3 1-8 0,0-3-2 0,0 3 0 15,3-3-18-15,-3 3-4 0,3-3-1 0,0 0 0 16,0 0-3-16,3 2 0 0,-3-2 0 0,2 3 0 15,1 3-7-15,0-4-1 0,0 4-8 0,0 2 12 0,0 0-12 0,0 0 9 16,0 2-9-16,0 1 8 16,0 2-8-16,-1 3 0 0,1 3 0 0,3-3 8 15,-3 5-8-15,-3 0 0 0,3 0 0 0,0 1 0 16,-3 1-9-16,0-1 9 0,0-1-12 0,0 0 12 0,-3 0-8 0,3-2 8 16,-1 0 0-16,-2-4 0 0,3 1-11 0,-3-2 11 15,0-1-10-15,3-2 10 0,-3-1 0 16,3-2-9-16,-3 0 9 0,3-5 0 0,0 0 0 0,0-1 0 15,-3-2 0-15,3-2 0 0,-3-3 10 0,0-1 1 16,-3-4 0-16,3-1 0 0,-6 1 9 0,2-1 1 16,-4 1 1-16,-1-1 0 0,0 3 17 0,-6 3 3 15,3 3 1-15,-3-1 0 0,-3-2 12 0,0 2 2 16,-3 3 1-16,3 3 0 0,0 5-26 0,-3-3-6 16,0 3-1-16,1 0 0 0,2-5-25 0,0 5-14 15,0 3 2-15,3-1-663 0,0 1-132 0</inkml:trace>
  <inkml:trace contextRef="#ctx0" brushRef="#br0" timeOffset="54412.7442">18611 13412 1306 0,'0'0'28'0,"0"0"7"0,0 0 1 0,-3 5 1 0,0 3-29 0,3 0-8 0,0 0 0 0,3 0 0 15,0 5 8-15,0 0 1 0,0 0 0 0,3 3 0 16,3 3 18-16,3-3 3 0,0 0 1 0,0-1 0 16,3 1-12-16,0 0-3 0,3-3 0 0,-4 1 0 15,1-4-16-15,0 1 0 0,0-3 8 0,-3 2-8 16,0-2-12-16,3-2-7 0,-6 2-1 0,3-3-416 15,-4-3-84-15</inkml:trace>
  <inkml:trace contextRef="#ctx0" brushRef="#br0" timeOffset="54672.7362">18879 13348 1336 0,'0'0'38'0,"0"0"8"0,0 0-37 0,0 0-9 16,-6 0 0-16,0 3 0 0,0-3 72 0,0 5 12 15,0-2 2-15,-2 2 1 0,5 3-9 0,-3-3-2 16,0 3 0-16,-3 3 0 0,3 2-38 0,0 3-8 16,-3 0-2-16,3 2 0 0,-3 4-19 0,0-1-9 0,0 3 8 0,-3-3-8 15,0 2 8-15,3 1-8 0,-3-3 0 0,1 3 8 16,2-3-18-16,0 1-4 0,0 1-1 0,0-1 0 31,3-1-114-31,-3-3-23 0,6 1-5 0</inkml:trace>
  <inkml:trace contextRef="#ctx0" brushRef="#br0" timeOffset="54948.9189">19007 13610 1296 0,'-6'11'28'0,"6"-3"7"0,-3 0 1 0,3 0 0 16,-3 2-36-16,0 3 0 0,0 1 0 0,3 1 0 0,-3 4 25 0,3 0-1 15,-3-4-1-15,3 1 0 16,3-2-6-16,-3-4-1 0,3 3 0 0,0-5 0 16,0-2 5-16,-3-6 1 0,6 2 0 0,3-2 0 15,0-2 22-15,-3-4 5 0,3-2 1 0,-3 0 0 0,3-5-5 0,0 0-1 16,-3 0 0-16,0-3 0 0,0 3-6 0,0-1-2 15,-6 1 0-15,0 0 0 0,0 2-16 0,-3 1-4 16,-3-3-1-16,0 5 0 0,-3-3-24 0,0 3-5 16,0-3-1-16,-3 4-876 15</inkml:trace>
  <inkml:trace contextRef="#ctx0" brushRef="#br0" timeOffset="55580.7349">18659 13012 1302 0,'0'0'36'0,"-3"8"10"0,-3-3-37 0,3 1-9 15,0-1 0-15,-3 3 0 0,3-3 60 0,0 1 9 16,3-1 3-16,0-5 0 0,0 0 1 0,0 0 1 15,0 0 0-15,0 0 0 0,0 0-29 0,0 0-5 0,0 0-2 0,6-5 0 16,3-3-10-16,0-3-3 0,3-2 0 0,0-3 0 16,3 3-5-16,0-6 0 0,-1 3-1 0,1 0 0 15,0 1-19-15,-3 1 0 0,0 1 8 0,3 0-8 16,-3 0 0-16,-3 2 0 0,3 0 0 0,-6 1 0 16,3 2 0-16,-1-3 0 0,1 6 0 0,0 0 0 15,-3 2 0-15,-6 3 0 0,9 3 8 0,0 2-8 16,-3 0 0-16,3 1 0 0,-3-1 0 0,3 3 0 15,0 0 8-15,0 2-8 0,0 4 12 0,0-4-12 16,0 3 20-16,-4 1-4 0,1-1 0 0,3 3 0 16,-3-3-6-16,3 0-2 0,-3 0 0 0,3 1-656 15,0-1-131-15</inkml:trace>
  <inkml:trace contextRef="#ctx0" brushRef="#br0" timeOffset="100908.6462">14337 9435 1162 0,'0'0'25'0,"0"0"6"0,0 0 1 0,0 0 1 0,0 0-33 0,6 5 0 16,-6-5 0-16,0 0 0 0,0 0 72 0,0 0 8 16,3 6 2-16,-3-6 0 0,3 5-2 0,-3-5 0 15,0 0 0-15,0 5 0 0,0-5-14 0,0 0-3 16,0 0-1-16,0 8 0 0,3-3-9 0,-3-5-1 0,0 0-1 15,0 0 0-15,0 0-19 0,-3 8-3 0,3-8-1 0,0 0 0 16,-6 6-12-16,3-1-2 16,3-5-1-16,-6 3 0 0,0-1-5 0,6-2 0 15,-3 6-8-15,-3-4 12 0,0-2 0 0,0 3-1 0,0-3 0 0,0 2 0 16,0-2-3-16,0 0-8 0,0 0 12 0,0-2-4 16,-2 2-8-16,2 0 0 0,-3-3 0 0,0 3 0 15,0 0 20-15,3 3 0 0,-3-1-1 0,0-2 0 16,0 0 0-16,0-2 0 0,3 4 0 0,0 1 0 15,0-3-6-15,0 0-1 0,-3 3 0 0,9-3 0 16,0 0-12-16,-6-3 8 0,-2 3-8 0,8 0 0 16,0 0 10-16,-6 3-10 0,-3-3 10 0,6 0-10 15,3 0 0-15,-6-3 8 0,6 3-8 0,-6 0 0 16,0 0 0-16,6 0 0 0,0 0 0 0,-6-3 0 16,0 3 0-16,6 0 0 0,0 0 0 0,0 0 0 15,0 0-29-15,-6 0-3 0,-3 3 0 0,9-3 0 16,0 0-140-16,-6 3-29 15,-3-1-6-15,0 1-689 0</inkml:trace>
  <inkml:trace contextRef="#ctx0" brushRef="#br0" timeOffset="101300.645">13673 9477 1238 0,'0'0'27'0,"0"0"5"0,-3 6 2 0,3-6 2 0,0 0-36 0,0 0 0 0,0 0 0 0,-3 5 0 15,3-5 109-15,0 0 15 0,0 0 4 0,-3 5 0 16,0-2-8-16,3-3 0 0,0 0-1 0,0 0 0 16,0 0-44-16,0 0-9 0,0 0-2 0,0 0 0 15,0 0-23-15,0 0-5 0,0 0 0 0,0 0-1 16,0 0-15-16,0 0-2 0,-3 8-1 0,3-8 0 15,0 0-4-15,0 0-1 0,0 0 0 0,-6 2 0 16,0-2-12-16,6 0 0 0,0 0 0 0,-9-2 0 16,1 2 0-16,-1-3 0 0,9 3 0 0,0 0 0 15,0 0 0-15,-9 0 0 0,0 0 0 0,0-2 0 16,-3 2-12-16,3 0-6 0,0 0-1 0,-3 2 0 16,6-2-13-16,-3 0-4 0,0 0 0 0,0 0 0 15,3 3-1-15,1-1-1 0,-4 1 0 0,3-3 0 16,-3 5-57-16,3 1-11 0,0-1-2 15,0 0-1-15,-3 1-16 0,3-4-3 0,0-2-1 0,-3 3-570 16</inkml:trace>
  <inkml:trace contextRef="#ctx0" brushRef="#br0" timeOffset="101688.6502">13063 9509 1364 0,'0'0'30'0,"0"0"6"0,-6 0 2 0,6 0 0 0,0 0-30 0,-3 5-8 0,-3 1 0 0,6-6 0 16,-3 2 96-16,-3-2 17 0,3 3 4 0,3-3 1 16,0 0-24-16,0 0-5 0,-6 3-1 0,3-3 0 15,0 0-16-15,3 0-4 0,-6 2-1 0,3 1 0 16,-3 0-16-16,6-3-3 0,0 0-1 0,-6 0 0 16,1 2-31-16,-1 1-7 0,-3-6-1 0,6 3 0 15,3 0-8-15,-9-2 0 0,3 2 0 0,0 0 0 0,0-3 0 16,-3 0 0-16,0 1 0 0,-3-1 0 15,6 0-33-15,-3 1-3 0,-3-1 0 0,0 0 0 16,1 3-115-16,-1-2-23 0,0-4-5 0,-3 4-711 16</inkml:trace>
  <inkml:trace contextRef="#ctx0" brushRef="#br0" timeOffset="102140.6451">12319 9557 1371 0,'0'0'30'0,"0"0"6"0,0 0 2 0,0 0 1 0,0 0-31 0,0 0-8 0,0 0 0 0,0 0 0 16,0 0 67-16,0 0 12 0,-3 5 2 0,-3 0 1 15,0-2 5-15,6-3 1 0,-9 5 0 0,3 1 0 16,-6-1-10-16,3-2-2 0,0-1 0 0,0 3 0 15,0-2-26-15,1 0-6 0,-4-1 0 0,3 1-1 16,-3 0-13-16,0-1-2 0,-3 1-1 0,3 2 0 16,0-2-27-16,0 0 0 0,-3-1 0 0,4 3 0 0,-1-5 0 0,0 3 0 15,0-3 0-15,0 0 0 0,0 0 0 0,0 0 0 16,3 0-9-16,-3 0 9 0,3-3-13 0,-3 3 1 16,3 0 0-16,1 0 0 15,-1-2-39-15,0-1-7 0,-3 1-2 0,6-4-629 16,-3 4-127-16</inkml:trace>
  <inkml:trace contextRef="#ctx0" brushRef="#br0" timeOffset="102593.0791">11465 9660 986 0,'0'0'21'0,"-6"3"5"0,0-1 1 0,0-2 1 0,0 0-28 0,0 0 0 0,0 3 0 0,0-3 0 16,0-3 127-16,-3 3 19 0,3 0 4 0,6 0 1 0,0 0-46 0,-3-2-9 15,-6-1-1-15,6-2-1 16,-3 2-15-16,3-2-3 0,-3 5-1 0,0-8 0 0,0 2-25 16,3 1-5-16,-3 0-1 0,1 2 0 0,-1-2 6 0,3 2 1 15,3 3 0-15,-6-5 0 0,0 2-30 0,6 3-5 16,0 0-2-16,-3-2 0 0,0 2 4 0,3 0 1 15,0 0 0-15,0 0 0 0,0 0-10 0,-6 2-1 16,0 1-8-16,6-3 12 0,0 0-12 0,0 0 0 16,0 0 0-16,-9 3 0 15,3 2-106-15,0-5-18 0,6 0-3 0,-6 3-571 0,-3-6-114 0</inkml:trace>
  <inkml:trace contextRef="#ctx0" brushRef="#br0" timeOffset="103021.0788">10872 9626 1598 0,'0'0'35'0,"0"0"7"0,0 0 2 0,0 5 1 0,-3-3-36 16,3-2-9-16,0 0 0 0,-3 6 0 0,0-4 65 0,3-2 11 16,0 0 3-16,0 0 0 0,0 0-15 0,-3 6-4 15,0-1 0-15,3-5 0 0,0 0 2 0,-6 5 0 16,0-2 0-16,1 0 0 0,5-3-3 0,0 0-1 15,-9 5 0-15,0-2 0 0,0-1-5 0,0-2-1 16,0 0 0-16,-3 3 0 0,3-1-35 0,0-2-7 16,-3 0-2-16,3 0 0 0,0 3-8 0,3-3 0 15,-3 0 0-15,4 0 0 0,5 0 0 0,-9-3 0 0,0 3 0 0,3 0 0 16,6 0 0-16,-6-2 0 0,0-1 0 0,0-2 0 31,3 2-30-31,0-2-8 0,-3 2-2 0,6-2 0 16,-3 0-163-16,3-3-33 0,0 0-6 0,0 3-2 0</inkml:trace>
  <inkml:trace contextRef="#ctx0" brushRef="#br0" timeOffset="103761.0796">10286 9536 896 0,'0'0'20'0,"0"0"4"0,0 0 0 0,0 0 1 0,0 0-25 0,0 0 0 15,0 0 0-15,6 5 0 0,0-5 77 0,-6 0 11 16,3 8 1-16,-3-8 1 0,0 0 33 0,0 0 6 15,0 0 2-15,0 0 0 0,0 0-24 0,0 0-5 0,0 0-1 0,0 0 0 16,0 0-29-16,-3 8-7 0,3-8-1 0,-6 5 0 16,6-5-27-16,-6 3-5 0,0-1-2 0,0 1 0 15,0 0-6-15,3-1-2 0,-3-2 0 0,0 0 0 16,0 3-12-16,0-3-2 0,0 0-8 0,0 0 12 16,6 0-12-16,-6 3 8 0,3-3-8 0,3 0 0 15,0 0 0-15,0 0 0 0,0 0 0 0,0 0 0 16,0 0 0-16,3 8 0 0,0-1 0 0,3 1 0 15,3-2 0-15,-3-1-10 0,3 3 10 0,0-3-8 16,0 0 8-16,0-2 0 0,-9-3 0 0,6 0 0 16,0 0 0-16,3-3 0 0,-9 3 0 0,0 0 0 15,0 0 0-15,0 0 0 0,0 0 0 0,3-5 0 16,-6 0 0-16,3 0 8 0,-6-1 0 0,3 1 0 0,-3 0 16 0,0-3 3 16,-3 5 1-16,0 1 0 0,0-1 3 0,-3 0 1 15,3 1 0-15,-3 2 0 0,3 0-20 0,1 0-3 16,-1 5-1-16,0-2 0 15,3-1-8-15,-3 1 8 0,3 2-8 0,3-2 8 0,-3 2-8 0,3 0 0 16,0-2 0-16,3-3 0 0,0 0 0 0,0 0 0 16,0 0 0-16,0 8 0 0,0-8 0 0,0 0 0 15,0 0 0-15,0 0-11 0,0 0 11 0,3 5 0 16,-3-5 0-16,0 0-8 0,6 5 8 0,-6-5-8 16,3 6 8-16,-3-6-8 15,3 5-21-15,3-2-4 0,-6-3-1 0,6 5-755 0,-3 0-151 0</inkml:trace>
  <inkml:trace contextRef="#ctx1" brushRef="#br0">21522 5974 0,'0'0'16,"0"0"-1,27 59 1,-74-97-1,29 36 1,-12-22 0,30 40-1,0-19 1,-3 3-16,3-5 31,0 0-31,0-9 31,0 12-31,-3-6 16,0 8 15,-3-8-15,-3 8 0,-30-24-1,-2-5 1,-4 3-1,6 7 1,1 3 0,35 51-1</inkml:trace>
  <inkml:trace contextRef="#ctx0" brushRef="#br0" timeOffset="111420.7338">10295 9784 759 0,'0'0'16'0,"0"0"4"0,0 0 1 0,0 0 1 0,0 0-22 0,0 0 0 0,0-2 0 0,0-4 0 16,0 1 23-16,0 5 0 0,0 0 0 0,-3-3 0 16,0-2 10-16,0 2 3 0,3 3 0 0,0 0 0 15,-3-2 15-15,3 2 3 0,0 0 1 0,-3-3 0 16,3 3-2-16,0 0 0 0,0 0 0 0,0 0 0 15,0 0-12-15,0 0-2 0,0 0-1 0,0 0 0 16,0 0-7-16,0 0-2 0,0 0 0 0,0 0 0 16,0 0-1-16,0 0-1 0,0 0 0 0,0 0 0 15,0 0 5-15,0 0 0 0,0 0 1 0,0 0 0 16,0 0-2-16,0 0-1 0,-3-5 0 0,3 5 0 16,-3-3-6-16,3 3 0 0,0 0-1 0,0 0 0 15,-3-2-2-15,0-1 0 0,3 3 0 0,0 0 0 16,0 0-4-16,0 0-1 0,-6-3 0 0,6 3 0 15,0 0 12-15,-6-2 1 0,3-1 1 0,0 3 0 16,3 0-17-16,0 0-3 0,0 0-1 0,-6 0 0 0,3 0 7 16,3 0 0-16,0 0 1 0,-6 0 0 0,3 0 1 0,3 0 0 15,0 0 0-15,0 0 0 0,0 0-8 0,0 0-2 16,-6 3 0-16,6-3 0 0,0 0 5 0,0 0 1 16,-6 2 0-16,6-2 0 0,0 0-14 0,0 0-15 15,0 0 3-15,0 0 1 0,0 6 11 0,0-6 16 16,0 0-4-16,0 0-1 0,0 0-11 0,6 5 0 15,3-5 0-15,0 5 0 0,-3-2 0 0,0 2 0 16,3-5-9-16,0 5 9 0,0-2 0 0,0 0 0 16,3-1-8-16,-3 4 8 0,0-4 0 0,0 4 0 15,-4-1 0-15,4 0 0 0,3 3 8 0,-3-3-8 16,0 1 0-16,0-1 9 0,-3 0-9 0,0 3 0 0,0-2 0 16,-3-1 0-16,0 3-11 0,0 2 11 0,0-2-8 0,0 3 8 15,-3-1 0-15,0 1 0 0,-3 0 0 0,0-1 0 16,-3 3 11-16,0 1-3 0,0-1 0 0,0 0 0 15,-3 3-8-15,3 0 0 0,-3-3 0 0,0 3 0 16,-3 0 0-16,1 0 0 0,2-3 0 0,-3 0 0 16,0 3 0-16,3-3 0 0,0-2 0 0,0-1 0 15,3 4 0-15,0-4 0 0,0-2 0 0,0 5 0 16,0-2 0-16,3-3 0 0,-3 3 0 0,3-1 0 16,0 1 0-16,3-3 8 0,0 0-8 0,-3-1 0 15,3 1 0-15,0 0 0 0,3-2 0 0,-3 2 0 16,3-3 0-16,0 3 0 0,3-3 0 0,0 0 0 15,-3 1 0-15,6-1 0 0,0-2 0 0,0 2 0 0,0 0 0 16,0 1 0-16,3-4 0 0,0 3 0 0,-3-2 0 0,0 0 0 16,-4 2 0-16,4-2 0 0,3-1 0 0,-3 1 0 15,0 0 0-15,-3-1 0 0,-6-2 0 0,0 0 0 16,9 0-10-16,-9 0 10 0,3 6 0 16,-3-6 12-16,0 0-1 0,0 0 0 0,0 0 8 15,0 0 1-15,0 0 1 0,0 0 0 0,0 0-7 0,3 2-2 16,-6 3 0-16,3-5 0 0,0 0-28 0,0 0-5 15,0 0-2-15,0 0-1132 16</inkml:trace>
  <inkml:trace contextRef="#ctx0" brushRef="#br0" timeOffset="112996.6875">10479 10467 474 0,'0'0'13'0,"0"0"3"0,0 0-16 0,0 0 0 15,0 0 0-15,0 0 0 0,0 0 51 0,0 0 6 16,0 0 2-16,0 0 0 0,0 0 15 0,0 0 3 16,0 0 1-16,0 0 0 0,0 0-9 0,0 0-1 15,0 0-1-15,0 0 0 0,0 0 4 16,0 0 1-16,0 0 0 0,0 5 0 0,0 1-16 0,0-1-4 15,0-5 0-15,-3 5 0 0,3 3-28 0,0 0-7 16,-3 0-1-16,-3 0 0 0,6 0 2 0,-3-3 0 16,-5 3 0-16,5-3 0 0,3-5 6 0,-3 8 2 15,0-2 0-15,0 1 0 0,-3-1 53 0,6-1 10 16,-3-2 3-16,0 2 0 16,3-5-102-16,-3 5-20 0,0 1-4 0,0-1-1 0,3-5 50 0,0 0 9 0,-3 5 3 0,0 0 0 15,3-5-10-15,0 0-1 0,0 0-1 0,0 6 0 16,0 2-5-16,0-8-1 0,-3 8 0 0,3-8 0 15,0 0-9-15,0 0 12 0,0 0-12 0,6 8 12 16,-6-8-12-16,6 7 10 0,3 1-10 0,-9-8 10 16,6 8-10-16,-6-8 0 0,12 6 0 15,-1-1 0-15,-2 3 0 0,-9-8 0 0,12 5 0 0,-3 0 0 16,0 3 0-16,-3-2 0 0,-6-6 0 0,9 8 8 16,3 0-8-16,-3 0 0 0,-6 2 0 0,3-2 0 15,-3 0 0-15,3 0 0 0,-3 0 0 0,0 2 8 16,0-2-8-16,-3 0 0 0,3 6 0 0,-3-7 0 15,-3 7 10-15,3-1-10 0,-6 0 12 0,3 3-12 0,0 0 9 16,0 2-9-16,-6-2 0 0,6 3 9 0,-3-1-9 0,0 1 8 16,-3-1-8-16,3 1 8 0,0-1-8 0,-3 4 0 15,3-4 0-15,0 1 0 0,-6-1 0 0,3 1 8 16,4 2-8-16,-4 0 0 0,-6-2 8 16,6-1-8-16,-3 3 0 0,3-2 8 0,0 2 3 0,0 0 0 15,-3 0 0-15,-3 0 0 0,3 3-11 0,0-3 12 16,-5-2-12-16,5 2 12 0,0-2-4 0,0-1-8 15,-3 3 12-15,3-2-4 0,0-1-8 0,0 3 0 16,3-5 0-16,0 0 8 0,1-3-8 0,-1 3 0 16,3 0 0-16,0-3 0 0,3 1 0 0,0 2 0 15,0-6 0-15,0 1 0 0,3-1-8 0,0 1 8 0,0-1-10 0,0-2 10 32,0 0-44-32,0 0-4 0,3-5 0 0,-3-3-987 0</inkml:trace>
  <inkml:trace contextRef="#ctx0" brushRef="#br0" timeOffset="114000.6868">10655 10692 1153 0,'0'0'32'0,"0"0"8"0,0 0-32 0,0 0-8 0,0 0 0 0,0 0 0 16,0 0 56-16,0 0 8 0,-6 0 3 0,6 0 0 0,0 0 11 15,0 0 2-15,-3-5 1 0,3-1 0 16,3 1-23-16,0-3-5 0,0-3-1 0,3 3 0 0,0-2-14 0,0-3-3 16,3-1-1-16,0 1 0 0,3-5-7 0,2 2-2 15,-2-3 0-15,3-2 0 0,3 0-25 0,3-3 8 16,0 0-8-16,0-2 0 0,2-1 0 0,1 4 0 15,0-1 8-15,3 0-8 0,-3 3 0 0,5 0 0 0,-2-1 0 16,0 1 0-16,-3 0-11 0,3-3 11 16,-4 3-8-16,4 0 8 0,-3 0-10 0,0 0 10 15,3 0-12-15,-4 2 12 0,1-2 0 0,0 2 0 16,0 1 0-16,-3 2 0 0,3-3 0 0,-4 4 0 16,-2-1 0-16,0 2 0 0,-3 1 0 0,0 0 0 15,0 0 0-15,-3 2 0 0,0 1 0 0,-4-1 9 0,1-2-9 0,-3 2 12 16,3-2 4-16,-3 0 0 0,-3-3 1 0,0-3 0 15,0 1 3-15,-3-1 1 0,-3-2 0 0,0 0 0 16,0 0-9-16,-3-3-1 0,-3-3-1 0,3 9 0 16,0-3-10-16,-5 0 12 0,2-3-12 0,-3 0 12 15,0-2-1-15,-3-1 0 0,3-2 0 0,-9-8 0 16,3 3 5-16,3-1 0 0,1-2 1 0,2 3 0 16,-3-3-6-16,3-3-2 0,0 3 0 0,3-3 0 15,0 1 11-15,0-1 1 0,3 3 1 0,3 2 0 16,3-4-6-16,0-1-2 0,0 0 0 0,6-2 0 15,3-3-3-15,3-3-1 0,-3 3 0 0,6-2 0 16,3-1-10-16,3 1 0 0,-1-1 0 0,4 0 0 0,3 1 0 0,-3-1 8 16,3 3-8-16,-4 0 8 0,-2 3-8 0,3 2 0 15,0 3 0-15,-3 5 0 0,2-2-19 0,-2 5 1 16,0 2 0-16,3 1 0 16,-3 2-35-16,-3 0-7 0,-3 3-2 0,2 0-975 15</inkml:trace>
  <inkml:trace contextRef="#ctx0" brushRef="#br0" timeOffset="114932.6845">12253 7197 1609 0,'0'0'35'0,"0"0"7"0,0 0 2 0,-6-3 2 0,0 0-37 0,1 1-9 0,5 2 0 16,0 0 0-16,0 0 55 0,0 0 9 16,-6 2 1-16,6-2 1 0,-3 8-38 0,3 0-8 15,0 5-2-15,0 1 0 0,3 4-18 0,0 1 0 16,0 5 0-16,0-1-9 0,-3 1 9 0,2 0 0 0,4 2 0 15,-3-2-8-15,-3 3 8 0,0 2 0 0,0-3 0 0,3 1 0 16,-3-1 0-16,0 1 0 0,0-1 8 0,0-2-8 16,0-3 12-16,3 3-1 0,-3-3-1 0,0-2 0 15,-3-4 6-15,3-1 0 0,0-1 1 0,-3-2 0 16,3-4-7-16,0 1-2 0,0-8 0 0,0 0 0 16,0 0 3-16,0 0 0 0,0 0 0 0,0 0 0 15,0 0-11-15,0 0 8 0,0 0-8 0,0 0 8 16,0-5-8-16,0-3 0 0,0-2 0 0,0-1 0 15,0-2-22-15,0-3 3 0,0 0 1 0,0-2 0 0,3-1 54 16,-3-2 10-16,0 0 2 0,0-1 1 31,0-1-98-31,3-4-20 0,0 1-4 0,-3 2-1 0,3-3 61 0,-3 1 13 0,0-3 0 0,3 0 0 16,0 0 69-16,0 0 12 0,0 2 3 0,3 1 0 16,0 2-102-16,-3 3-20 0,0 0-4 0,3 2-1 15,3 3 43-15,0 0 0 0,-3 0 13 0,0 6-3 0,0-3-10 0,0 5 12 16,0 2-12-16,3-2 12 0,-3 3-12 0,-1 2 0 15,1 1 0-15,3 2 0 0,0 2 0 0,-3 1 0 16,3 0 0-16,0 2 0 0,0 3 0 0,0-3 0 16,-3 3-12-16,0 3 12 0,-3-3-9 0,3 2 9 15,-3-2 0-15,0 3 0 0,0 2 0 0,-3 0 0 0,0 3 0 16,0 0 0-16,-3 0 10 0,-3 0-10 16,0 0 10-16,3 2-10 0,-6 1 16 0,3-3-2 15,0 2-1-15,0-2 0 0,0 0-5 0,-3-3-8 0,3 0 11 16,3 1-11-16,0-6 0 0,0-1 0 0,-3-1 0 0,6-6-12 31,0 0-56-31,0 0-12 0,0 0-1 0,0 0-515 0,0 0-104 0</inkml:trace>
  <inkml:trace contextRef="#ctx0" brushRef="#br0" timeOffset="115548.6877">12691 7361 1036 0,'0'13'23'0,"0"-5"5"0,0 0 0 0,0 0 1 0,-3 0-29 0,3 2 0 0,-3-4 0 0,-3 2 0 16,0-1 93-16,0-1 13 0,3 2 2 0,-3-3 1 16,0 0-24-16,0-2-5 0,3-3 0 0,-3 0-1 15,6 0-11-15,-6 0-3 0,0-3 0 0,3-2 0 16,-2 0-1-16,2-3 0 0,3 0 0 0,-3-3 0 0,0 1-33 0,3-4-7 16,3 1-2-16,0-3 0 0,-3 0-22 0,0 3 8 15,6-3-8-15,-1 0 0 0,-2 3 0 0,3-3 0 16,3 3 0-16,-3-3 0 0,3 3 0 0,0 2-13 15,0-2 5-15,3 3 8 0,-3 2-11 0,0-3 11 16,0 6-8-16,0-3 8 0,3 3 0 16,-1-3-10-16,1 5 10 0,-3 0 0 0,3-2-12 15,-3 5 12-15,3 0-12 0,-3 0 12 0,3 0-14 0,-3 3 4 16,3-1 1-16,-3 1 0 0,0 0-2 0,0 2 0 16,-4 0 0-16,1 1 0 0,0 1 11 0,-3 1-8 15,0 3 8-15,0 0-8 0,-3 2 8 0,0 0 0 16,0 0 0-16,-3 3 0 0,0 0 0 0,0 0-8 0,-3 0 8 0,0 2-8 15,1 1 8-15,-1-1 0 0,0 1 0 0,0-1 0 16,3-2 0-16,0 0 0 0,-3-3 8 0,3 3-8 16,3-3 0-16,3 3 0 0,-3-5-10 0,6-1 10 15,0 1 0-15,0-6 0 0,3 1 0 0,-3-1 0 16,8-5 0-16,-2 0 0 0,0-5 0 0,0-1 0 16,3 1 9-16,-3-3-9 0,6-2 8 0,-6-1-8 15,3 0 10-15,-1 1-10 0,1-3 12 0,0-1-12 16,-3 4 8-16,0-3-8 0,3-1 0 0,-3-2 0 15,-3 1 0-15,0-1 10 0,0 0-10 0,-3 0 8 16,-3 0 1-16,2 0 0 0,-5-2 0 0,0 2 0 16,0 3 14-16,-3-3 2 0,-2 2 1 0,-1 1 0 15,0 0-6-15,-3 5 0 0,3-3-1 0,0 4 0 0,-3 1-11 16,0 1-8-16,0 0 9 0,3 2-9 16,-3 3 0-16,0-3 0 0,3 3 0 0,0 0 0 15,0 0 0-15,0 3 0 0,0-3 0 0,6 0-10 16,0 0-3-16,0 0-1 0,0 0 0 0,-6 3 0 15,6-3-34-15,0 0-8 0,0 8 0 0,0-8-905 16</inkml:trace>
  <inkml:trace contextRef="#ctx0" brushRef="#br0" timeOffset="115952.6842">13310 7215 1346 0,'0'0'29'0,"0"0"7"0,0 0 0 0,0 0 3 0,0 0-31 0,0 0-8 0,0 0 0 0,0 0 0 16,0 0 21-16,0 0 3 0,0 0 1 0,0 0 0 15,0 0 15-15,0 0 2 0,0 0 1 0,-3 5 0 16,3-5-17-16,0 8-3 0,-3 3-1 0,3-3 0 15,0 3 9-15,3 2 1 0,-3 0 1 0,3 0 0 16,0 3-17-16,0 0-3 0,0 0-1 0,0 0 0 16,0 2-3-16,0-2-1 0,-3 5 0 0,3-2 0 15,0-1 10-15,-3 1 2 0,3 2 0 0,-3 0 0 16,0-2 7-16,-3-1 1 0,3 1 1 0,-3-3 0 16,0-3 1-16,0 3 0 0,0-3 0 0,-3 0 0 15,3-2 6-15,-6 2 2 0,3-2 0 0,-3-1 0 16,3-2-14-16,-3 0-2 0,-3 0-1 0,4-3 0 0,-1 1-13 15,-3-4-8-15,0 1 10 0,3-3-10 0,0-3 0 0,0 1-10 16,3-4 0-16,0-2 0 16,-3-2-32-16,3-3-6 0,-3-1-2 0,3-7-614 15,0 3-122-15</inkml:trace>
  <inkml:trace contextRef="#ctx0" brushRef="#br0" timeOffset="116100.8212">13343 6887 1562 0,'0'0'34'0,"0"0"7"0,0 0 2 0,0 0 1 0,0-8-35 0,0 8-9 0,0 0 0 16,0 0 0-16,0 0 0 0,0 0 0 0,0 0 0 0,0 0 8 31,0 0-52-31,0 0-10 0,0 0-2 0,0 0-585 0</inkml:trace>
  <inkml:trace contextRef="#ctx0" brushRef="#br0" timeOffset="116516.6836">13379 7303 1281 0,'0'0'28'0,"0"0"5"0,0 0 2 0,0 0 2 15,5 2-29-15,4 3-8 0,0-2 0 0,0 0 0 0,3-1 52 0,-3 1 8 16,3-3 3-16,0 0 0 0,0 0-25 0,0 0-5 15,0-3-1-15,0 1 0 0,2-4 2 0,-2 1 0 16,3 0 0-16,0 0 0 0,0-3 2 0,-3 0 0 16,-3-3 0-16,3 1 0 0,3 2-20 0,-6-3-3 15,-1 3-1-15,1-3 0 0,3 4-4 0,-6-4-8 16,0 3 11-16,-3 0-11 0,3 0 15 0,-6 0-4 16,0 0-1-16,-3 0 0 0,-3 0 12 0,0 3 2 15,0 0 1-15,0 2 0 0,0 1-5 0,0-1-2 16,-2 6 0-16,-1-1 0 0,0 1-6 0,0 2 0 15,0 0-1-15,0 3 0 0,0 0-11 0,3 0 0 16,-3 3 0-16,0 2 0 0,0 0-10 0,3 6 10 0,0-1 0 16,0 1-9-16,0-1 9 0,0 1 0 15,0-1-9-15,3 4 9 0,-2-4 0 0,2 1 0 0,3-4 0 0,3 1 0 16,0-2 0-16,-1-1-9 0,4 0 9 0,0 0 0 16,3-2-27-16,0-3 2 0,0 0 0 0,3-3 0 31,0-5-69-31,0 0-14 0,3 0-2 0</inkml:trace>
  <inkml:trace contextRef="#ctx0" brushRef="#br0" timeOffset="116832.7199">14039 7128 1172 0,'0'-13'33'0,"0"13"7"0,-6-6-32 0,0 1-8 16,0 0 0-16,1-1 0 0,-4 1 43 0,3 0 6 15,-3 2 2-15,0 1 0 0,0-1 11 0,0 3 2 16,0 3 1-16,0-1 0 16,-3 1-1-16,3 5-1 0,-3 2 0 0,0 4 0 15,0-1-39-15,4 0-8 0,-1 3-2 0,3 0 0 0,0 0-6 0,-3 2-8 16,6 1 11-16,-3-1-11 0,3 3 13 0,3 1-4 16,0-4-1-16,3 1 0 0,3-1 5 0,-3-2 1 15,6 0 0-15,-3-3 0 0,3-2-3 0,3-1-1 16,-1-4 0-16,1-1 0 0,0-2 0 0,3-1 0 15,0-2 0-15,0 0 0 0,0-2 1 0,0-4 0 0,0-2 0 0,-1-2 0 32,4-1-31-32,-3-2-5 0,0 0-2 0,0-6 0 15,0 1-71-15,3-1-14 0,-6-2-4 0</inkml:trace>
  <inkml:trace contextRef="#ctx0" brushRef="#br0" timeOffset="117064.7302">14301 6673 1263 0,'0'0'28'0,"0"0"5"0,0 0 2 0,0 0 1 0,0 0-36 0,0 0 0 0,0 0 0 0,0 5 0 16,-3 3 22-16,3 3-2 0,-3-1-1 0,0 3 0 15,0 3 13-15,3 5 2 0,-3-2 1 0,0 7 0 16,0-2-2-16,3 5 0 0,0 0 0 0,-3 3 0 16,3 0-4-16,-3 0-1 0,0-1 0 0,1-1 0 15,-1 1-12-15,-3-2-4 0,3-2 0 0,0-1 0 16,0-2-4-16,0 0 0 0,-3 0-8 0,3-3 12 15,-3 0-12-15,3 0 0 0,-3-5-9 0,3 0 9 16,0-3-53-16,0 0-5 0,0-5-1 0,0 0-417 16,3-8-84-16</inkml:trace>
  <inkml:trace contextRef="#ctx0" brushRef="#br0" timeOffset="117324.6841">14215 7197 1153 0,'0'0'32'0,"0"0"8"0,3-6-32 0,-3 6-8 16,6-5 0-16,-6 5 0 0,0 0 51 0,3-5 8 0,-3 5 1 15,0 0 1-15,6 0-38 0,0-3-8 0,0 1-2 0,3-1 0 16,0 3-13-16,-1 0 0 16,1 0 8-16,3-3-8 0,0 1 10 0,3-4-1 15,-3 4 0-15,3-4 0 0,0 6 13 0,0 0 2 16,-3 0 1-16,-1 3 0 0,1-3 3 0,3 3 0 0,-6-3 0 0,3 5 0 16,-6 0-2-16,3 3 0 0,-3 0 0 0,0 0 0 15,-3 3 8-15,0 2 2 0,-3-3 0 0,-3 4 0 16,0 2-2-16,0-3 0 0,0 3 0 0,-3-3 0 15,0 0-10-15,0 0-3 0,0-2 0 0,0-1 0 16,0-2-21-16,3 0 8 0,3-8-8 0,0 0 0 16,0 0-129-16,0 0-31 0,0 0-5 0</inkml:trace>
  <inkml:trace contextRef="#ctx0" brushRef="#br0" timeOffset="117904.6827">14703 7144 1551 0,'0'0'34'0,"0"0"7"0,0 0 2 0,0 0 1 0,0 0-36 0,0 0-8 16,0 0 0-16,0 0 0 0,0 0 77 0,0 0 14 16,0 0 2-16,-6 0 1 0,-3 0-32 15,3 2-6-15,-3 4-2 0,0-1 0 0,3-2-23 0,-2-1-5 16,-1 4-1-16,0-1 0 0,3 0-14 0,-3 3-3 16,3 5-8-16,-3 1 12 0,3-1-12 0,0 0 0 15,-3 6 0-15,6-4 0 0,0 4 0 0,3-3 0 16,0 0-8-16,3 0 8 0,0-1 0 0,3-1 0 15,0-1-8-15,3-3 8 0,0 1 0 0,3-6 0 16,-3 3 0-16,3-2 0 0,-1-4 0 0,4 1 0 16,-6-3-10-16,3 0 10 0,0 0 18 0,0-3 9 0,-3-2 1 15,3 0 1-15,-3-1-2 0,-3-4-1 0,0 2 0 16,3-5 0-16,-3-1-2 0,-3-2-1 0,2 1 0 0,1-4 0 16,-3 3-5-16,0-2-1 0,0-1 0 0,0 3 0 15,-3 3-9-15,3 0-8 0,-3 0 12 0,3 2-12 16,-3 3 0-16,0 3 0 0,0 5 0 0,0 0 0 15,0 0 0-15,0 0 0 0,0 0 0 0,0 10 0 16,-3 1 0-16,3 0 0 0,-3 2 0 0,3 0 0 16,-3 3 0-16,3-3-11 0,0 0 11 0,0 1-10 15,0-1 10-15,3-3 0 0,0 4 0 0,0-6 0 16,-3 2 0-16,3-2 0 0,0 0 0 0,3 0 0 16,-3-3 0-16,-3-5 0 0,0 0 0 0,6 6 0 15,0-1 11-15,-6-5-3 0,0 0 0 0,6 0 0 16,3-3 10-16,0-2 2 0,-3 0 0 0,3-6 0 0,0 0-2 15,0-2 0-15,3-5 0 0,-1-1 0 0,1-2-18 0,0 0 0 16,0-3 0-16,0 5 0 0,0 1 8 0,-3 5-8 16,0 0 0-16,0 5 0 0,0 0 0 0,-3 0 0 15,0 2 0-15,-6 6 0 0,6 0 0 0,-6 0 0 16,0 0 0-16,6 6 0 0,-1 2 0 0,1 0 0 16,-3 2 0-16,0 1 10 0,-3 5-10 0,0-1 8 15,0 4-8-15,-3 0 8 0,3-1-16 0,0 1-4 16,0-1-1-16,0 1-780 15,3-4-156-15</inkml:trace>
  <inkml:trace contextRef="#ctx0" brushRef="#br0" timeOffset="119048.6883">15882 7234 1602 0,'0'0'35'0,"-3"-6"7"0,3-2 2 0,-3 3 1 0,0-3-36 0,3 3-9 0,0-3 0 0,-3 0 0 15,0 0 47-15,3 0 7 0,-3 0 2 16,3 0 0-16,-3 0-23 0,3 3-4 0,0-3-1 15,0 0 0-15,-3 0 1 0,3 0 0 0,-3 0 0 0,3 0 0 16,-6 3 0-16,3 0 0 0,0 0 0 0,3 5 0 16,-6 0-20-16,3 5-9 0,-3 0 8 0,3 3-8 15,-6 3 0-15,3 2-11 0,0 3 1 0,-3 0 0 16,4 2 10-16,-1 3 0 0,0 1 0 0,3-1-8 16,3-3 8-16,-3 1 0 0,6-1-9 0,-3-2 9 15,3-3 0-15,3-2 0 0,0-3 0 0,2-3 0 16,1 0 0-16,0-5 0 0,3-2 0 0,0-1 0 15,-3-5 20-15,0 0 9 0,3-2 2 0,-3-3 0 16,-3-6 0-16,0 3 0 0,3-2 0 0,-3-1 0 16,-3 1-19-16,3-1-4 0,-3 1-8 0,0 2 12 0,-1-3-12 15,-2 3-15-15,-2 0 3 0,2 3 1 0,0 0 2 0,-3 0 0 16,0 5 0-16,0 2 0 0,3-1 9 0,0 7 0 16,0 0 8-16,0 0-8 0,0 0 10 0,0 0-2 15,0 0-8-15,6 5 12 0,-1-3-12 0,1 4 0 16,3 2 0-16,3-3-10 0,-3 0 10 0,3-2 0 15,0 0 0-15,3-3 0 0,0-3-10 0,0-2 10 0,0-3-12 16,2 0 12-16,1-5 0 0,-3-3 0 16,0-3 0-16,3-2 0 0,-3-3-8 0,3-5 8 15,2-3 0-15,-5-2 0 0,0-1 0 0,-3 1 0 16,3 0 0-16,-3 2 0 0,-6-2 0 0,0 2-12 16,-3 3 12-16,0 0-13 15,0-1-11-15,-3 7-1 0,0-1-1 0,-3 0 0 0,0 3 9 0,-3 2 1 0,3 6 1 0,-3 3 0 16,0 2 15-16,0 2-11 0,0 4 11 0,0 4-10 15,-3 4 0-15,0 2 0 0,0 5 0 0,0 3 0 16,-3 2 10-16,1 6-13 0,2 5 5 0,0 3 8 16,-3 0-9-16,3 5 9 0,-3-3 0 0,3 6 0 15,3 2 0-15,-3 0 0 0,3 3 0 0,0 0 0 16,0 0 0-16,3 3 0 0,0 0 8 0,0-1-8 16,3 1 0-16,0-3 0 0,0 0 8 0,0-3-8 15,3-2 8-15,3-3-8 0,0-5 11 0,0 2-11 16,0-2 12-16,0-3-12 0,3-3 12 0,0-5-12 15,3 1 12-15,-3-4-4 0,3-5 0 0,0-2-8 16,0-3 19-16,-1 0-3 0,4-8-1 0,0 0 0 16,-3-3 9-16,6-2 1 0,-6-3 1 0,3-3 0 15,0-4-26-15,-3-1 8 0,-1 0-8 0,4-3 0 0,-6 1 0 0,-3-3-19 16,0 2 3-16,-6-2 1 0,-6 2 15 0,3 1 0 16,-6-1 12-16,3 1-12 0,-6 2 38 0,1 0 1 15,-1 3 0-15,0 2 0 0,-3 1-9 0,3 4-2 16,-3 4 0-16,0 2 0 0,0 0-28 0,0 5-12 15,1 0 1-15,-4 3-708 16,3 0-141-16</inkml:trace>
  <inkml:trace contextRef="#ctx0" brushRef="#br0" timeOffset="119628.6843">17031 6900 1861 0,'0'0'40'0,"0"0"9"0,0 0 2 0,0 0 2 0,-6-2-42 0,6 2-11 0,0 0 0 0,0 0 0 16,0 0 0-16,0 0 8 0,0 0-8 0,0 8 8 15,6 0-8-15,-3 2 0 16,0 1 0-16,3 2 0 0,0 0 0 0,3 3 15 0,-1 0-3 0,4 2 0 15,0 4-1-15,0-4-1 0,0 3 0 0,-3-2 0 16,0-1-10-16,0-2 8 0,6 0-8 0,-3 0 8 16,-3-3 0-16,0 3 0 0,5-3 0 0,-2-2 0 15,-3-1-8-15,0 1 12 0,0-3-12 0,0 3 12 16,0-6-12-16,0 0 0 0,-9-5 0 0,9 5 0 16,3-2-54-16,-3 0-6 15,-9-3-2-15,3-6-767 0</inkml:trace>
  <inkml:trace contextRef="#ctx0" brushRef="#br0" timeOffset="119900.6807">17322 6940 1782 0,'0'0'39'0,"-3"8"8"0,-2 0 1 0,-4 0 3 0,3 0-41 0,-3 0-10 16,6 2 0-16,-6 4 0 0,-9 1 45 0,6 4 7 16,3 2 2-16,0 0 0 0,-3 0-11 0,0 1-3 0,-2 1 0 15,-1 1 0-15,3 0-20 0,-3 0-4 0,0 0 0 0,3-1-1 16,0-1-3-16,3-1 0 16,-6 0 0-16,6-5 0 0,3 0-12 0,0 0 9 15,1-3-9-15,-1-3 8 16,-3 1-39-16,3 0-8 0,6-6-1 0,-3 0-597 15,-3 0-119-15</inkml:trace>
  <inkml:trace contextRef="#ctx0" brushRef="#br0" timeOffset="120111.7303">17498 7218 1609 0,'0'0'35'0,"0"0"7"0,0 0 2 0,6 8 2 0,0 0-37 0,-3 2-9 0,-6 1 0 0,3 2 0 16,-3 0 48-16,3 1 8 0,0 1 2 0,-6-1 0 16,0-1-14-16,3 3-4 0,9 0 0 0,-3-3 0 15,-3 3-27-15,-3-3-5 0,3 0-8 0,0 19 11 16,6 26-11-16,-3-29 0 0,-3-39 0 0,3-4-592 16,6 7-112-16</inkml:trace>
  <inkml:trace contextRef="#ctx0" brushRef="#br0" timeOffset="121539.7304">18525 7123 1530 0,'0'0'33'0,"0"0"7"0,0 0 2 0,0 0 2 0,0 0-36 0,0-8-8 16,3 2 0-16,-3-4 0 0,-3-1 45 0,3 3 7 15,-3 3 2-15,3 0 0 0,-6-1-21 0,3-2-4 0,0 3-1 0,0-3 0 16,0 3 5-16,-3 0 1 0,3-1 0 0,0 1 0 15,-3 0 0-15,3 2 0 0,-3 0 0 16,0 3 0-16,0-2-26 0,1 4-8 16,-1-2 0-16,-3 3 0 0,0 0 0 0,3 5 0 15,-3 2 0-15,0 4-9 0,3-1 9 0,0 3-12 0,-3 5 12 16,3 0-12-16,0 0 12 0,3-2-12 16,0-3 12-16,3 2-12 0,3 3 12 0,0-2 0 0,0-6-9 0,3 0 9 15,-3 0 0-15,6-2 0 0,-3 0-9 0,0-3 9 16,0-3 0-16,0 0 0 0,3-2-8 0,0-3 8 15,-3-3 10-15,0 0 6 0,2-2 0 0,1-3 1 16,0 0 6-16,0-2 1 0,0-1 0 0,0-2 0 16,0 2-13-16,0 1-3 0,0-6 0 0,-3 3 0 15,3-1-8-15,-3 1 0 0,0 3 9 0,0-4-9 16,0 6 0-16,0-2 0 0,0 2 0 0,-1 0 0 16,1 0 0-16,0 3 0 0,0 5 0 0,0 0 0 15,0-3 0-15,0 8-13 0,0 1 5 0,0 4 8 16,0 1-10-16,0-1 10 0,0-2 0 0,0 6-9 0,0-1 9 15,0 3-12-15,-3-3 12 0,3 3-12 0,-3-3 12 0,0 3-12 16,-3-3 12-16,3 0-12 0,0-2 12 0,0 0 0 16,-3-4 0-16,0 1 0 0,-3 0 9 0,3-8-9 15,0 0 12-15,0 0-12 0,0 0 14 0,0 0-4 16,0 0-1-16,0 0 0 0,9 0 0 0,-3 0 0 0,-6 0 0 16,6-5 0-16,2-3-1 0,1-2-8 0,-6-1 12 0,6-5-4 15,0 0-8-15,0 0 0 16,0-2 0-16,3 2 0 15,-3-3-32-15,3 1 2 0,0 2 0 0,-3 0 0 16,3-5-5-16,-1 2-1 0,1 1 0 0,-3 5 0 0,3 2 18 0,-3 3 3 0,0 3 1 0,0 5 0 16,-6 3 14-16,3 2 0 0,0 0 0 0,-3 3 0 15,0 3 18-15,3-1 0 0,-3 1 0 0,0-1 0 16,-3 4-6-16,0-1 0 0,0 3-1 0,0 0 0 16,0-1-11-16,-3 1 0 0,6 3 0 0,-3-3 8 15,-3 2-8-15,3-2 0 0,0 0-12 0,0-3 12 16,3 0-40-1,0-2-1-15,-3-3 0 0,3 0-530 0,-3-8-105 0</inkml:trace>
  <inkml:trace contextRef="#ctx0" brushRef="#br0" timeOffset="121853.8524">19120 6712 1011 0,'-18'6'28'0,"13"-1"8"0,-1 3-36 0,0-3 0 15,0 6 0-15,0 2 0 0,-3 3 44 0,0 3 3 16,3 2 0-16,-3 2 0 0,3 1 21 0,0 3 5 16,0-1 1-16,-3 1 0 0,3-1-9 0,0 3-1 15,3 0-1-15,-3 0 0 0,3 1-20 0,0-4-4 0,0 3-1 16,0-5 0-16,3-3-3 0,-3 0-1 0,3-2 0 0,3-1 0 15,-3 1-18-15,3-3-3 16,0 0-1-16,0-3 0 0,-3-3-12 0,3 4 0 16,0-6 8-16,0-1-8 0,-3-7 0 0,6 6 0 0,0-4-12 0,0-2 12 31,0 0-37-31,3-2-1 0,-3-4 0 0,0 1-510 0,0 0-101 0</inkml:trace>
  <inkml:trace contextRef="#ctx0" brushRef="#br0" timeOffset="122241.8507">18969 7223 1555 0,'0'0'34'16,"0"0"7"-16,0 0 2 0,0 0 1 0,0 0-36 0,0 0-8 0,5-3 0 0,1 1 0 15,0-1 20-15,3 1 3 0,3 2 0 0,0-6 0 16,0 4-7-16,3-4 0 0,0 4-1 0,6-1 0 0,-1-2 16 15,-2 2 3-15,0-2 1 0,-3 5 0 0,3-3-4 0,0 3-1 16,-6 0 0-16,3 3 0 0,-4-3-21 0,1 2-9 16,-6 1 8-16,3 0-8 0,0 2 15 0,-3 0-3 15,-3 3 0-15,0 0 0 0,-3 3 3 0,3-1 0 16,-3 4 0-16,0-1 0 0,0 0 3 0,0 3 1 16,0-3 0-16,0 3 0 0,3 0-11 0,0-3-8 0,0-2 12 15,0-3-12-15,3 2 0 0,0-2 0 16,0-3 0-16,0-2 0 0,3 0 0 0,0-3 0 15,-3 0 8-15,3-3-8 0,-4-2 23 0,4-3 1 16,0-3 0-16,0 1 0 0,-3-4 10 0,0-1 2 0,-3 1 1 0,0-1 0 16,3-4-12-16,-6 3-2 0,0-2-1 0,-6 2 0 15,3 0-10-15,-3-3-3 0,-3 3 0 0,0-2 0 32,-3-1-41-32,1 1-9 0,-4 2-2 0,0-3-1009 0</inkml:trace>
  <inkml:trace contextRef="#ctx0" brushRef="#br0" timeOffset="123069.8502">17168 6615 1148 0,'0'0'25'0,"0"0"6"0,-9 2 1 0,3 1 0 0,-6 0-32 0,6-1 0 15,6-2 0-15,-6 5 0 0,-6 1 36 0,3-1 0 16,6 3 1-16,0-3 0 16,-3 3 12-16,3-2 3 0,-3-1 0 0,6 3 0 0,0-3 3 0,-3 3 1 15,0 0 0-15,3 0 0 0,3 0-14 0,-3-3-2 16,0 3-1-16,-3-3 0 0,3 1-7 0,0-6-2 16,0 0 0-16,0 0 0 0,0 5 9 0,0-5 1 15,9 3 1-15,-9-3 0 0,0 0-1 0,9 0 0 16,0-6 0-16,0 1 0 0,0 0-6 0,0-6-2 15,0 0 0-15,3-2 0 0,6 0-16 0,-6-3-3 16,-4-2-1-16,1-1 0 0,6 1-12 0,0-4 9 16,-9 1-9-16,3 3 8 0,-6 2-8 0,3-3 0 0,0 3 0 0,-3 3 8 15,-3 0-8-15,0 5 0 16,6 0 9-16,-6 3-9 0,-3 2 18 0,0 1-1 16,3 2 0-16,0 0 0 0,0 0-2 0,0 0-1 0,-3 5 0 0,6 5 0 15,6 1-14-15,-6 2 9 0,-3 0-9 0,3 1 8 16,3 2-8-16,-3-3 10 0,6 0-10 0,-3 0 10 15,-3 0-10-15,6 1 0 0,2-4 0 0,1 1 0 16,-3-1-20 0,3-2-5-16,9 0-2 0,0 0-1077 0</inkml:trace>
  <inkml:trace contextRef="#ctx0" brushRef="#br0" timeOffset="124135.6674">20338 6961 1447 0,'0'0'32'0,"0"0"6"0,0 0 2 0,0 0 0 0,0 0-32 0,0 0-8 0,0 0 0 16,0 0 0-16,-3 5 40 0,-3 1 5 0,3-1 2 0,0 3 0 15,0-3 1-15,0 6 0 16,-3-1 0-16,3 6 0 0,-3 0-24 0,3 3-5 16,-3-1-1-16,3 1 0 0,0-1-3 0,0 1-1 15,3-1 0-15,0 1 0 0,0-3-2 0,0-3 0 16,3-2 0-16,0 2 0 0,0 0 2 0,3 0 0 0,0-2 0 15,0-3 0-15,0 0 8 0,3-3 2 0,-3-2 0 0,3-1 0 16,0-2 13-16,0-2 3 0,-1-4 1 0,4-2 0 16,-3 0-12-16,0 1-2 0,3-9-1 0,0 2 0 15,3 1-10-15,-3-3-3 0,-3-2 0 0,0-1 0 16,0 1-3-16,-3-1-1 0,0-2 0 0,0 3 0 16,-4-1-9-16,1 1-12 0,0-1 2 0,0 0 1 15,0 1 9-15,-3 2 14 0,0 0-3 0,3 3-1 16,-3 2-10-16,0 1 0 0,-3 2 0 0,0 3 8 15,6 2-8-15,-3 0 0 0,-3 1 0 0,3 4 0 16,0-2 0-16,-3 8-11 0,3 0 11 0,-6 5-12 16,1-2 12-16,2 5-13 0,3-3 5 0,0 8 8 0,0-2-9 15,-3 2 9-15,6 3 0 0,-3-3 0 0,3 5-12 0,0 1 12 16,-1 5-12-16,1-3 12 0,3 0 0 0,-3 0 0 16,-3 0 0-16,3-3 0 0,0 4 0 0,0-1 0 15,0-3 9-15,-3 1-9 0,-3-4 12 0,3 1-2 16,0-3-1-16,-6 1 0 0,3-1 5 0,-3 0 1 15,0-3 0-15,1 1 0 0,2-3 3 0,-6 0 1 16,0 2 0-16,0-2 0 0,3-3-3 0,-3 1-1 16,-3-1 0-16,-3-3 0 0,0 1-3 0,0-3 0 15,-3 0 0-15,4 2 0 0,-1-2-4 0,3-2 0 16,-3-1-8-16,0-2 12 0,3 2-12 0,0-3 0 16,0-2 0-16,0 0 0 15,3-2-32-15,1-1-8 0,-1 3-3 0,0-5-712 0,3 0-142 0</inkml:trace>
  <inkml:trace contextRef="#ctx0" brushRef="#br0" timeOffset="124507.8301">20579 7350 1512 0,'0'0'43'0,"0"0"9"0,0 0-42 0,0 0-10 15,-6 0 0-15,0 3 0 0,6-3 42 0,-6 2 6 16,3 6 2-16,0 0 0 0,3 0-21 0,0 3-4 16,0-1-1-16,0 1 0 0,0 0-12 0,3 2-4 15,0-3 0-15,3 1 0 0,0 0 7 0,3-1 1 16,0-2 0-16,3-3 0 0,-3 1 12 0,2-1 4 15,4-5 0-15,-3 0 0 0,0 0 9 0,0-3 3 16,-3 1 0-16,3-4 0 0,0-2 3 0,0 0 1 16,-3-2 0-16,0-1 0 0,0-2-16 0,-1 0-4 15,1-3 0-15,0 3 0 0,-6 0-12 0,-3-1-4 16,0 1 0-16,-3 0 0 0,3 2-1 0,-6-2-1 0,0 2 0 16,0 1 0-16,0 2-22 0,-2 0-5 0,-1-5-1 0,0 5-694 15,0 0-138-15</inkml:trace>
  <inkml:trace contextRef="#ctx0" brushRef="#br0" timeOffset="125275.5865">20338 6514 1666 0,'-12'8'36'16,"6"-5"8"-16,3 2 2 0,-6 3 2 0,3 2-39 0,-3-2-9 0,3 3 0 0,-3 2 0 15,3 0 31-15,0-2 4 0,3-3 1 0,-3 3 0 16,6-1-18-16,0-2-3 0,0-3-1 0,0-5 0 0,0 0 10 16,0 0 1-16,0 0 1 0,6 3 0 15,-6-3 26-15,6-3 4 0,0-2 2 0,3 0 0 0,0-1-18 0,-3-4-3 16,3 2-1-16,3-8 0 0,-3 0-11 0,3 0-2 15,0-2-1-15,0 2 0 0,-4-3-2 0,1 1-1 16,3-1 0-16,0 3 0 0,-6 6-4 0,0-1-1 16,0 3 0-16,3 0 0 0,0 3-14 0,-3 3 0 15,-6 2-12-15,0 0 12 0,0 0-8 0,12 5 8 0,-3 3 0 0,3 2 0 16,-6 4 0-16,0-1 0 16,-1 3 0-16,4 2 0 0,-3 1 8 0,0-1 0 15,-3 1-8-15,3-1 12 0,0 3-12 0,-3-2 0 16,0-3 0-16,0 0-735 0,3 0-147 0</inkml:trace>
  <inkml:trace contextRef="#ctx0" brushRef="#br0" timeOffset="126039.5852">20760 7363 1148 0,'0'0'25'0,"0"0"6"0,0 0 1 0,0 0 0 0,0 0-32 0,0 0 0 0,0 0 0 0,0 0 0 15,3-5 50-15,-3 5 4 0,0 0 1 0,0 0 0 0,0-5-15 0,0 5-2 16,0 0-1-16,0 0 0 0,6-3 4 0,-6 3 1 16,3-5 0-16,-3 5 0 0,0 0 8 15,0 0 2-15,0 0 0 0,0 0 0 0,0 0-15 0,0-3-2 16,0-2-1-16,0 5 0 15,0 0-2-15,0-3-1 0,0-2 0 0,0 2 0 16,0 1-2-16,0-4 0 0,0 6 0 0,-3-2 0 0,0-4-1 0,0 4-1 16,0-1 0-16,-3 3 0 0,3 0-14 0,-2 0-2 15,2 0-1-15,-6 0 0 0,0 0 10 0,3 0 1 16,0 5 1-16,-3 1 0 0,0-1-5 0,0 3-1 16,0 0 0-16,0 0 0 0,-3 0-16 0,0 2 0 15,0 4 0-15,3-4 0 0,1 1 0 0,-1 2 0 0,-3-2 0 0,6-1 0 16,0-2 0-16,3 3-11 0,-3-3 2 0,3 0-705 15,3-1-141-15</inkml:trace>
  <inkml:trace contextRef="#ctx0" brushRef="#br0" timeOffset="213616.5492">7559 8120 1306 0,'0'0'28'0,"0"0"7"0,0 0 1 0,0 0 1 0,0-5-29 0,0-1-8 0,-3 1 0 0,3 0 0 16,3 0 46-16,-3 5 8 0,0 0 2 0,0 0 0 15,0-6-4-15,0 6-1 0,0 0 0 0,0 0 0 16,0 0 5-16,0 0 0 0,0 0 1 0,0 0 0 16,0 0-21-16,0 0-4 0,0 0 0 0,0 0-1 15,3-5-22-15,-3 5-9 0,0 0 8 0,6-3-8 16,-6 3 0-16,3-2 0 0,3-1 0 0,0-2 0 15,3 2-23-15,-3 1-3 0,0-1-1 0,0-2 0 16,3 2-29-16,-3 0-5 0,0 1-2 0,3-1 0 16,-3 0 28-16,0 1 6 0,-6 2 1 0,6 0 0 0,-6 0 28 0,6 0 0 15,2 0 0-15,-8 0 0 0,0 0 0 0,6 5 0 16,-6-5 0-16,0 0 10 0,3 3 17 0,-3-3 3 0,0 0 1 16,3 8 0-16,-3-3 17 0,0 3 4 0,0-3 1 0,0 3 0 15,0 0 6-15,-3 0 1 0,3 0 0 0,-3 0 0 16,0 0-18-16,0 2-3 15,3 1-1-15,-3-1 0 0,3 1-19 0,0 0-4 16,-2-1-1-16,2 1 0 0,-3 2-14 0,3-2 8 16,0-1-8-16,-3 1 0 0,3-1 0 0,0 1 0 15,-3-3 0-15,3 0-10 16,-3 0-16-16,0 0-3 0,3 0-1 0,0-8 0 16,-3 5-32-16,3-5-6 0,0 0-2 0,0 0-540 0,0 0-108 0</inkml:trace>
  <inkml:trace contextRef="#ctx0" brushRef="#br0" timeOffset="213992.5152">7628 8885 1690 0,'0'0'48'0,"0"0"11"0,0 0-47 0,0 0-12 16,0 0 0-16,0 0 0 0,0 0 42 0,0 0 6 15,0 0 2-15,3 5 0 0,-3-5-19 0,0 8-4 0,3-3-1 16,-3 3 0-16,0-3-10 0,0 3-1 0,3 0-1 0,0 3 0 16,3 2-14-16,-6-2 9 0,0 2-9 0,0-2 8 15,3 2-8-15,-3 0 0 0,3 0-12 0,-6 3 12 32,3 0-41-32,3-3-1 0,3 3 0 0,-3-3-510 0,0 3-101 0</inkml:trace>
  <inkml:trace contextRef="#ctx0" brushRef="#br0" timeOffset="214307.6159">7696 9655 1130 0,'-3'13'24'0,"6"-8"6"0,0 3 1 0,0 3 1 0,-3-3-32 0,0 0 0 16,-3 2 0-16,3 1 0 0,0-1 75 0,-3 1 8 15,0-1 1-15,0 1 1 0,6 0-26 0,-3-1-6 16,-3 3-1-16,0-2 0 0,6 0-28 0,-3-3-7 15,-6 2-1-15,6 1 0 0,0-1-16 0,0-2 0 0,0 0 0 16,-3 0-500-16,-6 3-96 0</inkml:trace>
  <inkml:trace contextRef="#ctx0" brushRef="#br0" timeOffset="214579.6138">7681 10433 1188 0,'-3'10'26'0,"3"-2"6"0,0-3 0 0,0 3 1 0,0 3-33 0,0-3 0 15,-6 2 0-15,9 1 0 0,0 0 29 0,-3-1-1 16,-3 1 0-16,3-1 0 0,6-2-8 0,-6 0-1 15,0 0-1-15,-3 0 0 0,0 0 0 0,6 0 0 16,0 0 0-16,-3 0 0 16,-6-3-18-16,6 3 0 0,6-3 0 0,-3 1-423 15,0-1-78-15</inkml:trace>
  <inkml:trace contextRef="#ctx0" brushRef="#br0" timeOffset="214847.6502">7720 11171 1080 0,'0'0'24'0,"0"8"4"0,0 0 2 0,0 0 0 0,0 2-30 0,0-2 0 0,0 5 0 0,-3-5 0 16,0 3 10-16,3-1-10 0,0-2 10 0,-3 3-10 16,0-1 8-16,3-2-8 0,0 0 0 0,3 3 0 15,0-3-47-15,-6 2-15 0,3-2-3 0,0 3-360 16</inkml:trace>
  <inkml:trace contextRef="#ctx0" brushRef="#br0" timeOffset="215063.614">7723 11668 1584 0,'0'0'35'0,"0"8"7"0,-6 0 2 0,3 3 0 0,3-1-36 0,-3 1-8 16,-3 2 0-16,3 0 0 0,6 0 9 0,-6 1 0 0,0-4 0 0,3 3 0 15,0-5 1-15,3 3 0 0,-3 0 0 0,0-1 0 16,0-2-10-16,3 0 0 16,3-5 0-16</inkml:trace>
  <inkml:trace contextRef="#ctx0" brushRef="#br0" timeOffset="220740.8133">7928 11837 1062 0,'0'0'23'0,"0"0"5"0,0 0 0 0,0 0 3 0,0 0-31 0,0 0 0 0,0 0 0 0,0 0 0 0,0 0 0 16,0 0 0-16,0 0 0 0,0 0 0 0,-3 0 8 0,3 0-8 16,0 0 0-16,0 0 0 0,-5-2 49 0,2 2 4 15,3 0 1-15,0 0 0 0,0 0 52 0,0 0 10 16,-3-3 3-16,3 3 0 0,0 0-35 0,0 0-8 16,-3-2 0-16,3-1-1 0,0 3-28 0,0 0-6 15,-3 0-1-15,0-3 0 0,3 1-14 0,0 2-3 16,0-6-1-16,0 4 0 0,-3-1-12 0,3 0-2 15,0 3-8-15,0 0 12 0,0-2 1 0,0-4 0 0,0-2 0 0,3 3 0 16,0 0 7-16,-3 2 0 16,0-2 1-16,0 0 0 0,3-1 1 0,0 1 0 0,-6-3 0 15,3 0 0-15,0 3-4 0,3 0-1 16,-3-3 0-16,0 2 0 0,-6-2-7 0,6 3-2 16,3-3 0-16,-3 0 0 0,-3 0-8 0,3-2 0 0,3 2 9 0,0-3-9 15,0 1 0-15,0-1 8 0,-3 1-8 0,5-1 0 16,4 0 0-16,-6 1 0 0,0-1 0 0,3 1 0 15,0-1 0-15,0 3 0 0,0-3 0 0,-3 4 0 16,-3-1 0-16,6 0 0 0,-3 0 0 0,0 0 0 16,-3 0 0-16,3 3 0 0,3-3 0 0,-3 2 0 15,0-2 0-15,0 3 0 0,3-3 0 0,0 3 0 16,3 0 0-16,-3-3 0 0,0 2 0 0,3 1 0 16,2 0 0-16,-2 2 0 0,-6-2 0 0,3 0 0 15,9 2 0-15,-6 3 0 0,-9 0 0 0,0 0 0 16,0 0 0-16,12 0 0 0,3-3 0 0,-15 3 0 15,0 0 0-15,12 6-8 0,3-1 8 0,-3 0 0 0,-12-5 0 0,12 5 0 16,2 1 0-16,-2-1 0 0,3 3 0 0,-6 0 0 16,3-3 0-16,-3 0 0 0,6 3 0 0,-3 0 0 15,-3-2 0-15,3 2 0 0,-3-3 0 0,-1 0 0 16,4 0 0-16,-3 1 0 0,3-1 0 0,-3 0 0 16,3 1 0-16,0-4 0 0,-3 4 0 0,3-4 0 0,3 3 0 0,-3-2 0 15,2 0 0-15,1 2 0 16,-3-2 0-16,3-1-8 0,3-2 8 0,-3 3 0 15,-3-3 0-15,3 0 0 0,0 0 0 0,2-3 0 16,-2 1 0-16,3 2 0 0,0-3 0 0,0 0 0 0,0 1 0 0,-3-4 0 16,2 4 0-16,-2-3 0 0,3-1 0 0,-3 1 0 15,3-3 0-15,0 3 0 0,-3-3 0 0,3 0 0 16,-4-3 0-16,1 1 0 0,3-1 0 0,-3 1 0 16,0-1 0-16,0 0 0 0,3-2 0 0,-3 3 0 15,-1 2 0-15,1-3 0 0,-3 0 0 0,0 4 0 16,-3-1 0-16,3 0 0 0,-6 2 0 0,3 1 0 15,0 0 0-15,0 2 0 0,-9 3 0 0,3-3 0 16,3 1 0-16,-6 2 0 0,0 0 8 0,0 0-8 16,3-3 0-16,-3 3 8 0,0 0-8 0,0 0 0 15,0 0 0-15,0 0 9 0,0 0-9 0,0 0 0 16,0 0 8-16,0 0-8 0,0 0 0 0,0 0 0 16,0 0 0-16,0 0 0 0,0 0 0 0,0 0 0 15,0 0 0-15,0 0 0 0,0 0 0 0,0 0 0 0,0 0 0 16,0 0 0-16,0 0 0 0,0 0 0 0,0 0 9 0,0 0-9 15,0 0 0-15,0 0 9 0,0 0-1 0,0 0-8 16,0 0 12-16,0 5-4 0,0-5-8 0,0 0 8 16,0 0-8-16,-3 8 8 0,3-8-8 0,0 0 0 15,0 0 9-15,0 8-9 0,-3-2 8 0,3-6-8 16,0 0 10-16,0 0-10 16,0 0 11-16,-3 8-11 0,0 0 12 0,0-3-12 0,3-5 11 0,0 8-11 15,-3 0 10-15,3-8-10 0,0 8 0 0,0 0 8 16,0-1-8-16,0 1 0 0,3-2 0 0,0 2 0 15,0-3 0-15,0 3 0 0,3 0 0 0,0-3 0 16,0 3 0-16,2-3 0 0,1 3 0 0,-3-2 0 0,3-1 0 0,3 0 0 16,-3 0 0-16,0 1-8 0,3-1 8 0,0-2 0 15,0-1 0-15,0-2 0 0,0 3-8 0,-1-3 8 16,1 0 0-16,3 0 0 0,-3 0 0 0,0 0 0 16,3-3 0-16,0 3 0 0,0-2 0 0,0-1 0 15,2 3 0-15,-5-5 0 0,3 2 0 0,0 0 0 16,3 1 0-16,-3-3 0 0,0 2 0 0,-3-2 0 15,0-1-9-15,2 1 9 0,1 2 0 0,3-2-9 16,-3 0 9-16,0-1 0 0,3 4 0 0,-3 2-8 16,3-3 8-16,-4 1 0 0,-2 2 0 0,6 0-8 15,-6 0 8-15,3 0 0 0,-3 2-9 0,0 1 9 16,0 2 0-16,3-2-9 0,-3-1 9 0,-1 1 0 16,1 2-12-16,3-2 12 0,0 2-12 0,3 3 12 0,-3 0-12 15,3 0 12-15,0 0-12 0,2 3 12 0,1-1-8 16,0 1 8-16,0-1 0 0,0 1 0 15,0 2 0-15,-1-2 0 0,-2 2 0 0,3-2 0 0,-3-1 0 0,0 3 0 16,-3-2 0-16,-3 2 0 0,0-2 0 16,-1 2 0-16,-5-2 0 0,0 4 0 0,0-1 0 0,-3-1 8 15,3 0-8-15,-6-2 0 0,0-1 0 0,0 1 0 16,-3-1 0-16,0-2 0 16,0 0-146-16,-3-2-22 0,0-1-5 0</inkml:trace>
  <inkml:trace contextRef="#ctx0" brushRef="#br0" timeOffset="221532.8161">8955 11258 1695 0,'0'0'37'0,"0"0"8"0,0-5 2 0,-3-1 1 0,0-1-39 0,3 1-9 16,-3-2 0-16,0 0 0 0,0 0 9 0,-2-2 0 15,2-1 0-15,-3 1 0 0,3-1 15 0,-3-2 2 0,0 0 1 0,0-1 0 16,-3-1 25-16,0-4 6 16,0 3 1-16,0-2 0 0,-3-4-11 0,0 4-3 0,0-3 0 15,-3 2 0-15,1-2-16 0,-7 3-3 0,0-4-1 0,0 1 0 16,0 3-7-16,-3 2-2 0,4 0 0 0,-4 0 0 16,-6 3 13-16,3 2 3 0,-3-2 0 15,1 2 0-15,-4 1 5 0,3-1 2 0,0 1 0 0,1-1 0 16,-1-2-15-16,-3 2-4 0,-9 1 0 0,7-1 0 15,-1 1-6-15,-3-1-2 0,-2 3 0 0,-4-3 0 16,0 1-12-16,4 2 0 0,-4-3 0 0,-3 1 0 16,-5 2 0-16,2-3 0 0,4 3 0 0,-1 0 0 15,-9 0 0-15,4 3 0 0,5-3 0 0,-2 6 0 32,-7-1-23-32,3 0-7 0,-5 3-2 0,5 0 0 0,4 0 20 0,-4 6 3 0,1-4 1 0,-1 6 0 15,3 0-4-15,-2 0-1 0,-1 5 0 0,1-2 0 16,-1 5 13-16,4-3-11 0,2 3 11 0,0 0-10 15,7 2 10-15,-4 1 0 0,3-1 0 0,-2 3 0 0,5 3 0 0,3 5 0 16,3 0 0-16,7-5 8 0,2 5-8 0,0 0 0 16,0 6 0-16,3-3 8 0,1 5-8 0,-1-3 0 15,3 3 0-15,-9 13 0 0,3 1 0 0,0-4 0 16,4-4 0-16,-1-1 0 0,-3 0 8 0,0-5-8 16,0-2 10-16,-2-1-10 0,2-5 18 0,-3-2-2 15,0 2-1-15,0-5 0 0,1-3-15 0,-1-3-13 16,0-2 2-16,0-5-1136 15</inkml:trace>
  <inkml:trace contextRef="#ctx0" brushRef="#br0" timeOffset="222444.8156">1960 11449 1476 0,'0'0'32'0,"0"0"8"0,0 0 0 0,0 7 1 0,0-1-33 0,3 2-8 0,3 0 0 0,-3 2 0 16,3 1 18-16,6 5 2 0,-3 0 0 0,6 2 0 16,0 3 9-16,3 3 3 0,0 3 0 0,-1 2 0 15,1-3 5-15,3 6 2 16,0-3 0-16,0 3 0 0,-3-1-6 0,-3 1-1 16,2 0 0-16,-2-3 0 0,0-3 0 0,-3 1-1 15,-3-1 0-15,0-2 0 0,0 0-7 0,-3 0 0 0,0-3-1 0,0 0 0 16,-3-2-15-16,3-1-8 0,0-2 8 0,-6-3-8 15,0 1 0-15,0-4 0 0,0-2-10 0,0-8 10 32,0 0-63-32,0 0-5 0,0 0-2 0,-6-5-512 0,0-3-102 0</inkml:trace>
  <inkml:trace contextRef="#ctx0" brushRef="#br0" timeOffset="222756.8141">2085 11689 1112 0,'-20'-26'24'0,"11"15"6"0,0-2 1 0,-3 0 0 0,0-3-31 0,0 0 0 0,0 0 0 0,3 3 0 15,-6 0 76-15,9-1 10 0,-3-1 2 0,-2 1 0 16,5 1-14-16,-3 0-2 0,3-3-1 0,3 3 0 16,-3 0-11-16,6-3-3 0,-6 2 0 0,3 1 0 0,3 0-9 0,0 0-3 15,3 0 0-15,3 2 0 0,-6-2-33 0,6 2-12 16,0 3 9-16,3-2-9 0,0 4 0 16,2 1 0-16,1 2 0 0,6 3 0 0,-9 0 0 0,12 6 0 15,-9-1 0-15,6 3 0 0,3 3 0 0,-10-4 0 16,4 4 0-16,0 2 0 0,-3 1 0 0,6-1 0 15,-9 3 0-15,3-1 12 0,-3 1 0 0,-6 0 1 0,6 0 0 16,0 3 0-16,-6-1 0 0,0 1 0 16,-3-1 0-16,3 1 0 0,-3-3-13 0,0-1 11 15,-3 4-11-15,3-3 10 0,0-6-10 0,-3 4 0 16,0-4 0-16,-3 1 8 0,3-3-25 0,0-3-6 0,3-5-1 16,-3 5 0-1,0-5-64-15,3 0-14 0,-3-5-2 0</inkml:trace>
  <inkml:trace contextRef="#ctx0" brushRef="#br0" timeOffset="223406.5021">2338 11351 975 0,'9'18'21'0,"-6"-10"5"0,3 0 1 0,3 3 1 0,-6-3-28 0,3-1 0 0,-3 4 0 0,3-3 0 16,0 0 85-16,0-3 12 0,-6-5 3 0,0 0 0 15,0 0-16-15,0 6-4 0,0-6 0 0,0 0 0 0,0 0-3 0,0 0-1 16,0 0 0-16,0 0 0 16,-6-3-32-16,0-2-8 0,0-3 0 0,3 0-1 15,-3-3-13-15,-3-2-2 0,3 2-1 0,0-2 0 0,3-3-7 16,-8 3 0-16,5-3-1 0,0 0 0 0,3 3-1 0,0 0 0 16,-6 0 0-16,3-1 0 0,0 4-1 0,6 2 0 15,-9-5 0-15,6 5 0 0,0 0-9 0,0 0 0 16,0 2 9-16,3 1-9 0,3 0 0 0,-3 5 0 15,0 0 0-15,3-5 0 0,-3 2 0 0,0 3-12 16,0 0 4-16,6 0 0 0,3 0-5 0,-9 0-1 16,6 0 0-16,-6 0 0 0,9 3-1 0,3-3 0 15,-3 0 0-15,-9 0 0 0,8 0 6 0,4 0 1 0,3 0 0 16,-9 0 0-16,3 0 8 0,6 0 0 16,-9-3 0-16,9 3-8 0,-9-3 8 0,6 3 0 15,0-2 0-15,-6 2-8 0,2 0 8 0,-2 0 0 0,3-3 0 16,-3 3 0-16,3 0 0 0,-3 0 9 0,-6 0-1 0,6 3-8 15,3-1 0-15,-9-2 0 0,0 0 0 0,0 0 0 16,0 0 0-16,6 8 0 0,-6 0 0 0,3 0 0 16,-3 0 0-16,0-3 10 0,3 6-10 0,0-3 8 15,-3 2-8-15,0 1 0 0,3 2 0 0,0-2 0 16,0-1 0-16,-3 4 0 0,3-4 0 0,0-2 0 16,3 3 0-16,-3-3 0 0,0-3 0 0,6 0 0 15,-3 1 0-15,3-4 0 0,-3 1 0 0,2 0 0 16,-2-3 0-16,3 0 8 0,3-3-8 0,-6 0 0 15,3-2 12-15,0-3-4 0,-3 0 0 0,0 0 0 16,3-2 1-16,-3-1 0 0,-3 0 0 0,0 1 0 16,-3-1 5-16,0 1 1 0,0-1 0 0,-3-2 0 15,0 2 5-15,-9 1 2 0,6-1 0 0,-3 0 0 16,-6 1 2-16,6-1 0 0,-12 3 0 0,7 0 0 16,-1 0-12-16,0 3-1 0,0-3-1 0,3 3 0 0,-3 0-10 0,3 2-14 15,3 0 3-15,0 1 1 16,0-1-43-16,3 3-9 0,-2-3-2 0,5 3-596 15,3 0-119-15</inkml:trace>
  <inkml:trace contextRef="#ctx0" brushRef="#br0" timeOffset="223726.5007">2621 11089 1000 0,'0'2'22'0,"0"-2"5"0,0 0 1 0,0 0 0 0,0 0-28 0,0 0 0 0,0 0 0 0,3 6 0 15,3-1 71-15,-6-5 9 0,0 0 1 0,3 5 1 16,3 3-33-16,-3-3-6 0,3 1-2 0,-6-6 0 16,6 8-24-16,9-3-5 0,-9 3 0 0,3-3-1 15,0 3 9-15,3 0 3 0,2 0 0 0,-2 0 0 16,0 0-15-16,3 0-8 0,0-3 10 0,0 3-10 16,0 0 15-16,-3 0-3 0,3 0-1 0,-4 2 0 15,-2 1-11-15,0 2 12 0,3 0-12 0,-6 1 12 16,3-1 24-16,-6 0 4 0,0 3 2 0,0-3 0 15,-3-2 17-15,3 2 3 0,-3 0 1 0,-3 1 0 16,0-1-17-16,0 0-3 0,0-2-1 0,0-1 0 16,-3 1-24-16,0-1-5 0,0-2-1 0,0 0 0 0,3-2-12 15,-3-1-12-15,0-3 3 0,1 4 0 16,-4-6-115-16,0-3-22 0,3-2-5 0</inkml:trace>
  <inkml:trace contextRef="#ctx0" brushRef="#br0" timeOffset="223874.5008">2648 10885 1739 0,'0'0'49'0,"-9"5"11"0,3-2-48 16,6-3-12-16,0 0 0 0,-6 8 0 0,6-8 28 0,-6 8 4 16,3 2 0-16,3-4-548 15,0-6-110-15</inkml:trace>
  <inkml:trace contextRef="#ctx0" brushRef="#br0" timeOffset="224290.5005">2740 11038 831 0,'0'0'18'0,"6"3"4"0,0 0 1 0,0-1 1 0,0-2-24 0,-6 0 0 0,12 0 0 0,-3 0 0 16,0-2 38-16,0-1 3 0,0 0 1 0,0-2 0 16,0 0-16-16,-3-3-3 0,2 3-1 0,-2-3 0 0,3 0 3 15,-6 0 1-15,0-3 0 0,3 1 0 0,-3-4 10 0,0 4 1 16,0-3 1-16,0-3 0 16,0 0-11-16,-3 0-3 0,3 3 0 0,-3 0 0 15,0-1 12-15,-3 4 1 0,0 2 1 0,0-3 0 0,3 3 15 16,-6 0 3-16,3 3 1 0,-3 2 0 0,3 1-16 0,-3-1-3 15,0 6-1-15,-3-1 0 0,4 4-13 0,-1-1-4 16,0 6 0-16,3-1 0 0,-9 3-20 0,6 3 0 16,0 0 0-16,3 3 0 0,-3-1 0 0,3 1 0 15,0 2-10-15,0 0 10 0,3-2 26 0,0 2 12 16,0-3 2-16,3 1 1 0,0-1-24 0,0 1-5 0,3-3 0 16,-3 0-1-16,0-1-11 0,6-1 0 0,-3-4 0 0,0 1 8 15,0-3-16-15,3 0-4 0,-1-3-1 0,1-2 0 31,0-3-39-31,0 0-7 0,0-6-1 0,6 1-512 0,-6-3-101 16</inkml:trace>
  <inkml:trace contextRef="#ctx0" brushRef="#br0" timeOffset="224598.5329">3175 10602 1602 0,'-18'5'35'0,"12"0"7"0,-3 1 2 0,0 2 1 0,0 0-36 0,-3 2-9 0,0 3 0 0,1 1 0 16,-4-1 44-16,3 5 6 0,3-2 2 0,0 5 0 16,3-2-34-16,-3 2-6 0,3 0-2 0,6 0 0 0,0-2 2 15,-6 2 0-15,6-2 0 0,0 2 0 0,6-3-2 0,-3 1 0 16,3-3 0-16,0 0 0 0,3-3 2 0,-3-3 0 15,9 1 0-15,-3-6 0 0,3 3-12 0,-1-2 0 16,1-1 0-16,-3-3 8 0,3-4-8 0,-3-1 0 16,0 1-12-16,3-4 12 15,-3-2-41-15,0 0-1 0,-4-2 0 0,1-3 0 16,0-1-47-16,3-4-10 0,-6-6-1 0</inkml:trace>
  <inkml:trace contextRef="#ctx0" brushRef="#br0" timeOffset="224862.5197">3112 10115 1220 0,'-9'0'34'0,"9"0"9"0,0 8-35 0,0 0-8 0,3 0 0 0,0 2 0 16,3 4 20-16,3 4 1 0,-3 1 1 0,3 2 0 15,3 3 14-15,0 2 2 0,0-2 1 0,3 5 0 16,-3 0 12-16,3 0 2 0,-1 6 1 0,-2-4 0 15,0 1-21-15,3 0-4 0,-3-3-1 0,-3 0 0 16,3 0-17-16,0-2-11 0,-3-1 12 0,0-2-12 16,0 2 0-16,2-2 0 0,-2-3-12 0,-3 1 3 15,3-4-8-15,-3-2-2 0,6-3 0 0,-3 0 0 16,-3-5-23-16,3 0-5 0,0-2-1 0,-3-4-402 16,-6-2-81-16</inkml:trace>
  <inkml:trace contextRef="#ctx0" brushRef="#br0" timeOffset="225174.5364">3300 10573 1468 0,'0'0'32'0,"0"0"8"0,0 0 0 0,0 0 1 0,0 0-33 0,0 0-8 15,0 0 0-15,0 0 0 0,0 0 0 0,0 0 0 16,0 0 0-16,0 0 0 0,0 0 0 0,6 2 0 15,3 1 0-15,0-3 8 0,0-3 20 0,0 3 3 0,2-2 1 0,-2-1 0 16,3 0-24-16,-3 1-8 0,3-1 0 0,0 1 9 16,-3 2-9-16,3-3 12 0,0 3-12 0,-3 0 12 15,6 3 13-15,-6-1 3 0,-1 3 1 0,1 1 0 16,-3-1 13-16,6 3 2 0,-3 3 1 0,0-3 0 16,0 2-6-16,-3 1-2 0,3 2 0 0,-6 0 0 15,3-2-16-15,0-1-3 0,-3 1-1 0,3-3 0 16,-3 0-17-16,3 0 0 0,-6-8-8 0,0 5 8 15,0-5-169-15,0 0-28 16,0 0-6-16</inkml:trace>
  <inkml:trace contextRef="#ctx0" brushRef="#br0" timeOffset="225741.6198">3696 10316 1360 0,'0'0'30'0,"0"0"6"16,0 5 2-16,0-5 0 0,-3 6-30 0,0 2-8 0,0 0 0 0,-3 0 0 15,3 2 68-15,3 1 13 0,-6-1 3 0,3 3 0 0,0 1-20 0,3-1-4 16,-3 3-1-16,0 0 0 0,3 0-30 0,0-1-5 16,0 1-2-16,3 0 0 0,0 0-22 0,0-3 0 15,3 1 0-15,0-1 0 0,0-3 0 0,0-2-12 16,0-2 2-16,0-1 0 0,3-2-6 0,-3-3-2 15,-3 0 0-15,3 0 0 0,2-3 18 0,-2-2 0 0,0-1-8 0,-3-2 8 16,0-2 11-16,0-1 5 0,0 1 2 0,0-6 0 16,-3 0 3-16,0-3 1 0,3 1 0 0,-3-3 0 15,0 2-7-15,0-2-2 0,0 2 0 0,0 4 0 16,0-1-4-16,0 0-1 0,0 3 0 0,3 2 0 16,-3 0-8-16,3 1 0 0,0 5 0 0,0-3 8 15,-3 8-8-15,6 0 0 0,0 0 0 0,-6 0 0 16,6 0 0-16,3 5 0 0,0 3 0 0,-3 0-11 15,0 0 11-15,0 2-8 0,3-2 8 0,0 5-8 16,-6-2 8-16,5 0-12 0,-2-1 12 0,0 1-12 16,0-1 12-16,0 1 11 0,0-3-3 0,0 2 0 15,0-2 11-15,0 0 1 0,-6-8 1 0,3 6 0 16,6 2-5-16,-9-8-2 0,0 0 0 0,3 2 0 16,-3-2 4-16,0 0 1 0,6-2 0 0,0-4 0 15,-3-2-4-15,3 0-1 0,0-5 0 0,-3-3 0 16,-3-2 1-16,3-1 0 0,0-2 0 0,0 0 0 15,-3 0-15-15,0 0 9 0,3-1-9 0,0 7 8 0,0-4-8 16,0 6 0-16,-3 0 0 0,3 2 0 0,0 0 0 0,-1 6 8 16,1 0-8-16,-3 5 0 0,0 0 9 0,0 0-9 15,0 0 10-15,9 2-10 0,0 4 0 0,-3-1 0 16,3 0 0-16,-3 3 0 16,3-2-116-16,0-1-27 0,0 0-5 0</inkml:trace>
  <inkml:trace contextRef="#ctx0" brushRef="#br0" timeOffset="226426.2537">4467 9758 1796 0,'-12'-5'40'0,"12"5"8"0,0 0 1 0,-9 0 1 0,-3-3-40 0,0 0-10 0,3 1 0 0,-3 2 0 16,0 0 18-16,3 0 2 0,3 5 0 0,-3 0 0 15,4 3-20-15,2 0 10 0,-3 5-10 0,3 1 8 16,0-1-8-16,3 3 0 0,-3 5 0 0,3 0 0 16,3 3 0-16,0-3-11 0,0-3 11 0,3 4-8 15,0-4 8-15,-1-2 0 0,1-3 0 0,0-2 0 16,0-3 0-16,3-3 0 0,-3-2 0 0,3-3 0 16,-3-6 0-16,0 1 14 0,0 0-3 0,-3-6-1 15,6-2 24-15,-3-3 5 0,-3-2 1 0,3-1 0 16,-3-2-13-16,3 2-3 0,-3 1 0 0,-3-1 0 0,3 1-13 15,-3-1-3-15,0 3-8 0,0 1 12 0,0 1-12 0,0 4 0 16,0-1 0-16,3 3 0 0,0 3 0 0,-3 0 0 16,0 5 0-16,0 0 0 0,0 0 0 15,0 0 0-15,0 0 0 0,9-6 0 0,-1 4-14 0,-2-4 1 16,0 1 0-16,0 0 0 16,3-3-12-16,0-5-3 0,-3-1 0 15,0 1 0-15,0-5-1 0,0-3-1 0,3-6 0 0,-3-5 0 0,-3 1 30 0,3-4 0 16,0-2 0-16,0 0 0 0,-3-3 32 0,-3 3 5 15,-3 0 2-15,3-5 0 0,-6 0-16 0,0-1-3 16,-3 1-1-16,0 13 0 0,0 0-8 16,0 0-2-16,0 0 0 0,0 5 0 0,0 0 1 0,3 5 0 0,-3 4 0 0,1-1 0 15,-1 5 18-15,3 1 3 0,3 4 1 0,3 6 0 16,-6 6-18-16,3 1-3 0,0 7-1 0,3 4 0 16,3 6-10-16,0 5-14 0,3 3 3 0,0 5 1 15,3 5 10-15,-1 3-10 0,-2 0 10 0,6 5-10 16,0 1 10-16,3 7-8 15,0 3 8-15,0 0-8 0,-3 0 8 0,6-3-13 0,-3 3 5 0,2-6 8 16,-2 1-16-16,3-3 4 0,3 0 0 0,0-3 1 16,0-5-5-16,-1-3-2 0,-2-5 0 0,3-2 0 15,0-9 6-15,0 0 2 0,0-7 0 0,-3-3 0 16,-1-6 10-16,1-2 0 0,-6-5 0 0,-3-6 0 16,3 1 29-16,-6-6 2 0,0-3 0 0,-3 1 0 15,-3-4 2-15,-6 1 1 0,-3 0 0 0,0-6 0 0,-6-2-20 16,3 5-4-16,-3 1-1 0,-2-4 0 15,-4-2-31-15,0 2-6 0,3 3-2 0,-3 1-653 16,3 1-130-16</inkml:trace>
  <inkml:trace contextRef="#ctx0" brushRef="#br0" timeOffset="227506.2835">2431 12740 1890 0,'0'0'41'0,"0"0"9"0,0 0 2 0,0 0 1 0,0 0-42 0,0 0-11 0,0 0 0 0,0 0 0 15,0 0 32-15,0 0 5 0,0 8 1 0,0 0 0 16,0 0-18-16,3-1-3 0,3 4-1 0,0 0 0 0,-3 2 2 16,3 3 0-16,5 0 0 0,-5 2 0 15,3 1 10-15,6-1 1 0,-3 1 1 0,0-1 0 16,0 3-30-16,3-2 0 0,0-3 0 0,3-3 0 15,-1 0 0-15,-2-2-16 0,-3-6 1 0,3 0 1 16,0-2 14-16,0 0 13 0,0-9-2 0,0 1-1 0,-6-3 5 0,2 0 1 16,-2-5 0-16,-3 0 0 0,0-3 1 0,0-3 1 15,-3 1 0-15,0-3 0 0,-3 2-9 0,-3-2-1 16,0 0-8-16,3-3 12 0,-3 3-12 0,-3 0 8 16,0-3-8-16,0 3 0 0,0 0 8 0,-2 2-8 15,2 0 0-15,0 4 9 0,-6-1 7 0,6 3 2 16,0-1 0-16,0 6 0 0,-3 0-18 0,3 3-19 0,3 0 4 0,3 5 1 15,0 0 22-15,0 0 5 16,0 0 1-16,0 0 0 16,-3 8-34-16,3 0-6 0,6 2-2 0,0 1 0 0,3 5 17 0,-3 0 11 15,6 5-13-15,6-3 5 0,-4 1 8 0,7 2 0 0,-3-2-9 16,3 2 9-16,3 2 0 0,0-1 0 0,-4 1 0 0,4 1 0 16,-6 3 0-16,6-1 0 0,-3 3 0 0,-3 0 0 15,2 1 16-15,1-4-1 0,-3 3-1 0,0 0 0 16,0 3 14-16,-6-3 4 0,3 0 0 0,-9 0 0 15,3-2 17-15,-6-1 4 0,0 1 1 0,-1-1 0 16,-2-2-10-16,0 2-3 0,-2-4 0 0,-4-4 0 16,0 1-7-16,-3-4-2 0,3 1 0 0,-3-5 0 15,0-1-16-15,0 1-3 0,3-6-1 0,0 1 0 16,-6-1-20-16,3-2-5 0,3-3-1 0,0 0 0 16,-3-3-102-16,0 0-21 0,3-5-4 15,1 0-653-15,-4-5-130 0</inkml:trace>
  <inkml:trace contextRef="#ctx0" brushRef="#br0" timeOffset="227850.2536">2898 12893 2347 0,'0'0'52'0,"0"0"10"0,0 0 2 0,0 0 2 0,0 0-53 0,0 0-13 0,0 0 0 0,0 0 0 15,0 0 11-15,0 0-1 0,6 8 0 0,0 0 0 16,0 0-2-16,0 3-8 0,3-4 12 0,0 4-4 15,3 2-8-15,3 1 10 0,-7 1-10 0,4-1 10 16,0 2 6-16,0-3 0 0,3-3 1 0,0 1 0 31,-3-1-34-31,0 1-7 0,-3-6-2 0,3 3 0 16,-1-2-104-16,-2-4-21 0,-3 1-4 0,-6-3-753 0</inkml:trace>
  <inkml:trace contextRef="#ctx0" brushRef="#br0" timeOffset="228698.2532">3059 12737 1512 0,'0'0'43'0,"-3"3"9"0,-3-3-42 0,6 0-10 16,0 0 0-16,0 0 0 0,-3-6 77 0,0 4 14 0,3-4 2 0,0 1 1 15,0 0-54-15,0 5-12 0,0-5-1 0,3-1-1 16,0 1 22-16,0-3 5 0,-3 8 1 0,0 0 0 15,3-5 4-15,-3 5 1 0,0 0 0 0,0 0 0 16,0 0-6-16,0 0-1 0,0 0 0 0,0 0 0 16,0 0-16-16,0 0-3 0,0 0-1 0,6 5 0 15,0 0-2-15,-6-5-1 0,6 8 0 0,-3 3 0 16,3-1-8-16,3 1-1 0,-6 0-1 0,2-1 0 16,-2 3-3-16,6 1-1 0,-3-1 0 0,0 0 0 15,-3 0-15-15,3 1 0 0,0-1 0 0,0-3 0 16,-3 4 0-16,0-4 14 0,0 1-4 0,3-3-1 15,0 0-9-15,-6-8 0 0,3 5 0 0,3 0-11 16,0 1-31-16,-6-6-6 0,0 0-2 0,0 0 0 16,0 0-147-16,3-8-30 0,0-3-5 0</inkml:trace>
  <inkml:trace contextRef="#ctx0" brushRef="#br0" timeOffset="229486.2521">2306 12478 1456 0,'-6'5'41'0,"6"-5"9"0,0 0-40 0,-6 0-10 16,6 3 0-16,0-3 0 0,-12 5 54 0,6-2 9 16,0-1 1-16,0 1 1 0,6 2-13 0,0-5-4 15,-6 6 0-15,0-1 0 0,3 0 11 0,3 0 1 0,-3 3 1 16,3 0 0-16,3 0-16 0,0 0-3 0,0 0-1 0,6 3 0 16,-6-3-22-16,0 2-5 0,3-2-1 0,0 0 0 15,0 0 3-15,-6-8 1 16,6 8 0-16,0-3 0 0,-3 1 1 0,-3-6 0 0,6 2 0 0,-6-2 0 15,0 0 5-15,9 0 1 16,-3-5 0-16,-3-3 0 0,0 3 1 0,0-3 1 0,-1-3 0 0,1 3 0 16,3-5-8-16,-6 0-2 0,0-3 0 0,0 0 0 15,3 0-6-15,-3 0-2 0,0 0 0 0,3 0 0 16,-3 3-8-16,3 0 0 0,-3 0 0 0,0 0 8 16,3 2-8-16,0 0-11 0,-3 1 3 0,-3 2 0 15,6 3 8-15,-3-3 16 0,0 2-4 0,0 6-1 16,0 0-11-16,0 0 0 0,0 0 0 0,6 0 0 15,0 0 0-15,-6 0 12 0,9 8-12 0,-3 3 12 0,3-3-12 16,-3 2 12-16,3 1-12 0,0 5 12 0,0-3-12 0,3 0 0 16,-3 1 9-16,2-1-9 15,-2 0 0-15,3-2 0 0,-3-1 0 0,3-2 0 16,3 0-24-16,-6 0-10 0,6-3-2 16,-3-2-739-16,3-6-148 0</inkml:trace>
  <inkml:trace contextRef="#ctx0" brushRef="#br0" timeOffset="230386.252">3476 12044 1897 0,'0'0'41'0,"0"0"9"0,-3 2 2 0,3-2 2 0,0 0-43 0,0 0-11 15,-6 3 0-15,0 2 0 0,6-5 0 0,-3 3 12 16,-3 0-12-16,0 2 12 0,0 0 12 0,0 1 4 15,0 2 0-15,3 2 0 0,-6-2-5 0,6 3-1 16,0 2 0-16,0 0 0 0,-3 0-5 0,3 1-1 16,3-1 0-16,0 5 0 0,-3-4-16 0,3 1 0 15,3 1 0-15,0-2 0 0,3-4 0 0,-3 1-12 16,0-1 12-16,0-2-12 0,3-3 12 0,-6-5 0 16,0 0 0-16,3 3-9 0,6 0 9 0,-3-1 0 15,0-4 0-15,0-1 0 0,-3 0 8 0,3-2 4 16,0-3 1-16,-3 3 0 0,0-3 16 0,0-3 3 15,-3 4 1-15,2-4 0 0,1 0-23 0,0-2-10 16,-3 3 8-16,0-4-8 0,3 4 0 0,-3-4 8 0,0 4-8 0,0-3 0 16,0-1 0-16,6 4 0 0,-3-3 0 0,-3-1 0 15,0 4 0-15,3-1 0 0,6 3 0 0,-3 0 0 16,3 0 0-16,-3 3 0 0,0 0 0 0,0 2 0 16,3-2 0-16,-3 2 0 0,3 3 0 0,-9 0 0 15,9 0 0-15,3 6 0 0,-3-4-11 0,-1 3 11 16,-2 3-12-16,3 0 4 0,-3-2 0 0,3 2 0 15,-3 0 8-15,0-1-8 0,0 1 8 0,0 0-8 16,-3 0 16-16,0 0 3 0,0 0 1 0,0-3 0 16,-3-5-12-16,0 0 0 0,0 0 9 0,3 6-9 15,-3-6 12-15,0 0-1 0,0 0-1 0,0 0 0 16,0 0-10-16,6-6 0 0,-3-4 0 0,3 2 0 0,-3-5 0 0,3 2 0 16,-3 1 0-16,0-1 0 0,3-2-8 0,-3 2 8 15,0-2-10-15,3 2 10 0,-3 1-10 0,0-3 10 16,2 5-10-16,-2-3 10 15,0 0-10-15,0 1 10 0,3 2-10 0,-3 0 10 0,0 3 0 0,3-1-9 16,-3 4 9-16,-3 2 0 0,0 0 0 0,6 0 0 16,-6 0 0-16,6 5 0 0,0 0 0 0,-3 1 0 15,3 2 0-15,-3 2 11 0,0-2-11 0,0 3 0 16,3-1 0-16,-3 1 0 0,3-3-12 0,-3 2-5 16,0 1-1-16,3-3 0 15,-3 0-39-15,0-3-8 0,0-2-2 0,-3-3-549 0,0 0-111 0</inkml:trace>
  <inkml:trace contextRef="#ctx0" brushRef="#br0" timeOffset="230658.3168">3746 11218 1386 0,'0'0'30'0,"0"0"6"0,0 0 2 0,0 0 2 0,6 6-32 0,-3 2-8 0,0-3 0 0,3 8 0 16,0 0 33-16,0 6 6 0,0 2 1 0,3 0 0 16,0 3 28-16,0 0 7 0,0 5 1 0,0-3 0 15,0 6-12-15,3-3-3 0,-1 3 0 0,-2 0 0 0,0 2-25 0,3-2-6 16,-3 0-1-16,0-1 0 16,-3 1-29-16,3-3 0 0,0-2 0 0,0-4 0 15,-3 4-17-15,0-6-10 0,3 0-1 0,-6-2-1 16,0-3-19-16,0-3-4 0,0-3-1 0,-3-2-515 15,0-8-102-15</inkml:trace>
  <inkml:trace contextRef="#ctx0" brushRef="#br0" timeOffset="231031.8433">3752 11716 1256 0,'0'0'28'0,"0"0"5"0,0 0 2 0,0 0 0 0,0 0-35 0,0 0 0 15,0 0 0-15,0 0 0 0,0 0 0 0,0 0 0 16,9-3 0-16,3 3 0 0,-3-5 31 0,0 0-1 0,3-3 0 0,0 0 0 16,0 0 19-16,0 0 4 0,3 0 1 0,-1 0 0 15,-5 0-27-15,3 3-6 0,3 2-1 0,-3 0 0 16,-3 3 3-16,0 0 0 0,0 3 0 0,3 0 0 16,-3 5 0-16,3-3 0 0,-4 5 0 0,1 1 0 15,0 2-9-15,0 3-2 0,0 0 0 0,0 0 0 16,-3 0-3-16,3-3-1 0,-3 0 0 0,0-2 0 15,0 2 7-15,-3-5 1 0,3 0 0 0,0-3 0 16,-6-5 12-16,0 0 2 0,0 0 1 0,9-2 0 16,-3-4 2-16,0-4 1 0,0-6 0 0,-3 0 0 15,0-3 15-15,-1-2 3 0,-2 0 1 0,-2 3 0 16,-1-4-13-16,-3 1-4 0,0 3 0 0,-3 2 0 16,-3-3 2-16,3 3 0 0,-6 3 0 0,3-3 0 15,-3 6-24-15,6-1-5 0,-3 3-1 0,-3 3 0 16,4 0-84-16,-1 2-16 0,3 0-4 0,3 3-630 15,0 0-126-15</inkml:trace>
  <inkml:trace contextRef="#ctx0" brushRef="#br0" timeOffset="231423.8485">4502 11057 2105 0,'-6'0'60'0,"6"0"12"0,0 0-57 0,-3 3-15 0,1-1 0 0,2-2 0 16,0 0 16-16,2 6 1 0,1 1 0 0,6 4 0 16,0-3-17-16,3 5 0 0,0-2 0 0,3 5-9 15,3-3 27-15,0 0 6 0,3 6 0 0,-1 2 1 16,-2-3-1-16,6 4-1 0,-3 1 0 0,0 1 0 0,0 0-14 16,-4-3-9-16,4-2 12 0,-3-1-12 0,0-2 0 0,0 0 0 15,-3-3 0-15,0 0 0 16,0-5-17-16,-4 3 2 0,-2-3 1 0,0-3 0 15,-3-2-120-15,0-1-24 0,-6-2-5 0,0 0-1 0</inkml:trace>
  <inkml:trace contextRef="#ctx0" brushRef="#br0" timeOffset="231663.8816">4791 10776 1591 0,'-3'14'35'0,"3"-9"7"0,0 6 2 0,-3-1 0 0,6 3-35 0,-3 6-9 16,-3-3 0-16,3 5 0 0,0 0 60 0,-3 6 11 15,0-4 1-15,0 4 1 0,3 2-7 0,-3 3-2 0,0-1 0 0,-3 1 0 16,3 3-28-16,-3 4-7 0,3 1-1 0,0 0 0 16,-2-3-16-16,-1 2-4 0,0-2-8 0,0 0 12 15,3-2-23-15,-3-3-5 0,0-1 0 16,3-2-1-16,0-5-39 15,0-3-8-15,-3 1-2 0,6-9-531 0,-3 0-107 0</inkml:trace>
  <inkml:trace contextRef="#ctx0" brushRef="#br0" timeOffset="231983.7179">5053 11290 1411 0,'3'13'31'0,"-3"-5"6"0,-3 3 2 0,3-4 1 0,0 7-32 0,0-4-8 15,0 6 0-15,0-3 0 0,0 3 35 0,0-3 5 16,3 3 2-16,0-2 0 0,-3-4-2 0,6 1 0 16,0-1 0-16,0-2 0 0,0-2 0 0,0-4-1 15,0 1 0-15,0-3 0 0,0-3-9 0,3-2-2 16,-6 0 0-16,3-6 0 0,-1-2 1 0,1 0 0 15,-3-3 0-15,-3 0 0 0,3-3-2 0,-6 1-1 16,0-3 0-16,0 2 0 0,0 3 10 0,-2 0 1 16,-1 3 1-16,-3 3 0 0,0-1 10 0,-3 6 1 15,3-1 1-15,-3 4 0 0,0 2-29 0,0 2-5 0,-3 1-2 16,6 5 0 0,-3 0-148-16,1 2-30 0,2-2-5 0</inkml:trace>
  <inkml:trace contextRef="#ctx0" brushRef="#br0" timeOffset="232595.718">4264 10917 1937 0,'0'10'55'0,"0"-10"12"0,0 0-54 0,3 8-13 0,-3-8 0 0,6 6 0 16,0-4 11-16,0-2-1 0,0 0 0 0,0-5 0 15,0-3-10-15,0-3 0 0,0-2 0 0,0-5-11 16,0-1 11-16,3-2 0 0,-3-3 8 0,0-2-8 16,-3-1 36-16,3-2 2 0,2 3 1 0,-5-1 0 15,0 3 15-15,0-2 3 0,0 5 1 0,0 2 0 16,-3 1-21-16,3 2-4 0,-3 3-1 0,0-1 0 16,0 4 7-16,3 2 1 0,0 0 0 0,-3 3 0 15,0 5-25-15,0 0-5 0,0 0-1 0,9 0 0 16,-3 0-9-16,3 5 0 0,0 0 9 0,0 3-9 15,0 0 0-15,6 5 0 0,3-2 0 0,0-1 8 16,-1 1-8-16,1 0 0 0,0-1 0 0,0 1 8 16,0-3-8-16,3 0 0 0,-3-3 0 0,-1 3 0 15,1-5-11-15,0-1-3 0,-3-2-1 0,3 0-737 16,-3-5-147-16</inkml:trace>
  <inkml:trace contextRef="#ctx0" brushRef="#br0" timeOffset="253515.6305">7875 7742 1522 0,'0'0'33'0,"0"0"7"0,0 0 2 0,0 0 2 0,0 0-36 0,0 0-8 0,0 0 0 0,0 0 0 15,0 0 49-15,0 0 8 0,0 0 2 0,0 0 0 16,0 0-21-16,0 0-4 0,0 0-1 0,0 0 0 16,6-3 6-16,-3-2 1 0,-3 5 0 0,3-6 0 15,3 1-7-15,-6 5-1 0,0 0 0 0,0 0 0 16,3-5-15-16,-3 5-3 0,0 0-1 0,0 0 0 16,0 0 1-16,0 0 0 0,0 0 0 0,0 0 0 15,-3-5 9-15,3 5 1 0,0 0 1 0,0 0 0 16,0 0 3-16,0 0 0 0,0 0 0 0,0 0 0 15,0 0-5-15,-3-3-1 0,-3 0 0 0,6 3 0 16,0 0 0-16,0 0 0 0,-9-2 0 0,9 2 0 0,0 0-5 0,0 0-1 16,0 0 0-16,-9 0 0 0,3 2-6 15,6-2-2-15,0 0 0 0,-6 0 0 0,-3 0-8 0,9 0 8 16,0 0-8-16,0 0 8 0,0 0-8 0,0 0 0 16,0 0 0-16,0 0 0 0,0 0 0 0,6 6 0 15,-6-6 0-15,0 0 0 0,0 0 0 0,3 5 0 16,-3-5 0-16,0 0 0 0,0 0 0 0,3 5 0 15,-3-5 0-15,6 5 0 0,-6-5 0 0,0 0 0 16,0 0 0-16,0 0 0 0,0 0 0 0,6 0 0 16,3 0 0-16,0 0 0 0,6 0 0 0,-6 0 0 15,0 0 0-15,2 0 0 0,4 0-8 0,-3 3 8 16,-3-3 0-16,3 0 0 0,3 0 0 0,0 0 0 16,-6 3 0-16,0-3 0 0,-3 0-24 0,3 2-1 0,2-2 0 0,-5 3 0 31,-6-3-125-31,9 0-25 0,3-3-5 0</inkml:trace>
  <inkml:trace contextRef="#ctx0" brushRef="#br0" timeOffset="253975.6347">8312 7760 1926 0,'0'0'42'0,"0"0"9"0,0 0 1 0,0 0 3 0,0 0-44 15,0 0-11-15,0 0 0 0,0 0 0 0,0 0 8 0,6 3 0 0,-3 2 0 0,6-2 0 16,-3-3-8-16,0 2 8 0,3-2-8 0,0 3 8 16,0-6 12-16,0 3 3 0,0 0 0 0,0 0 0 15,3 0 13-15,-3 0 2 0,3 0 1 0,-4 0 0 16,1-2-6-16,3 2-1 0,-3-3 0 0,0 1 0 15,0-1-12-15,0 0-2 0,3 3-1 0,-3-2 0 16,0-1-17-16,0-2 10 0,0 2-10 0,0 0 8 16,2 1-8-16,-2-1 0 0,3 0 0 0,0 1 0 15,-3-1-42-15,3 3-4 0,0-3-1 16,0 3-629-16,0 3-125 0</inkml:trace>
  <inkml:trace contextRef="#ctx0" brushRef="#br0" timeOffset="254347.6308">9101 7747 1782 0,'-6'11'39'0,"3"-6"8"0,3-5 1 0,0 0 3 0,-3 5-41 0,3 3-10 0,0 0 0 0,0-3 0 16,0-5 47-16,3 8 7 16,0 0 2-16,3-2 0 0,0-4-27 0,0 3-5 15,3-2 0-15,0 2-1 0,0-2-4 0,0 0-1 16,-3-1 0-16,3-2 0 0,0 3 1 0,0 0 0 0,0-6 0 0,-1 3 0 15,1-3-6-15,-3 1-1 0,3-1 0 0,0 0 0 16,0-2-12-16,0-3 9 0,0 3-9 0,0 0 8 16,0-1-24-16,3-2-4 0,-3 3-2 0,6-3 0 15,-4 0-67-15,1 0-14 0,3 3-2 0,-3 0-477 16,0-1-95-16</inkml:trace>
  <inkml:trace contextRef="#ctx0" brushRef="#br0" timeOffset="254695.6316">9637 7784 1848 0,'-3'3'52'0,"3"-3"12"0,0 0-52 0,-3 2-12 15,0 1 0-15,3 0 0 0,-3-1 63 0,3-2 9 16,0 0 3-16,0 0 0 0,0 0-55 0,0 0-12 16,0 0-8-16,0 0 12 0,0 0-12 0,12-2 0 15,-3 2 0-15,0-3 0 0,0 3 0 0,-9 0 8 16,9 0-8-16,3-3 0 0,-3 1 0 0,2 2 0 0,1 0-12 16,0 0 12-1,0 0-48-15,3 0-3 0,-3 0 0 0,3 0 0 16,3 2-1-16,0-2-1 0,-1 0 0 0,-5 3 0 15,0 0 21-15,3-1 4 0,0 1 0 0,-3 0 1 0,3 2 2 0,-3-2 0 0,-6 2 0 0,3 0 0 16,0 0-1-16,-4 1 0 16,-5-6 0-16,3 5-614 0</inkml:trace>
  <inkml:trace contextRef="#ctx0" brushRef="#br0" timeOffset="256406.3182">10069 7980 1155 0,'-6'-3'25'0,"6"3"6"0,0 0 1 0,-9 0 0 0,3 0-32 0,0 0 0 15,3 0 0-15,-3-2 0 0,3-1 71 0,-3 0 7 16,3 3 2-16,3 0 0 0,-6-5-9 0,3 0-2 16,0 2 0-16,3 3 0 0,-3-5-6 0,0 2-2 15,-3-2 0-15,3 2 0 0,0 1-9 0,0-4-1 16,-3 4-1-16,0-1 0 0,0 3-19 0,-3 0-4 16,3 3-1-16,-5-3 0 0,2 2-1 0,-3 4 0 15,0-1 0-15,0 3 0 0,3-3 10 0,0 6 1 0,0 2 1 0,0 0 0 16,-3 3-7-1,0 2-2-15,-2 6 0 0,2 0 0 0,0 3-20 0,3 2-8 0,-3 0 0 0,0 0 9 16,3-3-9-16,0 3 0 0,0-2 0 0,3-1 0 16,-3-2 0-16,6 0-9 0,0-3 9 0,0-2 0 15,3-3 0-15,0-3 0 0,0 0 0 0,6 0 0 16,0-5-24 0,3 3-2-16,0-6 0 0,6 3 0 0,-3-3 3 0,3-2 1 0,3 2 0 0,0-2 0 15,2-3 4-15,-2 0 1 0,0 0 0 0,3-3 0 16,-3 3 5-16,0-2 0 0,-1 2 1 0,-2-3 0 15,-3 3 11-15,0 3 0 0,-3-1 0 0,3-2 0 0,-6 5 0 16,0 1 0-16,-3 2 8 0,0 2-8 0,-3 1 10 0,0 2-2 16,-6 0-8-16,0 6 12 15,0-1-1-15,0 1-1 0,-3 2 0 0,0 3 0 16,0 0-1-16,-3 0 0 0,3-1 0 0,-2 1 0 0,-4 0 1 16,3-3 0-16,6 0 0 0,0 0 0 0,0 1-2 15,0-1-8-15,-3-3 12 0,0 3-4 16,0 1-8-16,0-4 0 0,0 3 0 0,3-2 0 0,-3-1 0 0,3 1-14 15,0-1 3-15,1-4 1 0,-1 2 34 0,3-3 8 16,-3 0 0-16,3-2 1 0,0-1-33 0,0 1 0 16,3-6 0-16,0-5 0 0,0 0 0 0,0 8 0 15,0-8 0-15,3 5 0 0,-3-5 0 0,6 3-9 0,-6-3 9 0,6 3-12 16,0 2 12-16,0-3 11 0,-6-2-3 0,8 6 0 16,-2-4-8-16,3 4-11 15,-3-1 3-15,-3 0 0 0,3 1 8 0,0-1 8 0,0 3-8 16,0-3 11-16,-3 3-11 0,0 3 0 0,0-3 0 0,-3-1 8 15,0 1-8-15,3 3 0 0,3 0-10 0,-3-1 10 16,3 1 0-16,-3 2 0 0,-3 0 0 0,6 3 0 16,-3-3 0-16,0 6 0 0,-3-3 0 0,6 2 0 15,-3 6 0-15,0-3 0 0,0 0 0 0,-3 3 0 16,0 3 14-16,0-1-4 0,0 3-1 0,0 0 0 16,-3 0-9-16,0 3 0 0,3 0 0 0,-3 5-11 15,0-3 11-15,0 6 0 0,-3 0 0 0,3 2 0 16,0 0 0-16,0 3 8 0,-3 0-8 0,3 0 8 15,3 0-8-15,-3 3 0 0,0 2 0 0,3 0 0 16,-6 1 0-16,3 4 0 0,0 1 0 0,0-3 0 16,0 2 10-16,0 1-2 0,0 2-8 0,0-2 12 15,0 2-4-15,0-3-8 0,0-2 11 0,3 3-11 0,0-3 8 16,0 0-8-16,0-3 0 0,3 0 0 0,-3-2 12 16,3 0-12-16,-3-3 12 0,3-6-12 0,0 1 10 0,0 0-10 15,0-9 8-15,3 1-8 0,0-5 0 0,-3-1-16 16,6-5 3-16,-6-2-753 15,0-3-150-15</inkml:trace>
  <inkml:trace contextRef="#ctx0" brushRef="#br0" timeOffset="257169.009">9533 9115 2106 0,'0'0'46'0,"0"0"10"0,0 0 1 0,0 3 3 0,-3-9-48 0,3 6-12 15,0 0 0-15,-3-5 0 16,0 0 14-16,-3-3 1 0,3 0 0 0,0 0 0 0,-3-3-5 0,-3 1-1 15,0-4 0-15,3-1 0 0,-3-1 11 0,0-3 1 16,-3-2 1-16,1-3 0 0,-1-5 6 0,-3 0 0 16,-3-5 1-16,3-3 0 0,-3-3 1 0,0-2 0 0,-3-6 0 15,4 0 0-15,-4 1-14 0,0-1-4 16,0 0 0-16,0 1 0 0,-3-1 4 0,-2 1 1 16,2-1 0-16,0 0 0 0,0-2 3 0,0 2 0 15,1 1 0-15,-1-1 0 0,0 1 1 0,0-4 1 16,-3 1 0-16,4-3 0 0,-1 0-22 0,0-2 0 0,3-1-10 0,-3 3 10 15,3-5-10-15,4 5 10 0,2-5-8 0,3 5 8 16,3 3-11-16,0 5 11 0,3-3-13 0,3 6 5 16,0-1-6-16,3 4-1 0,0 2 0 0,3 2 0 15,-3-4-3-15,3 4-1 0,0 3 0 0,0 9 0 16,3-7 9-16,-3 1 2 0,6-2 0 0,-3-1 0 16,3 0 8-16,-3 0-8 0,3-5 8 0,2-16-8 15,-2 6-1-15,3-4 0 0,-6-1 0 0,0 4 0 16,-6 3-11-16,0 3-1 0,-6 5-1 0,0 2 0 15,0-4 14-15,-6 4 8 0,1-5-10 0,-4 1 10 16,0-1 0-16,-3 0 0 0,-3 1 11 0,-3 2-3 16,-6 2 5-16,1 3 2 0,-1 3 0 0,-3 3 0 15,0 2 20-15,-2 6 4 0,-1-1 1 0,0 1 0 0,1-1-5 16,-1 3-1-16,3 0 0 0,-6 0 0 0,4 1-10 0,2 1-1 16,3 1-1-16,3 2 0 0,-5 1 1 0,5-3 0 15,9 2 0-15,0 3 0 0,3-2-23 0,-3 2 9 16,7 0-9-16,-1-3 0 15,9 3-56-15,-3 0-19 0,-6-2-3 0,6 2-1133 16</inkml:trace>
  <inkml:trace contextRef="#ctx0" brushRef="#br0" timeOffset="258057.6505">5261 4339 1562 0,'0'0'34'0,"0"0"7"0,0-5 2 0,0 0 1 0,-3-1-35 0,3 1-9 0,0 0 0 0,0 5 0 16,0 0 59-16,0 0 9 0,0 0 3 0,0 0 0 15,0 0-41-15,3 5-8 0,3 0-2 0,-3 6 0 16,6-1-3-16,0 4-1 0,0 2 0 0,0-1 0 15,0 7-3-15,0 1-1 0,3 4 0 0,0-1 0 16,-3 6-4-16,3 0 0 0,2 0-8 0,-2 5 12 16,0 0 0-16,3 0 0 0,-3 0 0 0,3 0 0 0,-3 0 1 0,-3-3 0 15,0 3 0-15,0-2 0 0,3-4 0 0,-4 1 0 16,-2 3 0-16,3-9 0 0,-3 0 6 0,0 1 1 16,3-3 0-16,-6-3 0 0,0-5-9 0,3 0-2 15,-3-3 0-15,0 0 0 0,0-5-9 0,0-3 0 16,-3-5 0-16,0 0 0 15,0 0-21-15,0 0-7 0,0 0 0 0,0 0-1 16,3-5-31-16,-3-3-5 0,-3 0-2 0,0-5-530 16,0-6-107-16</inkml:trace>
  <inkml:trace contextRef="#ctx0" brushRef="#br0" timeOffset="258400.3822">5244 4366 1890 0,'0'0'41'0,"0"0"9"0,3-6 2 0,-3 1 1 16,3-3-42-16,0 3-11 0,2 0 0 0,1-3 0 15,0 2 23-15,3-2 2 0,0 6 1 0,3-4 0 16,3 6-26-16,0 0 8 0,-3 3-8 0,6 0 0 16,-3 2 0-16,2 0 0 0,1 3 0 0,0 0 0 15,-3 3 0-15,0-3 0 0,0 2 0 0,-3 1 0 16,3 2 0-16,-7-2 0 0,4 2 0 0,-3 0 0 0,-3-2 0 0,0 5 0 15,0-3 0-15,-3 0 0 0,0 3 12 16,-3-3-2-16,0 0-1 0,0 1 0 0,-3-1 15 0,0 3 2 16,-3 0 1-16,0-3 0 0,0 3 0 0,0-3 0 15,0-2 0-15,-3 2 0 0,4-5-7 0,-4 0-2 16,6-3 0-16,-3 0 0 0,0-2-18 0,-3-1 0 16,6 1 8-16,3-3-8 15,0 0-22-15,0 0-8 0,-3-5-2 0,0-3 0 16,3 0-55-16,0-3-11 0,6 1-2 0,0-3-766 15</inkml:trace>
  <inkml:trace contextRef="#ctx0" brushRef="#br0" timeOffset="258720.1816">5756 4453 1184 0,'6'11'26'0,"-6"-4"6"0,0-1 0 0,2 2 1 0,-2 0-33 0,-2-3 0 0,2 3 0 0,-3 0 0 16,0-3 94-16,0 3 12 0,3-8 2 0,-3 5 1 15,-3 1-14-15,3-4-3 0,-3 1-1 0,0-3 0 16,6 0-33-16,-6-3-6 0,0 1-2 0,0-4 0 16,0 1-13-16,3-3-2 0,-3 0-1 0,3-2 0 15,-3 2-5-15,3-6-1 0,0 1 0 0,0 0 0 16,0 0-4-16,3 2-2 0,0-2 0 0,-3 0 0 16,3-1-9-16,3 1-1 0,-3 3-1 0,3-1 0 15,-3-2-11-15,6 2 0 0,-3 1 0 0,3-1 0 0,-3 3 0 0,0-2 0 16,3 2 0-16,-3 2 0 0,3 1 13 0,0 0 1 15,0 2 0-15,3 0 0 16,-3-2-38-16,0 3-7 0,3-1-1 0,-9 3-1 16,6 0-6-16,-6 0-1 0,8 0 0 0,1 0 0 15,0 0-38-15,-9 0-8 0,0 0-2 0,15 5-515 16,-3-5-103-16</inkml:trace>
  <inkml:trace contextRef="#ctx0" brushRef="#br0" timeOffset="259108.1818">6020 4212 1861 0,'0'0'40'0,"-5"5"9"0,-1 1 2 0,0-1 2 0,0 0-42 0,-3 3-11 0,0 0 0 0,0 3 0 15,-3-1 10-15,3 1 0 0,0 0 0 0,0-1 0 16,0 6 0-16,0-3 0 0,3 0 0 0,3 3 0 16,-3-2 7-16,3-1 2 0,3 0 0 0,3 0 0 15,3 0-7-15,0-2-2 0,0 0 0 0,3-3 0 16,3 0-10-16,-3-1 0 0,3-1 0 0,0-4-11 16,-3-2 11-16,3 0 0 0,0-2 0 0,-3-1-8 0,-1 0 8 0,4-2 11 15,-6-5-3-15,3 2 0 16,-6-3 11-16,3 0 1 0,0 4 1 0,0-4 0 15,-6-2 15-15,3 5 4 0,-3-3 0 0,0 3 0 16,-3 0-10-16,0 0-2 0,0 0 0 0,-3 3 0 0,3 0-2 16,-3 0-1-16,0 2 0 0,3 0 0 0,-3 1-13 0,6 2-2 15,-6-3-1-15,-3 3 0 16,7 0-156-16,2 0-31 0,0 0-6 0,-3 3-736 16</inkml:trace>
  <inkml:trace contextRef="#ctx0" brushRef="#br0" timeOffset="259364.1813">6116 4268 1130 0,'0'0'32'0,"0"0"8"0,3 5-32 0,3 3-8 15,-3 0 0-15,3 2 0 0,0 4 40 0,2-1 6 16,-2 3 2-16,3 2 0 0,3 1-23 0,0 2-4 16,3 0-1-16,0 0 0 0,0 3-6 0,-3 3-2 0,0-4 0 0,0 1 0 15,-4 0 8-15,4-3 2 0,3 3 0 0,-6-3 0 16,0 0 19-16,0-2 4 0,-3-3 1 0,3 0 0 15,-3 2 21-15,-3-2 4 0,0-3 1 0,-3-2 0 16,0 2-4-16,-3-2 0 0,0-1 0 0,0 1 0 16,0-3-34-16,-3 0-7 0,-3-3-2 0,0 0 0 15,3 1-25-15,-3-4 0 0,0-2 0 0,0 0 0 16,-3-2-117-16,1-4-19 0,-1-2-4 0,0-5-1 0</inkml:trace>
  <inkml:trace contextRef="#ctx0" brushRef="#br0" timeOffset="259516.181">6172 4172 1254 0,'0'0'36'0,"0"0"7"0,0 11-35 0,-3-3-8 16,3-3 0-16,-3 3 0 0,3 0 28 0,0-3 4 15,3 3 1-15,-3 0-411 16,6-2-82-16</inkml:trace>
  <inkml:trace contextRef="#ctx0" brushRef="#br0" timeOffset="259929.8424">6473 4273 1198 0,'0'11'26'0,"0"-3"6"0,0-1 0 0,0 1 3 0,0 0-35 0,0-2 0 0,0-6 0 0,0 8 0 16,3-3 38-16,-3-5 1 0,6 5 0 0,0-2 0 15,3-3-21-15,-3 0-4 0,3 0-1 0,0-5 0 16,-1-3 17-16,-2 2 3 0,0-2 1 0,0-2 0 16,3-1 12-16,-3-5 2 0,0-2 1 0,0-3 0 15,-3 2-6-15,3-7-2 0,0-1 0 0,-3 6 0 16,0-3-20-16,-3 6-4 0,-3-1-1 0,0 3 0 15,0 3 17-15,-3 0 3 0,0 2 1 0,0 3 0 0,0 3 3 0,0 2 0 16,-3-2 0-16,0 5 0 0,0 5-16 0,4 1-2 16,-4 2-1-16,0 5 0 0,0 0-10 0,0 6-3 15,0-1 0-15,3 3 0 0,-3 3-8 0,3 0 0 16,0 0 9-16,3 2-9 0,0 1 0 0,0-4 8 16,3 1-8-16,3 0 0 0,-3 0 0 0,0-3 0 15,6-2 0-15,-3-4 0 0,0-1 0 0,6-1-10 16,-3-3 10-16,0 1-10 15,3-3-27-15,-9-8-6 0,15 3-1 0,0-3 0 16,-4-3-115-16,4-5-23 0,0-3-5 0</inkml:trace>
  <inkml:trace contextRef="#ctx0" brushRef="#br0" timeOffset="261482.6575">6830 4072 1663 0,'0'0'36'0,"0"0"8"0,0 0 2 0,-6-3 1 0,0 3-38 0,6 0-9 0,-6 0 0 0,0-2 0 16,0-1 38-16,3 0 6 0,-3 3 0 0,0-2 1 16,0-1-1-16,-2 0 0 0,2 1 0 0,0 2 0 15,6 0-6-15,-3 0-2 0,3 0 0 0,-6 2 0 16,3-2-12-16,-3 3-4 0,3-3 0 0,-3 5 0 16,3 1-11-16,0 2-9 0,-3 0 12 0,3 2-12 0,0 3 0 0,-3 1 0 15,3-1 0-15,0 3 0 0,3 0 16 0,0-1-3 16,0 4-1-16,6-3 0 0,-3 2-12 0,3 1-15 15,0-3 3-15,3 0 1 0,-3-3 11 0,3 3 16 16,3-6-4-16,0 4-1 0,-1-7-23 16,1 4-5-16,0-3-1 0,0-5 0 15,3-1-25-15,0 1-5 0,-3-3 0 0,0-3-1 16,0-2-42-16,-3 0-8 0,-3-3-1 0,2-3-435 16,1-2-86-16</inkml:trace>
  <inkml:trace contextRef="#ctx0" brushRef="#br0" timeOffset="261718.6599">6905 3702 1429 0,'0'0'31'0,"-3"0"6"0,0 0 2 0,3 0 2 0,-6 5-33 0,3 3-8 0,0 0 0 0,0 5 0 16,3 3 38-16,0 0 6 0,0 2 0 0,0 6 1 15,0-3 8-15,3 3 2 0,0 2 0 0,0 1 0 16,0-3-17-16,0 2-3 0,3 3-1 0,-4 0 0 15,1 0-16-15,0 1-3 0,3-1-1 0,-6 0 0 16,3 0-14-16,0 0 0 0,0-3 0 0,0-2 0 16,0-3-23-16,3-2-7 0,-3-3-2 0,3 0 0 15,-3-3-12-15,0-2-2 0,0-4-1 0,0-1-472 16,3-1-94-16</inkml:trace>
  <inkml:trace contextRef="#ctx0" brushRef="#br0" timeOffset="261998.6569">6949 4151 1173 0,'-3'-2'25'0,"3"2"6"0,0 0 1 0,0 0 2 0,0 0-34 0,-3 0 0 16,0 0 0-16,3 0 0 0,0 0 60 0,0 0 4 15,0 0 2-15,0 0 0 0,0 0-35 0,0 0-7 16,0 0-2-16,0 0 0 0,3-6 0 0,3 1 0 16,0-3 0-16,0 3 0 0,3 0-9 0,0-1-1 0,-3 4-1 0,6-4 0 15,0 1-11-15,3 0 0 0,-7-1 0 0,4 4 8 16,-3-1-8-16,3 1 0 0,3 2 0 0,-3 0 8 15,0 2 6-15,-3 3 1 0,3 1 0 0,0 2 0 16,3 0 19-16,-4 2 4 16,-8 1 1-16,6 2 0 0,3-2 2 0,-6 2 1 0,-6 3 0 15,3-3 0-15,0 0-15 0,0 0-3 0,-3 3-1 0,-6-2 0 16,-3-4-23-16,6 1 0 0,3-1 0 0,0-2 0 16,-6-3-143-1,6-5-26-15,0 0-6 0</inkml:trace>
  <inkml:trace contextRef="#ctx0" brushRef="#br0" timeOffset="262502.6561">7366 3990 1530 0,'0'0'43'0,"-3"3"10"16,-6-1-42-16,3 1-11 0,3 2 0 0,-3 0 0 0,0 3 47 15,-3 3 7-15,0-6 2 0,-3 6 0 0,-5-3-16 0,8 2-2 16,0 1-1-16,0 0 0 0,0 2-23 0,3 0-5 15,3 3-1-15,0 0 0 0,3 0-8 0,-3-1 0 16,3-1 0-16,3-1-11 0,6 3 11 0,-3-3-8 16,0-2 8-16,3-1-8 0,3-2 8 0,-4 0-8 15,1-3 8-15,0-2-8 0,0 0 8 0,0-3 0 16,0-3 8-16,-9 3-8 0,6-3 28 0,0-2 2 16,3-3 0-16,-3 0 0 0,0-2 2 0,-3-4 1 0,3 1 0 15,0-5 0-15,-3 2-13 0,0-3-2 16,0 3-1-16,0 1 0 0,0-4-17 0,0 6 10 15,3 0-10-15,-3 2 8 0,0 0-8 0,2 6 0 0,-2-3 0 16,3 3 0-16,-3 5 0 0,-3 0 0 0,0 0 0 0,9 0 0 16,0 5 0-16,-3 0 10 0,-3 3-10 0,0 3 10 15,0 0-10-15,0-1 10 0,0 1-10 0,-3-1 10 16,3 1-10-16,-3-1 0 0,6 1 0 0,-6-3 8 16,3 0-8-16,0 0 0 0,3 0 0 0,0 0 8 15,0-3-8-15,-3 0 8 0,-3-5-8 0,3 3 8 16,-3-3 1-16,6 0 0 0,0-5 0 0,0-1 0 15,0-2 0-15,-3 0 0 0,5-2 0 0,1-1 0 16,-3-2 3-16,0 0 0 0,0 2 0 0,0-2 0 16,0 5-12-16,3-2 0 0,-3 2 0 0,0 0 0 15,6 0 0-15,-6 5 0 0,-6 3 0 0,0 0 0 16,0 0-13-16,9-5 1 0,-3 2 1 0,-6 3 0 16,0 0-27-16,9 3-6 0,3-3 0 0,0 2-592 15,-4 1-119-15</inkml:trace>
  <inkml:trace contextRef="#ctx0" brushRef="#br0" timeOffset="263150.6555">8202 3874 1566 0,'-12'0'34'0,"12"0"7"0,0 0 2 0,0 0 1 0,0 0-35 0,-6 5-9 16,-3-3 0-16,7 4 0 0,2-6 33 0,-3 5 5 0,0 3 1 0,0-3 0 15,6 3-25-15,-3 3-5 0,-6-1-1 0,6 1 0 16,-3 0 8-16,6-1 0 0,0 1 1 0,0-1 0 16,-6-2-17-16,6 0 0 0,3-3 0 0,-4 3 0 15,-2-8 0-15,6 3 0 0,-3 0 0 0,3-3 0 16,3 0 0-16,-3 0 16 0,-6 0-3 0,6-3-1 15,0-2 21-15,3-3 4 0,-6 0 1 0,3-3 0 16,0 1-17-16,-3-1-3 0,0-2-1 0,0 2 0 16,-3-2-17-16,3 2 0 0,-3-2 8 0,0 3-8 15,0-1 0-15,0 1 0 0,3 2 8 0,-3 0-8 16,0-3 0-16,3 0 0 0,-3 1 0 0,3 2 0 16,0 0 0-16,0-8-9 0,-6 0 1 0,6-2 0 0,0-1-14 0,0-2-2 15,-3 0-1-15,3-6 0 0,0 1 12 0,-3 0 2 16,0-4 1-16,0 4 0 0,-3-3 10 0,3 2 0 15,0 4 0-15,0-1 0 0,0 3 0 0,0 2 0 16,0 3 0-16,0 3 0 16,0 5 17-16,0 0-1 0,-3 3 0 0,0 2 0 0,6 3 6 0,-6 3 1 15,3 2 0-15,-3 3 0 0,0 5-14 0,3 8-9 16,-3-5 12-16,3 8-12 0,-3 3 12 0,3 4-4 16,0 6 0-16,0 3-8 0,0 2 16 0,0 3-3 15,3 3-1-15,3 0 0 0,-3-1-12 0,3 4 0 16,-3-4 0-16,3 1 0 0,3-1 0 0,-3 1 0 0,2 2 0 15,1-5 0-15,0-2 0 0,0-6 0 0,3-3 0 0,0-5 0 16,0-5 0-16,0-3 0 0,0-2 0 0,3-6 0 16,-3-5 0-16,-1-3 0 0,1-2 0 0,0-6 0 15,-3-2 20-15,0-6 2 0,0 1 0 0,-3-1 0 16,-3-2 8-16,-3-3 2 0,-3 0 0 0,0 3 0 16,-3 0-11-16,-3-1-1 0,0 1-1 0,-3 0 0 15,0 2-19-15,1 1 8 0,-4-1-8 0,3-2-706 16,-3 5-146-16</inkml:trace>
  <inkml:trace contextRef="#ctx0" brushRef="#br0" timeOffset="264166.6563">6196 5392 1746 0,'0'0'38'0,"0"0"8"0,0 0 2 0,0-5 1 0,0-3-39 0,0 0-10 16,0 3 0-16,0 5 0 0,3-6 28 0,-3-1 3 16,0 7 1-16,0 0 0 0,0 0-12 0,0 0-1 0,0 0-1 15,0 0 0-15,0 0 14 0,0 0 2 16,3 10 1-16,0 1 0 0,0 2-8 0,0 3-2 15,3 0 0-15,0 2 0 0,0 1-10 0,0 2-3 16,0 0 0-16,3-2 0 0,3-1-4 0,-1-5-8 16,1 3 11-16,0-5-11 0,0 2 8 0,3-5-8 0,-3-3 0 0,3 1 0 15,-3-4 0-15,3 1 0 0,0-3 0 0,-1-3 0 16,4-2 8-16,-6-3-8 0,3 0 12 0,-3-5-12 16,0-3 11-16,0 0-11 0,-3 3 10 0,0-3-10 15,0-3 9-15,0 1-9 0,-4 2 8 0,1-3-8 16,-3-2 0-16,3 3 8 0,-3-3-8 0,-3 2 0 15,0-2 8-15,0 0-8 0,0 2 0 0,0 1 8 16,-3-1-8-16,3 3 0 0,-3 0 0 0,0 3 8 16,0 3-8-16,3-1 0 0,-3 3 0 0,0 3 8 15,3 0-8-15,0 5 0 0,0 0 0 0,0 0 0 16,0 0 0-16,0 10 0 0,0 3 0 0,0 1 0 16,6 4-15-16,-3 1 2 0,6 2 0 0,-3 0 0 15,3 5 13-15,0 1-11 0,3-1 11 0,3 3-10 0,0 3 10 16,0 0 8-16,3-3-8 0,-4 0 11 0,1-2-11 0,0-1-11 15,0 1 3-15,-3-4 0 0,-3 1 8 0,0 3 0 16,0-6 8-16,-3 3-8 0,0-6 31 0,-3 6 1 16,-3-6 1-16,0 1 0 0,0-1 19 0,-3 1 4 15,-3-3 1-15,0 0 0 0,0-3-4 0,0 3-1 16,-3-6 0-16,-3 4 0 0,3-4-30 0,-3-2-6 16,0 0-2-16,0 0 0 0,0 0-14 0,1-3 0 15,-1 3 0-15,0-2 0 16,3-4-49-16,0 1-3 0,0-3-1 0,3 0 0 15,6 0-81-15,-6-3-16 0,3-2-3 0,0-3-523 16,-3 3-104-16</inkml:trace>
  <inkml:trace contextRef="#ctx0" brushRef="#br0" timeOffset="264422.6644">6848 5509 1767 0,'0'8'39'16,"0"-8"8"-16,0 5 1 0,0 0 2 0,0 3-40 0,0 0-10 0,0 0 0 0,3 3 0 16,-3-1 53-16,3 3 9 0,0 3 2 0,-3-3 0 0,0 3-32 0,0 0-7 15,3 0-1-15,-3 0 0 0,0-3-12 0,3 3-4 16,-3-3 0-16,3 1 0 15,0-4-28-15,-3 3-5 0,0-7-2 0,0-6-583 16,0 0-117-16</inkml:trace>
  <inkml:trace contextRef="#ctx0" brushRef="#br0" timeOffset="265122.6556">6211 5051 1164 0,'0'0'32'0,"0"0"9"0,-3 3-33 0,-3 4-8 16,0-1 0-16,0-1 0 0,0 3 94 0,3 0 17 15,-3 3 3-15,0-4 1 0,0 1-38 0,0 0-7 0,0 3-2 0,3-6 0 16,0 1-5-16,3-6-2 16,0 0 0-16,0 0 0 0,0 0-21 0,0 0-4 15,0 0 0-15,0 0-1 0,0 0-15 0,0 0-4 16,3-6 0-16,0-2 0 0,0-2 3 0,3-4 0 0,-3 4 0 0,0-3 0 16,3-1-11-16,0 1-8 0,-3 0 9 0,0 0-9 15,3 2 14-15,0 1-3 0,0-4-1 0,-3 6 0 16,3-2-10-16,3 2 12 0,-3 0-12 0,0 3 12 15,-3 2-12-15,-3 3 0 0,0 0 0 0,15-3 0 16,-3 3 11-16,-1 3-3 0,-2 2-8 0,3-2 12 16,0 2-2-16,0 1-1 0,0-1 0 0,0 3 0 15,-3-3-9-15,3 3 10 0,0-3-10 0,-3 1 10 16,0-1-10-16,2 0 0 0,1-2 0 0,0 2 0 16,-3-5-92-16,3 0-13 15,0-3-3-15</inkml:trace>
  <inkml:trace contextRef="#ctx0" brushRef="#br0" timeOffset="266495.7078">7762 4810 1314 0,'0'0'28'16,"0"0"7"-16,-3 3 1 0,3-3 1 0,0 0-29 0,0 0-8 0,0 0 0 0,0 0 0 15,0 0 0-15,0 0 0 0,9 0-11 0,-9 0 11 16,12 0 0-16,0 0 0 0,2-3 0 0,1 0 0 16,0 1 0-16,0-1 20 0,0 1-4 0,0 2 0 0,3-6 4 0,-3 4 1 15,-1 2 0-15,1 0 0 0,3 0-13 0,-3 0-8 16,-3 0 8-16,0 5-8 0,3-2 10 0,-3 2-2 16,0 3-8-16,-6-3 12 0,-3 6 12 0,5-1 3 15,1 1 0-15,-3-1 0 16,-3 1-3-16,3-3 0 0,0 3 0 0,0-4 0 0,-3-1 13 0,-3-6 3 15,-3 8 0-15,3-8 0 0,6 0 0 0,-6 0 0 16,0 0 0-16,0 0 0 0,6-8-4 0,-6 0 0 16,-3-5 0-16,0 2 0 0,-3-2-22 0,3-3-5 15,-3 0-1-15,0 0 0 0,-3 3-8 0,3 0 0 16,-3-1 0-16,4 4 0 0,-4-3-17 0,6 2-6 0,0 3-1 16,-3-2-583-16,3 2-117 0</inkml:trace>
  <inkml:trace contextRef="#ctx0" brushRef="#br0" timeOffset="276091.398">7416 5133 1537 0,'0'0'33'0,"0"0"7"0,0 0 2 0,0 0 2 0,0 0-35 0,0 0-9 16,0 0 0-16,0 0 0 15,0 0 52-15,0 0 8 0,-5 0 1 0,5 0 1 16,0 0-22-16,-3-5-5 0,-3-1-1 0,0 4 0 16,0-4 6-16,3 4 0 0,0-4 1 0,-3 4 0 0,-3-1-13 15,3 1-2-15,0 2-1 0,3 0 0 0,-6 0-11 0,9 0-2 16,0 0-1-16,-3 5 0 0,0-3-11 0,-3 6 0 15,0 0 0-15,6 0 8 0,0 3-8 0,0-1-11 16,-3 1 3-16,0 5 0 0,3 0-3 0,3 0 0 16,-3-3 0-16,3 3 0 0,3-3 0 0,0 0 0 0,3 0 0 0,0-2 0 15,-3-3 11-15,6 0-12 0,0-3 12 0,-3 0-12 16,-9-5 12-16,12 0 0 0,-1 0 0 16,1-2-8-16,-3-1 8 0,3-2 0 0,-6 0 8 15,3-1-8-15,0-2 26 0,-6 0 1 16,0-2 0-16,0-3 0 0,0 2 13 0,0 0 2 0,-3-2 1 0,0-3 0 15,-3 3-6-15,3-3-1 0,0 3 0 0,-3 0 0 16,0 0-14-16,3 2-3 0,-3-2-1 0,3 2 0 16,0 3-18-16,0 0 8 0,-3 0-8 0,3 3 0 15,0 0 0-15,0-1 0 0,0 1 0 0,0 5 0 16,0 0 0-16,0 0 0 0,0 0 0 0,0 0-9 16,3 11 9-16,6-3 0 0,-3 2-9 0,0 1 9 15,-6-1-8-15,3 1 8 0,0-3-10 0,3 3 10 0,-3-3-8 16,0 2 8-16,0 1 0 0,0-3-9 15,0 0 9-15,0 2 0 0,-3-2 0 0,3 0 0 16,3 0 0-16,-6 0 0 0,0-3 0 0,0 3 0 16,0-8 0-16,0 0 0 0,0 0 0 0,0 0 0 15,0 0 0-15,0 0 0 0,0 0 0 0,0 0 0 0,0 0 0 0,8-8 0 16,-2 0 0-16,0-2 0 0,0-1 0 0,0 0 0 16,0-4 0-16,-3 1 8 0,6-1-8 0,-6 1 0 15,0 1 0-15,3 0 0 0,0 0 0 0,-3-1 0 16,3 1 0-16,-3 3 0 0,3 4 0 0,-3 1 0 15,-3 2 0-15,3-2 0 0,-3 5-9 0,0 0 9 0,0 0-10 16,9 11 10-16,0-3-22 0,-3 5 2 16,3 0 0-16,2 0 0 15,-5-2-33-15,3 2-7 0,0 3 0 0,0-5-602 0,6-1-120 16</inkml:trace>
  <inkml:trace contextRef="#ctx0" brushRef="#br0" timeOffset="276351.3968">7667 4546 1661 0,'0'0'47'0,"0"0"10"0,0 0-45 0,-3 7-12 0,0 4 0 0,3 2 0 15,3 1 45-15,-3 4 7 0,-3 1 2 0,6-1 0 16,2 3-19-16,1 3-4 0,-3 0-1 0,0 2 0 15,3 1-13-15,0-1-2 0,0 6-1 0,0 0 0 16,-6 0-1-16,6-1 0 0,0 1 0 0,0-3 0 16,0 0-13-16,0 0 0 0,0-2 8 0,3-6-8 15,-3 3-12-15,3-6-6 0,-3-4-1 0,3-1 0 16,0 0-60-16,-4-5-12 0,1 0-2 0</inkml:trace>
  <inkml:trace contextRef="#ctx0" brushRef="#br0" timeOffset="276689.838">7815 4987 1388 0,'-12'0'39'0,"9"-2"9"0,3-1-38 0,-3 0-10 0,0 1 0 0,1 2 0 16,-1-3 92-16,3 3 17 0,0 0 3 0,3 0 1 15,-3-2-77-15,0 2-16 16,0 0-4-16,0 0 0 0,11-6-16 0,1 1 10 16,0 0-10-16,3-1 8 0,-3 1-8 0,0 2 0 0,0-2 0 0,0 5 0 15,-3 0 0-15,0 0 0 16,-9 0 0-16,9 5 0 0,-1 3 0 0,1 0 8 0,-3 6-8 0,0-1 8 15,0 3 0-15,0 0 0 0,3 5 0 0,-3 0 0 16,-3-3 5-16,6 1 1 0,0-3 0 0,0 0 0 16,-3-3 14-16,3-3 2 0,3-2 1 0,-3-2 0 15,0-4 9-15,-1-2 1 0,1-2 1 0,0-6 0 16,3 0 14-16,-6 0 4 0,-3-8 0 0,0 3 0 16,0-6-8-16,0 3 0 0,-3 0-1 0,-3 1 0 15,-3 1-12-15,0-1-3 0,0-1 0 0,-3 0 0 16,-3 3-20-16,-2-1-4 0,-1 6 0 0,-3-5-1 15,3 3-20-15,0-1-4 0,3 0-1 0,-3 3 0 16,6 3-50-16,0 0-9 0,0 0-3 0,3 2-676 16,6 3-135-16</inkml:trace>
  <inkml:trace contextRef="#ctx0" brushRef="#br0" timeOffset="277461.8305">8464 4733 892 0,'0'0'25'0,"0"0"6"0,0-10-31 0,0 2 0 0,0 0 0 0,3 3 0 16,-3-3 98-16,0 2 14 0,-3-2 2 0,3 1 1 15,0-1 9-15,-3 2 1 0,3 6 1 0,0 0 0 16,-3-2-12-16,3 2-2 0,0 0-1 0,0 0 0 16,-3 5-43-16,3-5-9 0,0 8-2 0,0 2 0 15,0 4-29-15,3 2-5 0,0 5-2 0,0-3 0 0,0 3-10 0,0 1-3 16,3 1 0-16,0 1 0 0,3-5-8 0,0-1 0 16,0 1 9-16,0-3-9 15,0-3 0-15,0-5 0 0,-3 0 0 0,3-3 0 0,-9-5 0 16,8 5 8-16,4-7-8 0,-12 2 0 0,0 0 12 0,12-6-1 15,-3-4-1-15,3 2 0 0,-6-5 13 0,0 2 2 16,-3-2 1-16,0-3 0 0,0-3-6 0,0 1-2 16,-6-1 0-16,3-2 0 0,0 3-10 0,0-3-8 15,-3 2 9-15,0-2-9 0,0 2 0 0,0 3 8 0,3 3-8 16,-3 0 0-16,-3 0 0 0,6 0 0 0,-3-1 0 0,3 4 0 16,0 2 0-16,0 3 0 0,0 5 0 0,0 0 0 15,0 0 0-15,3 5-20 0,3 5 4 0,0 6 0 16,3 3 1-16,0 2 1 0,-3 3 0 0,3 0 0 15,3 5 5-15,0-3 1 0,-3 3 0 0,2 0 0 16,-2 0 8-16,3 3 0 0,0-3-9 0,-3 3 9 16,0 0 0-16,-3 0 0 0,6-1 0 0,-6 1 0 15,3 0 0-15,-3 2 0 0,-3-5 0 0,3 0 0 16,-3-2 0-16,0-1 0 0,0 1 10 0,0-3-10 16,-3-1 20-16,0-1-2 0,-6-4-1 0,3 1 0 15,0-3 15-15,-3-1 2 0,0-4 1 0,0-3 0 16,-6 0-1-16,6 0 0 0,-3-3 0 0,0-2 0 15,0-1-12-15,-3-2-2 0,0 0-1 0,3-5 0 16,0-3-29-16,-2 0-6 0,2-2 0 0,3-1-1 16,0-5-43-16,0 3-9 0,3 0-2 0,3-3 0 15,0 0-121-15,3-3-24 0,0 1-4 16</inkml:trace>
  <inkml:trace contextRef="#ctx0" brushRef="#br0" timeOffset="277741.8925">8798 4897 1668 0,'0'0'47'0,"-3"3"11"0,-3-6-46 0,6 3-12 15,0 0 0-15,-3 6 0 0,3-1 56 0,-3 0 10 0,0 1 2 0,3 4 0 16,0-2-39-16,3 3-7 0,0 2-2 0,0-2 0 16,3 2-8-16,0-3-1 0,0 4-1 0,2-4 0 15,-2 1-10-15,3-3 12 16,0-3-12-16,0 0 12 0,0-2-4 0,0 0-8 0,3-6 12 0,-3-2-4 15,-3-1 25-15,3-2 5 0,-3 0 1 0,-3-2 0 16,3-1 32-16,-3 1 6 0,-3-1 2 0,-3-2 0 16,3 2-16-16,-6 3-3 0,3 0-1 0,-3 0 0 15,0 1-27-15,0-1-6 0,0 0-1 0,-6 2 0 16,3 1-25-16,-3-3-9 0,0 0 0 0,3 0-796 16,-3 0-159-16</inkml:trace>
  <inkml:trace contextRef="#ctx0" brushRef="#br0" timeOffset="278310.0377">8369 4456 1832 0,'-9'-16'40'0,"3"13"9"0,0 6 2 0,3-1 0 0,0 4-41 0,0-4-10 0,0 1 0 0,0 2 0 15,3-2 56-15,0-3 8 0,0 5 3 0,0 0 0 16,0-5-38-16,0 0-7 0,0 0-2 0,0 0 0 15,0 0 9-15,6-5 2 0,3 3 0 0,-3-6 0 16,0 2 1-16,-3 1 1 0,3-6 0 0,0 3 0 16,0-2-9-16,-3 2-1 0,0 0-1 0,0 3 0 15,-3 5-6-15,0 0 0 0,3-6-1 0,-3 6 0 16,0 0-4-16,0 0-1 0,0 0 0 0,0 0 0 0,6 0-10 0,3 3 12 16,-3 0-12-16,3 2 12 0,-1 3-12 0,1 0 0 15,0-3 9-15,3 3-9 0,0 0 0 16,0 3 9-16,0-1-9 0,0-2 0 0,3 0 0 15,-3 0 0-15,0 3 0 0,-1-6 0 0,1 0 0 0,0-2-11 16,-3 2 0-16,0-2-749 16,-3-1-151-16</inkml:trace>
  <inkml:trace contextRef="#ctx0" brushRef="#br0" timeOffset="311689.6254">19608 13406 1616 0,'0'0'36'0,"0"0"7"0,0 0 1 0,0 0 1 0,0 0-36 0,0 0-9 0,0 0 0 0,0 0 0 15,6 3 39-15,0 2 5 0,3-2 2 0,-3 2 0 16,0-2-18-16,0 0-3 0,3-1-1 0,0 1 0 16,3-3 4-16,0 0 0 0,0 0 0 0,3 0 0 15,0-3 6-15,2 3 2 0,-2-2 0 0,0-1 0 16,0 0-10-16,0 1-2 0,-3-1 0 0,3 3 0 0,0-3-14 16,-4 3-10-16,7-2 12 0,-3 2-12 0,0 0 8 15,0 0-8-15,0 0 0 0,0 0 0 16,0 0 0-16,0 0 0 0,-4 0 0 0,4 0 0 15,0 0 0-15,0 0 0 0,-3 0-8 0,-3 0 8 16,3 0-57-16,-3 0-6 0,-3 0-1 0,0 0-846 16</inkml:trace>
  <inkml:trace contextRef="#ctx0" brushRef="#br0" timeOffset="311957.5814">19742 13594 1713 0,'0'0'48'0,"0"0"12"0,0 0-48 0,0 0-12 0,0 0 0 0,6 0 0 15,0-2 53-15,3 2 9 0,-3 0 2 0,3 2 0 16,3-2-5-16,-3 3-1 0,0 0 0 0,3-1 0 15,0 1-31-15,0-3-7 0,0 0 0 0,2 0-1 16,1 0-10-16,3-3-1 0,0 1-8 0,3 2 12 16,0-6-12-16,0 4 0 0,-1-4 8 0,1 4-656 15,3-4-130-15</inkml:trace>
  <inkml:trace contextRef="#ctx0" brushRef="#br0" timeOffset="315229.5801">20650 13332 1220 0,'0'0'27'0,"0"0"5"0,0 0 2 0,0-5 0 0,0-3-34 0,0 8 0 0,0-5 0 0,0 0 0 15,0-1 98-15,0 1 13 0,0 0 2 0,0-1 1 16,0 6-32-16,3-8-6 0,-3 8-2 0,0-5 0 15,0 5-10-15,0 0-1 0,0 0-1 0,0 0 0 16,0-5-30-16,0 5-7 0,0 0-1 0,0 0 0 16,0 0 0-16,0 0-1 0,0 0 0 0,0 0 0 15,0 0-9-15,0 0-2 0,0 0 0 0,0 0 0 0,3 8 2 0,0 0 0 16,0 2 0-16,3 1 0 0,0 2-14 0,3 0 0 16,-3 3 8-16,3 0-8 0,3 3 0 0,-3-1-8 15,0 3 8-15,0 3-13 16,0 0 21-16,2 2 5 0,-2 1 1 0,0-3 0 0,3-1-14 0,-3-1 0 15,3-1 0-15,-3-3 0 0,0-4 0 0,3 1 0 16,-3-4 0-16,0 2 0 0,0-5 19 0,0 0-3 16,-1-3 0-16,1 1 0 15,-3-1-46-15,3 0-10 0,-3-2-1 0,0 0-1 16,-6-3-106-16,0 0-20 0,6-3-5 0,-6 3-687 0</inkml:trace>
  <inkml:trace contextRef="#ctx0" brushRef="#br0" timeOffset="315513.5787">20954 13221 1378 0,'0'0'30'0,"0"0"6"0,3 0 2 0,-3 0 2 0,9 0-32 0,-3 0-8 0,-6 0 0 0,0 0 0 16,6 6 104-16,-3-1 19 0,-3 3 4 0,0 0 1 15,0 2-34-15,-3 4-6 0,-3 1-2 0,0 1 0 16,-3 3-28-16,0-1-6 0,-3 3 0 0,0 3-1 16,0 3-9-16,-3 2-2 0,3 0 0 0,1 3 0 0,-1-1-31 0,-3 4-9 15,3-6 0-15,3 0 0 16,-3 0 0-16,3 0 0 0,0-2 0 0,3-3 8 0,-3-3-17 16,0 0-3-16,3-3-1 0,0-2 0 15,3 0-21-15,0-3-4 0,0-2-1 0,0 0-660 16,3-6-132-16</inkml:trace>
  <inkml:trace contextRef="#ctx0" brushRef="#br0" timeOffset="315753.5805">21165 13653 1466 0,'0'0'41'0,"0"5"11"0,3 3-42 0,-3 0-10 0,0 2 0 0,0-2 0 16,0 5 73-16,0-2 13 0,0 2 2 0,0-2 1 15,0 2-17-15,0-2-4 0,0 2-1 0,0-3 0 16,0 1-43-16,0 0-9 0,0-1-2 0,0-2 0 16,3 0-13-16,-3 0-15 0,0 0 3 0,0-3-876 15</inkml:trace>
  <inkml:trace contextRef="#ctx0" brushRef="#br0" timeOffset="316405.5808">20781 12930 1609 0,'-9'11'35'0,"9"-11"7"0,-3 8 2 0,-3-3 2 0,3 6-37 0,-3-3-9 0,0 2 0 0,1 1 0 16,-1-1 100-16,3 1 19 0,0-1 3 0,0-2 1 15,0 3-57-15,3-3-11 0,0-3-3 0,0 3 0 16,0-8-18-16,3 5-4 0,-3-5-1 0,3 6 0 16,-3-6 15-16,9 2 2 0,-9-2 1 0,6-2 0 15,-1-1-21-15,4-2-4 0,-3-1-1 0,0-1 0 0,3-1 12 16,-3 0 3-16,0-3 0 0,3 3 0 0,-3-5-36 0,3 2 0 16,-3 1 0-16,3-3 0 0,-3 2 0 0,3 0 0 15,0-2 0-15,0 3 0 0,-3-1 0 0,2 0 0 16,-2 1 8-16,3 2-8 0,-3 0 8 0,0 0-8 15,0 0 9-15,-3 3-9 0,0 2 0 0,-3 3 0 16,0 0 0-16,0 0 0 0,0 0 11 0,0 0-11 16,0 0 12-16,6 0-12 0,3 5 11 0,-6 1-11 15,3 2 10-15,0-3-10 0,0 3 11 0,0 0-11 16,-3 0 12-16,0 0-12 0,3 0 8 0,0 0-8 16,0 2 0-16,-3 1 0 0,0-3 9 0,0 2-9 15,3 1 0-15,-3 2 9 16,-1 0-72-16,1 3-14 0,0 3-3 0,0 2-1092 0</inkml:trace>
  <inkml:trace contextRef="#ctx0" brushRef="#br0" timeOffset="317017.582">21641 13645 1720 0,'0'0'38'0,"0"0"8"0,0 0 2 0,0 0 0 0,-5 0-39 0,-1-3-9 15,6 3 0-15,-6 0 0 0,3 0 62 0,3 0 10 16,0 0 3-16,0 0 0 0,-6 5-55 0,3 1-10 0,0-1-2 16,0 0-8-16,3 3 0 0,0 0 0 0,0 0 0 0,0 2 0 15,3-2 0-15,0 3 0 0,3-3 0 0,-3 3 0 16,0-4 0-16,0-1 0 0,3-1 0 0,-6-5 0 15,5 5 0-15,-5-5 0 0,0 0 10 0,6 0-10 16,3 0 12-16,-3-2-4 0,0-4 0 0,-3 1 0 16,3-3 9-16,-3 0 2 0,0-2 0 0,0 2 0 15,0-3-1-15,0 1 0 0,-3-1 0 0,0 0 0 16,0 1-2-16,-3 2 0 0,3-3 0 0,-3 3 0 16,0 3-2-16,0-3-1 0,0 5 0 0,3 3 0 15,-3-2-2-15,3 2-1 0,0 0 0 0,-6 2 0 16,0 4-10-16,3 2 0 0,-3 0-10 0,3 0 10 15,0 0-16-15,3 2 4 0,0-2 0 0,0 0 0 16,0-3 12-16,0-5-12 0,3 6 12 0,-3-6-12 16,0 0 12-16,0 0 0 0,6 2 0 0,-6-2 0 0,0 0 11 0,0 0-11 15,0 0 10-15,0 0-10 16,0 0 48-16,0 0 4 0,0-5 1 0,0 5 0 16,0-5 20-16,0 5 4 0,-3-6 1 0,0 1 0 15,0 2-58-15,3 3-11 0,-3-2-9 0,3 2-811 16,-3-6-169-16</inkml:trace>
  <inkml:trace contextRef="#ctx0" brushRef="#br0" timeOffset="317541.5858">21889 13316 1630 0,'0'-10'36'0,"0"10"7"0,-3-5 1 0,0-3 3 0,0 2-38 0,3 1-9 16,-6 0 0-16,3 2 0 0,3 3 101 0,0 0 19 15,0 0 3-15,0 0 1 0,0 0-56 0,0 0-10 16,6 8-2-16,3 3-1 0,2 2-30 0,1 5-5 16,-3 4-2-16,6-1 0 0,0 3-2 0,3 2-1 15,-6 6 0-15,3-3 0 0,0 3-15 0,-1-3 9 0,1 0-9 0,0-3 8 16,0-2-8-16,-3-3 0 16,3-5 9-16,-3 3-9 0,0-3 9 0,-3-1-9 15,3-4 12-15,-4 2-12 0,-5-5 0 0,0 3 0 16,3-3 0-16,0-3-12 15,-6-5-72-15,3 5-15 0,-3-5-2 0,0 0-872 0</inkml:trace>
  <inkml:trace contextRef="#ctx0" brushRef="#br0" timeOffset="317782.2585">22180 13203 1661 0,'0'0'47'0,"0"0"10"0,-9 5-45 0,6 6-12 0,-3-1 0 0,0 1 0 16,0 2 108-16,1 3 19 0,-1 2 4 0,0 1 1 15,-3 5-59-15,3 0-11 0,-3 2-2 0,3 0-1 16,-6 4-38-16,3-1-7 0,0 0-2 0,0 0 0 0,-3 3-12 16,3-3 11-16,0 0-11 0,0-3 10 0,-2 3-19 0,2-2-4 15,0-3-1-15,0-1 0 16,3 1-50-16,0-3-11 0,0 1-1 0,3-7-870 15</inkml:trace>
  <inkml:trace contextRef="#ctx0" brushRef="#br0" timeOffset="318088.2757">22320 13682 1670 0,'-3'10'36'0,"0"-2"8"0,-3 0 2 0,3 0 2 0,0 5-39 0,3-2-9 0,-6 2 0 0,6-2 0 15,0 2 28-15,6-3 4 0,3 1 1 0,-3 0 0 16,0-1-17-16,6-2-3 0,0-3-1 0,0 1 0 16,0-4 2-16,3 1 0 0,-3 0 0 0,-1-3 0 15,1-3 21-15,-3 0 4 0,0-2 1 0,0 0 0 16,-3-3 8-16,0 0 3 0,0-3 0 0,-3 3 0 15,0-2 17-15,-3-1 4 0,-3 1 1 0,-3-1 0 16,0-2-14-16,-3 2-3 0,0 1-1 0,-6-1 0 16,-3 0-38-16,4 1-7 0,-4-1-2 0,0 1 0 15,0 2-175-15,-3 0-35 16,0-3-7-16</inkml:trace>
  <inkml:trace contextRef="#ctx0" brushRef="#br0" timeOffset="318668.2865">21796 12935 1450 0,'0'0'32'0,"0"8"6"0,0 0 2 0,-3 0 1 0,0 0-33 0,3-8-8 0,0 0 0 0,0 0 0 0,0 0 88 0,6 0 16 16,6-2 4-16,0-4 0 0,3 1-46 0,-3-6-9 15,6-2-1-15,-3-3-1 0,2 0-7 0,-2-2 0 16,0-1-1-16,0-2 0 15,0 0-10-15,-3 0-1 0,0 0-1 0,0 0 0 0,-3 2-6 0,0 1-1 16,-3-1 0-16,-1 6 0 0,1 0 6 0,-3 2 1 16,3 3 0-16,-3 0 0 0,0 3-31 0,3 0 0 15,-3 2 0-15,3 3 0 0,3 0-12 0,-3 5 0 16,0 0 1-16,3 1 0 0,-3 4 11 0,3 1 16 16,0 2-4-16,3 0-1 0,-3 3 2 0,3 3 1 15,2-3 0-15,-5 0 0 0,3 2 2 0,3-2 0 16,-3-3 0-16,0 3 0 0,0 0-16 0,0-3 8 0,6 0-8 15,-1 1-764-15,-2-1-157 0</inkml:trace>
  <inkml:trace contextRef="#ctx0" brushRef="#br0" timeOffset="324932.2774">21338 7093 1760 0,'3'-2'39'0,"-3"2"8"0,0 0 1 0,0 0 1 0,0 0-39 0,0 0-10 16,0 0 0-16,0 0 0 0,0 0 67 0,-3 0 11 15,3 0 2-15,3-3 1 0,0 3-12 0,-3 0-2 16,0 0-1-16,0 0 0 0,12 0-5 0,0 0-1 0,0 0 0 16,-12 0 0-16,14 0-27 0,4 0-5 0,-3-2-2 0,0 2 0 15,0-3-12-15,0 3-2 0,-3 0-1 0,6-3 0 16,-4 3 8-16,1 0 1 0,-3-2 1 0,3 2 0 16,0-3-21-16,-3 0-20 0,3 1 4 15,0 2 1-15,0-3 15 0,-4 0 0 0,4 1 0 0,0 2 0 16,-3-3 0-16,0 0 0 0,0 3 8 15,-12 0-8 1,12-2-93-16,0-1-23 0,-3 1-4 0,-6 2-948 0</inkml:trace>
  <inkml:trace contextRef="#ctx0" brushRef="#br0" timeOffset="325182.1023">21499 7186 1774 0,'0'0'39'0,"0"0"8"0,0 0 1 0,-6 0 3 0,3 3-41 0,3-3-10 15,0 0 0-15,-6 0 0 0,3 0 90 0,3 0 16 16,0 0 3-16,0 0 1 0,0 0-23 0,0 0-5 16,0 0-1-16,9 2 0 0,0 1-37 0,0-3-8 15,-1 3-2-15,4-6 0 0,3 3-13 0,-3 0-2 16,3-3-1-16,0 1 0 0,-3-1-18 0,6 3 8 15,-3-3-8-15,2 1 0 0,1 2 8 0,0-3-8 16,3-2 0-16,-3 2-784 0,3 1-163 16</inkml:trace>
  <inkml:trace contextRef="#ctx0" brushRef="#br0" timeOffset="326002.1023">22264 6802 1414 0,'0'0'40'0,"-9"0"9"0,3-2-39 0,6 2-10 0,0 0 0 0,-3 0 0 0,-3 2 58 0,6-2 10 16,0 0 1-16,0 3 1 0,0 0 16 0,3 5 3 15,-3-3 1-15,6 3 0 0,3 0-38 0,0 2-8 16,-4 4-2-16,7-1 0 0,0 3 2 0,3 0 1 15,-6 2 0-15,3 3 0 0,0-2-45 0,0 2 0 16,0-2 0-16,-6-4 0 0,3 4 0 0,0-8 0 16,2 2 0-16,-2 0 0 0,-3 0 11 0,0 0-11 15,0-5 12-15,0 3-12 0,0-6 8 0,0 3-8 16,-3-3 0-16,3 1 0 0,-3-4 0 0,-3-2 8 0,3 6-8 16,0-4 0-1,-3-2-152-15,0 0-38 0,0 0-7 0</inkml:trace>
  <inkml:trace contextRef="#ctx0" brushRef="#br0" timeOffset="326282.1058">22502 6802 1231 0,'0'0'27'0,"0"0"5"0,0 0 2 0,0 0 1 0,0 0-35 0,0 0 0 0,0 0 0 0,3 6 0 15,0 2 147-15,-3 0 22 0,0 2 5 0,-3 1 1 16,-3 2-68-16,3 0-14 0,0 0-2 0,-3 3-1 16,0 3-42-16,-3-1-8 0,0 1-1 0,0-1-1 15,-3 4 6-15,-6-1 0 0,6 0 1 0,-2 3 0 0,-4-3-45 0,0-3 0 16,-3 4 0-16,3-4-10 0,3 3 18 0,0-2 4 16,3-6 1-16,1 3 0 0,-1-3-13 0,3-2 8 15,3-1-8-15,-3-2 0 16,0-2-28-16,6-1-12 0,3-5-3 0,-3 2-677 15,0 1-136-15</inkml:trace>
  <inkml:trace contextRef="#ctx0" brushRef="#br0" timeOffset="326574.1027">22653 6998 1638 0,'12'6'36'0,"-12"-6"7"0,-3 2 1 0,3 3 3 0,3 3-38 0,-3 0-9 0,-3 3 0 0,0 2 0 15,0-2 87-15,0 2 15 0,-2 3 3 0,5 0 1 16,3 0-55-16,-3-1-11 0,-3 1-3 0,3 0 0 15,0 0-22-15,0-3-5 0,3 3-1 0,-3-3 0 0,-3-2 9 16,3 2 2-16,3-5 0 0,2 0 0 16,1 0-112-16,-3 0-23 0,-3-8-4 0</inkml:trace>
  <inkml:trace contextRef="#ctx0" brushRef="#br0" timeOffset="327150.1012">22281 6493 1231 0,'-3'10'27'0,"3"-10"5"16,-6 11 2-16,4-3 1 0,-4 5-35 0,3-2 0 0,0-3 0 0,-3 2 0 0,0-4 80 0,6-6 8 16,0 0 3-16,0 8 0 15,0-8-15-15,0 0-4 0,0 0 0 0,12 0 0 16,0-3-1-16,-10 0-1 0,10-2 0 0,-3-3 0 0,3-3-16 0,-3 1-3 16,0-1-1-16,0-5 0 0,3 1-18 0,0-1-3 15,-3 0-1-15,-3-3 0 0,-3 3-4 0,9 1-2 16,-6-4 0-16,-3 0 0 0,2 4 4 0,-2-1 1 15,3 2 0-15,-3 1 0 0,0 3-7 0,0-1 0 16,0 1-1-16,0 4 0 0,-3 4-19 0,0 2 10 16,0 0-10-16,9 0 8 0,-3 0-8 0,0 5 0 0,-3 3 0 15,3 0 8-15,0-3-8 0,0 3 12 0,0 3-12 0,-3 2 12 16,-3 3 7-16,0-3 1 0,6 3 1 0,-3 0 0 16,0 2-21-16,3-2 0 15,-6 3 0-15,3-4 0 0,3-1 0 0,-3 2 0 0,0-1 0 16,3 1-808-16,-3-2-154 15</inkml:trace>
  <inkml:trace contextRef="#ctx0" brushRef="#br0" timeOffset="327690.0631">22999 6948 1299 0,'0'0'28'0,"0"5"7"0,-6 1 1 0,6-6 0 0,-3 5-28 0,0 5-8 15,-3 1 0-15,6-3 0 0,-6 3 70 0,3-1 13 16,3 1 2-16,-3-1 1 0,-3 4-27 0,6-4-6 16,0 3-1-16,0-2 0 0,0 2-32 0,0-5-6 15,3 3-2-15,0-3 0 0,3 0 4 0,0-1 0 16,-6-1 0-16,9-1 0 0,-3-2 16 0,0-3 3 16,3 2 1-16,-3-4 0 0,0-1-13 0,0-2-3 15,-3-3 0-15,5 0 0 0,-2-3 7 0,-3 3 1 0,0-5 0 0,3 3 0 16,-3-1 0-16,-3-2 0 0,3 0 0 0,-3 2 0 15,-3 0-10-15,0 1-2 0,-3-3 0 16,3 5 0-16,-3 2 0 0,0 1 0 0,-2 2 0 0,2 3 0 16,-3 3-16-16,-3 0-12 0,9 5 1 0,-6 0 1 15,0 2-5-15,3 1-1 0,0-1 0 0,3 1 0 16,-3-1 16-16,6 4-12 0,-3-4 12 0,3-2-12 16,-6 3 12-16,6-11 0 0,9 5 0 0,-9-5 0 15,6 5 0-15,-6-5 0 0,0 0-8 0,9 0 8 16,-3-2 0-16,3-1 0 0,-9 3 0 0,3-5 0 15,3-1 8-15,-3-1-8 0,-3 1 12 0,6-2-12 16,-12 3 0-16,6-3-19 0,6 3 3 0,-3-3 0 16</inkml:trace>
  <inkml:trace contextRef="#ctx0" brushRef="#br0" timeOffset="328326.0634">23356 6892 1054 0,'0'0'23'0,"0"0"5"0,0 0 0 0,0 0 3 0,0 0-31 0,0 0 0 0,0 0 0 0,0 0 0 16,-3 6 60-16,3-6 5 0,-3 8 2 0,0 2 0 16,0 1-9-16,-6-3-2 0,9 2 0 0,-3 1 0 15,-3-1-4-15,6 1-2 0,0 0 0 0,0-1 0 16,0 1-12-16,6-1-2 0,-6 1-1 0,3-3 0 16,6 3-7-16,-3-4-2 0,0-1 0 0,-6 2 0 15,9-6 2-15,0 4 0 0,-6-4 0 0,6 1 0 16,-3 0-2-16,0-3 0 0,3 0 0 0,-3-3 0 15,-1 0-2-15,4-2 0 0,-3 0 0 0,-3-3 0 16,6 2 0-16,-3-4 0 0,0 2 0 0,0 0 0 0,0-5-2 16,0 5-1-16,-3-3 0 0,3-2 0 0,-3 0-7 0,-3 0-2 15,9-1 0-15,-6 1 0 0,0 0-12 0,-3 2 8 16,3 3-8-16,0-2 0 0,-3 2 0 0,0 8 0 16,0 0 0-16,0 0 0 15,0 0 0-15,0 0 0 0,0 0-12 0,0 0 12 0,9 5-12 16,-6 0 12-16,0 6-12 0,0 0 12 15,0 2 0-15,3 3 0 0,-3 5 0 0,2-3 0 0,1 6 11 0,0 0-1 16,-3 0 0-16,6 2 0 0,-3 1-10 0,0 4 8 16,0 1-8-16,-3-3 8 0,6 6-8 0,-6-6 0 15,3 0 9-15,-3 3-9 0,6-3 0 0,-6 0 9 16,-3-3-9-16,0 1 0 0,3-3 16 0,-6-3-3 0,0 0-1 0,0-3 0 16,-3-2 23-16,3 0 4 0,-3-3 1 0,-6 1 0 15,3-4 6-15,3 1 2 0,-3-1 0 0,-3-2 0 16,-2-5-8-16,5 0-2 0,-3-1 0 0,0-2 0 15,0-2-16-15,-3-1-3 0,3-2-1 16,3-1 0-16,-3-2-32 0,3-2-6 0,0-1-2 0,3 1 0 31,0-3-144-31,-2-3-29 0,8-3-5 0</inkml:trace>
  <inkml:trace contextRef="#ctx0" brushRef="#br0" timeOffset="328634.0629">23716 7136 1093 0,'0'0'31'0,"3"5"7"0,0 0-30 0,0 3-8 0,-3 0 0 0,3 0 0 0,0 3 126 0,-3-1 24 15,0-2 5-15,6 6 1 0,-3-1-64 0,3 0-13 16,0-2-3-16,-6 2 0 0,9-5-36 0,0 2-7 15,-3-2-1-15,0-2-1 0,3-1 4 0,-4-2 1 16,1-6 0-16,3 3 0 0,-3-3 19 0,0-2 4 16,0-3 1-16,-3-3 0 0,-3 3 10 0,6-5 2 15,-12 3 1-15,6-1 0 0,0-2-21 0,-6 2-4 0,0-2 0 16,-3 0-1-16,-3 0-29 0,4 2-6 0,-7-2 0 0,0 2-1 31,6 1-63-31,-3 2-13 0,0 0-3 0,0-3-1116 16</inkml:trace>
  <inkml:trace contextRef="#ctx0" brushRef="#br0" timeOffset="329238.0621">23243 6482 992 0,'12'-10'28'0,"0"4"7"0,-3-2-35 0,0-2 0 0,2-6 0 0,-2 3 0 16,6-6 115-16,-3 1 16 0,0-1 3 0,0-2 1 15,3 0-45-15,-3 0-9 0,0 2-1 0,-3-2-1 16,2 3-16-16,1-1-3 0,-3 0-1 0,6 1 0 16,-9-1 1-16,6 4 0 0,-3-1 0 15,0 0 0-15,0 3-9 0,0-1-2 0,-6 4 0 0,9-1 0 16,-6 6-22-16,-3 0-5 0,6 2-1 0,-1 0 0 15,1 6-1-15,3 2 0 0,-3 3 0 0,0 3 0 16,3-1 6-16,-3 4 1 0,3 1 0 0,0 1 0 16,-3 3 3-16,3-3 1 0,-3 2 0 0,0-2 0 15,-1 5-7-15,1-5-2 0,0 0 0 0,-3 0 0 16,3 0-14-16,3 0-8 0,-3 0 8 0,6-1-830 16,-9 1-166-16</inkml:trace>
  <inkml:trace contextRef="#ctx0" brushRef="#br0" timeOffset="359926.7704">21293 16719 3524 0,'0'0'313'0,"0"0"-250"0,0 0-51 0,0 0-12 15,0 0-51-15,0 0-13 0,0 0-2 0,-3 0-1 16,-3 0-62-16,0 0-13 0,6 0-2 0,-6-3-1 15,0-2-92-15,-3 0-19 0,-2-3-3 0,-13-13-1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08T19:08:46.4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10188 16436 1411 0,'0'0'31'0,"0"0"6"0,0 0 2 0,-3-5 1 0,3-1-32 0,0 6-8 0,-3-5 0 0,3-3 0 16,0 5 57-16,0 3 11 0,0 0 1 0,0-5 1 16,0 0-26-16,0 5-6 0,3-3-1 0,-3 3 0 0,0-5-10 15,0 5-3-15,0 0 0 0,0 0 0 0,0 0-8 16,3-5-1-16,0 2-1 0,-3 3 0 0,0 0-14 0,3-3 0 15,-3 3 8-15,0-5-8 0,0 5 0 0,0 0 0 16,0 0 0-16,6-3 0 16,-3-2 0-16,-3 5 0 0,0 0 0 0,3 0 0 0,-3 0 0 15,5 0 9-15,1 3-9 0,0-1 8 0,0 4 0 0,0-4 0 16,3 4 0-16,0-1 0 0,0 3-8 0,0 2 0 16,-3-2 0-16,6 0 8 0,-3 0 2 0,3 3 0 15,-3-3 0-15,3 0 0 0,-4 0-10 0,7 0 0 16,-6 0-10-16,3-3 10 0,0-3 0 0,0 1 0 15,3 0 0-15,-3-3 0 0,0 0 10 0,0 5-10 0,2-10 8 0,1 5-8 16,-3-3 13-16,3-2-2 0,-3-3-1 0,3-3 0 16,0 3 5-16,3-2 1 0,-6-3 0 0,2 5 0 15,4-3-1-15,-3 0 0 0,-3 1 0 0,3 5 0 16,-6-3-15-16,3 5 0 0,-3 0 0 0,-3 3 0 16,0 0-10-16,0 6-5 0,3-1-1 0,-6 3 0 15,0 5 4-15,-1-2 0 0,1-1 0 0,3 4 0 16,-3 1 12-16,3-1 0 0,-3-1 12 0,3 0-12 15,3-5 29-15,-3 5-1 0,3-5 0 0,0-3 0 16,3 3-9-16,-3-2-3 0,0-6 0 0,3 0 0 16,3-3-4-16,-4 0-2 0,7-5 0 0,-3 3 0 15,0-3 1-15,3 0 0 0,-3 3 0 0,0-3 0 16,0 3-11-16,-3-3 10 0,2 0-10 0,-2 3 10 0,3-1-10 16,-3-2 0-16,-3 3 0 0,3 0 0 0,-3 0 0 15,0-3 0-15,0 5 0 0,0-2 0 16,0-1 0-16,0-2 0 0,-1 3 0 0,1 0 0 15,0-3 0-15,0 0 0 0,3 3 0 0,-3-3 0 0,0 0 0 16,0 2 0-16,0 1 0 0,3 0 0 0,-3 2 0 0,0 1 0 16,0-1 0-16,-9 3 0 0,8 3-9 0,1-1 9 15,0 1 0-15,0-3 0 0,0 5 0 0,-3 0 0 16,3-2 0-16,0 2 0 0,-3-2 0 0,3 2 0 16,0 1 0-16,0-6 0 0,3 5 0 0,-3-5 0 0,0 3 0 15,2-1 0-15,-2 1 0 0,3-3 0 0,0 0 0 0,0 0 0 16,0-3-8-16,0 3 8 15,0-5 0-15,0 5 0 0,0-5 0 0,0 5 0 16,-1-3 0-16,-2 0 0 0,0 3 0 0,0 0 0 16,0 0 0-16,0 3 0 0,-3-3 0 0,0 3 0 0,3-3 0 15,0 5 0-15,-3-2 0 0,3 2 0 0,-3-5 0 16,3 5 0-16,0 0 0 0,-1-2 0 16,1-3 0-16,0 0 0 0,3 5 0 0,-3-5 0 0,3 0 0 0,0-5 0 15,0 5 0-15,3-3 0 0,0-2 0 0,-3 0 0 16,2 0 0-16,-2 2 0 0,0-2 0 0,3-1 0 15,-3 1 0-15,0 0 0 0,0 2 0 0,0-2 0 16,3 2 0-16,-3-2 0 0,-1 5 0 0,-2-3 0 16,3 1 0-16,0 4 0 0,-3-2 0 0,0 0 0 15,0 3 0-15,0-3 0 0,0 0 0 0,-3 0 0 16,3 0-52-16,3 0-4 0,0 0-1 16</inkml:trace>
  <inkml:trace contextRef="#ctx0" brushRef="#br0" timeOffset="15603.7039">9452 17568 1342 0,'0'0'29'0,"0"-2"7"0,-3-9 0 0,3 3 3 0,-3 0-31 0,1-5-8 0,2 2 0 0,-3 3 0 16,0-2 17-16,3 2 3 0,0-5 0 0,-3 7 0 16,0-1 17-16,0-1 4 0,3-3 1 0,-3 3 0 0,3 3-18 15,0-1-3-15,0-1-1 0,0 4 0 0,0 0 13 0,3-5 3 16,-6 8 0-16,6-2 0 0,-3 2-20 0,0 0-3 15,0 0-1-15,0 0 0 0,0 0-12 0,0 0 9 16,0 0-9-16,3 0 8 0,-3 0-8 0,0 0 8 16,0 0-8-16,9 8 8 15,-4 0 0-15,1-1 0 0,3 4 0 0,-3 8 0 0,6-4-8 0,-3 4 0 16,3-1 0-16,0 4 8 0,0 1-8 0,3 4 0 16,0-6 0-16,0 6 0 0,2-1 0 0,-2-2 0 15,3-3 0-15,0-2 0 0,0 2 0 0,0 2 0 16,-3-7 0-16,2 3 0 0,-2-6 0 0,3 6 0 15,-3-11 0-15,0 5 0 0,0-3-22 0,-3-2 0 0,3 6 0 0,-3-9 0 32,-1 3-32-32,-2-3-6 0,0 0-2 0,-9-5 0 15,12 3-21-15,-3-3-4 0,-9 0-1 0,0 0 0 0</inkml:trace>
  <inkml:trace contextRef="#ctx0" brushRef="#br0" timeOffset="16067.7067">9872 17418 1202 0,'0'0'26'0,"0"0"6"0,0 0 0 0,-3 7 3 0,-3-1-35 0,3-1 0 0,0 8 0 0,-3 1 0 15,0-1 62-15,0 5 6 0,-6 1 0 16,4 2 1-16,-4 0-17 0,0 6-3 0,-3-4-1 0,0 4 0 16,0-1-20-16,-3-2-4 0,3 0 0 0,-3 0-1 15,1 2-8-15,-1-5-2 0,0 3 0 0,0-3 0 31,0 3-42-31,0-3-9 0,0 6-2 0,1-3 0 16,-1-3-12-16,3-8-2 0,0 6-1 0</inkml:trace>
  <inkml:trace contextRef="#ctx0" brushRef="#br0" timeOffset="16619.7012">10089 17730 1080 0,'0'0'24'0,"0"0"4"0,0 0 2 0,0 0 0 0,0 0-30 0,0 0 0 0,-3-8 0 16,3 8 0-16,0 0 80 0,0 0 9 0,-3-5 3 0,-2 5 0 15,2 0-27-15,0 0-5 0,0 5 0 0,3-5-1 16,-3 8-11-16,0 0-1 0,0 2-1 0,0-2 0 0,0 5-18 0,0 1-3 15,3 4-1-15,-3-5 0 0,0 9-6 0,3-4-2 16,-3 9 0-16,6-6 0 0,-3 3-16 0,0-3 10 16,0 3-10-16,3-6 8 0,0-2-8 0,-3 2 0 15,3-4 0-15,0-1 0 16,0 0-19-16,0 0-5 0,0-5-2 0</inkml:trace>
  <inkml:trace contextRef="#ctx0" brushRef="#br0" timeOffset="17970.4399">10101 16952 957 0,'0'0'20'0,"0"0"5"0,0 0 1 0,0 0 2 0,0 0-28 0,0 0 0 0,0 0 0 0,0 0 0 0,0 0 85 0,-6 3 11 15,0-3 3-15,6 0 0 0,-6 5-39 0,6-5-7 16,-5 0-1-16,2 5-1 0,-3 3-28 16,3-3-6-16,3-5-1 0,-3 8 0 0,0 0-8 0,0 3-8 15,0-3 12-15,3 0-12 0,-3 2 0 0,6 3 0 16,0 1 0-16,0-1 0 0,0-2 0 0,0-1 0 15,3 1 0-15,0-3 0 0,2 0 10 0,-2-3-10 16,3 3 8-16,3-3-8 0,0 0 19 16,-3-5-2-16,3 0 0 0,3 0 0 0,-3 0 3 0,3-5 1 15,0 5 0-15,-1-8 0 0,1 0-6 0,0-2-2 16,0 2 0-16,-6-3 0 0,0-2-1 0,3-3 0 16,-3 3 0-16,0 2 0 0,-6-2-4 0,0 0-8 0,0-1 11 0,0 1-11 15,-6 0 21-15,0 0-2 0,-3 2-1 0,-3 1 0 16,3-1 22-16,-6-2 5 0,0 5 1 0,-3 3 0 15,3-3-23-15,-3 2-5 0,-3 1-1 0,1 2 0 16,-1 3-25-16,-3 0-6 0,6 0-1 0,-3 6 0 31,0-4-64-31,3 6-13 0,1-2-2 0,2 4-734 0</inkml:trace>
  <inkml:trace contextRef="#ctx0" brushRef="#br0" timeOffset="18906.6152">9283 17116 1076 0,'0'0'24'0,"0"0"4"0,-3 8 2 0,0 0 0 0,0-3-30 0,0 0 0 0,3 3 0 0,-3-2 0 16,0 2 29-16,3 2 0 0,0-10 0 0,0 5 0 15,0-5-2-15,0 0-1 0,3 3 0 0,-3-3 0 16,0 0 2-16,0 0 1 0,6 0 0 0,3 0 0 15,0-3 23-15,0-2 4 16,0-5 0-16,2 2 1 0,-2-6-18 0,0 1-4 16,6-5-1-16,-3 4 0 0,0-7-9 0,-3 3-1 0,6-1-1 0,0-2 0 15,3 0-14-15,-4-3-9 0,-2 6 12 0,3 2-12 16,3-3 10-16,-3 1-10 0,-3 4 8 0,0-2-8 16,0 1 0-16,-3 7 8 0,0-6-8 0,0 7 0 15,-4-4 0-15,1 6 8 0,0-3-8 0,3 5 0 16,-6-2 0-16,-3 5 0 0,0 0 0 0,9 0 0 15,-3 0 0-15,-6 0 0 0,6 2 0 0,3 4 0 16,-3 2 0-16,3-3 0 0,-3 3 0 0,0 2 0 0,3-2 0 0,0 6 0 16,0-9 0-16,0 8 0 15,2 0 10-15,-2-2-10 0,-3 0 12 0,3-6-12 16,3 8 10-16,-3 0-10 0,0-2 8 0,-3-3-8 0,3 0 0 16,0 2 0-16,-3-2 0 0,3 3 0 0,-3-9 0 0,0 9-17 15,0-8 2-15,0 2-805 16</inkml:trace>
  <inkml:trace contextRef="#ctx0" brushRef="#br0" timeOffset="34052.3316">13259 16375 1418 0,'0'0'31'0,"0"0"6"16,0 0 2-16,0 0 1 0,-3-5-32 0,3 5-8 0,-2-3 0 0,2 3 0 15,0 0 40-15,-6-5 7 0,3 2 1 0,3 3 0 16,-6 0 4-16,6 0 0 0,0 0 1 0,0 0 0 0,-6 0-18 0,6 0-4 15,-6 5-1-15,6-5 0 16,0 0 9-16,0 0 1 0,-3 3 1 0,3-3 0 16,0 8-12-16,0-8-2 0,0 8-1 0,3-5 0 15,0 7-12-15,0-7-2 0,0 7-1 0,3-7 0 16,0 5-11-16,2-3 0 0,1-5 0 0,0 6 0 0,0-4 0 16,0-2 0-16,0 3 0 0,3-6 8 0,0 1 8 0,0-4 2 15,3 1 0-15,-3-3 0 0,0 5 0 0,-1-7 0 16,1 5 0-16,0-3 0 0,0 2-7 0,-3 1-2 15,0 0 0-15,0-1 0 0,3 1-9 0,-3 0 0 0,0 0 0 16,3 2 8-16,0-2-8 0,-1 5 0 0,1 0 0 0,0 0 0 16,0 0 0-16,0 0 0 0,3 5-9 0,-3-5 9 15,3 3 0-15,0-1 0 0,0 1 0 0,2-3 0 16,-2 5 0-16,3-5 0 0,0 3 0 16,0-3 0-16,0 0 0 0,-3-3 0 0,2 3 0 0,1-5 0 15,0 2 0-15,0 1 0 0,0-6 0 0,0 8 0 16,-3-8 0-16,-1 2 0 0,-2 1 0 0,3-3 0 15,-3 6 0-15,0-4 0 0,0 1 0 0,-3 0 0 16,3 2 0-16,-3-2-8 0,0 5 8 0,-3-3 0 16,3 3-10-16,-3 3 10 0,2-3-8 0,1 0 8 15,0 5 0-15,0 0 0 0,0-2 0 0,0-3 0 16,0 5 0-16,0-2-8 0,3 2 8 0,-3-5 0 16,0 6 0-16,3-4 0 0,-3 3 0 0,2-5 0 15,-2 8 0-15,3-2-10 0,-3-1 10 0,0 0 0 16,3 3-17-16,-3 0 3 0,0 3 1 0,0-3 0 15,0 5-3-15,0 0 0 0,0 0 0 0,0 1 0 16,2-4 0-16,1 1 0 0,0-1 0 0,0-2 0 0,-3 3 5 0,3-3 1 16,-3 0 0-16,3-3 0 0,0 3 10 0,-3-3 0 15,3 1 0-15,3-1-8 0,-4-3 8 0,4-2 0 16,0-2 0-16,0-1-8 0,0 1 8 0,0-4 0 16,3 1 0-16,-3-3 0 0,-1 3 9 0,1-3-9 15,-3 2 12-15,0-1-12 0,0 4 12 0,-3-2-12 16,0 2 12-16,-3 0-12 0,3 1 0 0,-3-1 0 15,0 0 0-15,0 3 0 0,3-2 0 0,-3 2 0 16,-1 0 0-16,1 0 0 0,3-3 0 0,0 3 0 16,0-5 0-16,0 5 0 0,0 0 0 0,3-3 0 15,0 1 0-15,0-1 0 0,0-2 0 0,3 5 0 16,-3-6 0-16,-1 4 0 0,1-4 10 0,-3 6-10 0,3-2 8 0,-3-1-8 16,0 0 8-16,3 3-8 0,-3 0 8 0,0 0-8 15,0 0 0-15,3 3 0 0,-3 2 0 0,-1-5 0 16,1 6 0-16,0-1 0 0,3-2 0 0,-3 5-636 15,3-3-129-15</inkml:trace>
  <inkml:trace contextRef="#ctx0" brushRef="#br0" timeOffset="39592.3285">13661 17457 1105 0,'0'0'24'0,"0"0"4"0,0 0 2 0,-6-2 2 0,3-4-32 0,3 6 0 0,0 0 0 0,0 0 0 15,0 0 66-15,-6-5 6 0,-3 2 2 0,9 3 0 16,0 0-5-16,-5-5-1 0,-1 5 0 0,0-5 0 16,0 2 0-16,6 3 0 0,0 0 0 0,-3 0 0 15,-3 0-16-15,6 0-4 0,0 0-1 0,0 0 0 16,0 0-33-16,-3 8-6 0,3 5-8 0,0 1 11 15,0 4-11-15,0 3 8 0,0 0-8 0,0 3 8 16,0-3-8-16,3 8 0 0,0-5 0 0,-3 0 0 0,0-3 0 16,3-2 0-16,0 5 0 0,-3-9 0 0,0-1 0 0,3-1 0 15,0 0 0-15,0-2 0 0,0-3 0 0,0-3 0 16,3-2 0-16,-4-3 0 0,4-3 9 0,-6 3 0 16,6-5 0-16,6-1 0 0,-3-2 0 0,0-5 0 15,0 5 0-15,0-5 0 0,0 0 1 0,0-3 0 16,0-5 0-16,0 8 0 0,0-9-10 0,0 4 10 15,0-3-10-15,-4-3 10 0,1-3-10 0,3 6 0 16,-3 3 0-16,0-3 8 0,-3 2-8 0,0 1 8 16,0-1-8-16,3 6 8 0,-3 0-8 0,0-1 0 15,-3 9 9-15,0-3-9 0,3 0 0 0,0 3 8 0,-3 5-8 0,0 0 0 16,0 0 0-16,0 0 0 0,0 0 0 0,0 0 0 16,0 0 0-16,3 8 0 0,-3 2 0 0,3 4-8 15,0-6-1-15,0 10 0 0,3-5 0 0,0 6 0 16,0 2 0-16,0-3 0 0,3 1 0 0,0-3 0 15,0 8-8-15,-1-3-2 0,1 0 0 0,3-2 0 16,-3 4 2-16,3-1 0 0,-3-4 0 0,3 3 0 16,-3-2 6-16,-3-1 2 0,3-2 0 0,-6 3 0 15,0-1-1-15,0-5 0 0,-3 6 0 0,3-6 0 16,0 3 10-16,-3 3 0 0,0-6 0 0,-3 0 0 16,0 0 14-16,0 0 5 0,-3 1 1 0,0-1 0 15,-3-2-9-15,0-4-2 0,0 4 0 0,-3-3 0 16,3 0 12-16,-3 2 3 0,0-2 0 0,1-2 0 0,-1 2 0 15,-3 0 0-15,3-3 0 0,0-5 0 0,0 8-16 0,0-3-8 16,0 0 8-16,3-2-8 0,0-3 0 0,0 5-13 16,3 1 1-16</inkml:trace>
  <inkml:trace contextRef="#ctx0" brushRef="#br0" timeOffset="40102.9429">14129 17621 1436 0,'0'0'32'0,"0"0"6"0,0 0 2 0,0 0 0 0,0 0-32 16,0 0-8-16,0 0 0 0,3 6 0 0,0 4 72 0,0-2 12 15,-3 0 4-15,3 5 0 0,0-2-32 0,-3 2-7 16,0-5-1-16,0 5 0 0,-3 6-20 0,3-6-4 15,-3 0 0-15,0 0-1 0,0 6-9 0,0-6-2 16,0 0 0-16,-3 6 0 0,3-6-12 0,0 0-16 16,0 1 3-16,3 1 1 15,0-1-58-15,-3-4-11 0,3 4-3 0</inkml:trace>
  <inkml:trace contextRef="#ctx0" brushRef="#br0" timeOffset="40686.9341">14093 16952 1120 0,'0'0'32'0,"-3"0"6"0,-3 0-30 15,-3 3-8-15,3-3 0 0,0 5 0 0,-3 0 35 0,3-2 5 0,-3 2 2 0,3 6 0 16,0-1 12-16,0 1 2 16,-2-3 1-16,5 5 0 0,3 5-17 0,0-4-3 15,-3-1-1-15,0 0 0 0,6 0-19 0,0 1-4 0,0-1-1 0,0-3 0 16,2-2 6-16,1-2 1 0,3-4 0 0,-3 4 0 15,-6-6 1-15,12 5 1 0,-3-5 0 0,3-5 0 16,0 5 7-16,3-6 2 0,-6-2 0 0,6 0 0 16,-6-2 7-16,2 2 2 0,-2-11 0 0,3 6 0 15,-3-5 8-15,0 4 1 0,-3-1 1 0,0-1 0 16,-3 2-7-16,3-1-2 0,-6 1 0 0,0 1 0 16,-3 0-12-16,0 2-4 0,-3-2 0 0,0 8 0 15,-6-3-7-15,3-5-1 0,-3 7-1 0,1-2 0 16,-4 8-15-16,0-5-16 0,0 2 3 0,0 3 1 31,0 3-113-31,3 2-23 0,-3-5-4 0,3 8-770 0</inkml:trace>
  <inkml:trace contextRef="#ctx0" brushRef="#br0" timeOffset="41371.1329">13462 17066 1190 0,'-9'5'33'0,"6"0"9"0,-3 3-34 0,3-3-8 0,-3 3 0 0,0 3 0 0,0-3 39 0,0 5 5 16,0-5 2-16,0-3 0 0,0 3 29 0,3 3 5 15,0-3 2-15,-3-3 0 0,6 3-34 0,-3-3-6 16,3 3-2-16,0-2 0 0,0-6 4 0,0 0 0 15,0 0 0-15,0 0 0 0,0 0 6 0,0 0 2 16,0 0 0-16,6-6 0 0,3 6-8 0,0-5-2 16,-3-3 0-16,0 3 0 0,0-3-33 0,3-5-9 15,0 5 0-15,3-6 0 0,-3 1 0 0,0-3 0 16,0 0 0-16,3-2 8 0,-3 5-8 0,-1 2 0 16,1-2 0-16,0 0 0 0,3 2 0 0,-3 0 0 0,-3-2-8 15,3 5 8-15,3 3 0 0,-3 0 0 0,-3-3 0 0,-6 8 0 16,9 0 0-16,0 0 0 0,0 0 0 0,-9 0-8 15,0 0 8-15,15 8 0 0,-1 2 0 0,-2-2 0 16,3 5 0-16,0-2 12 0,-3 0-2 0,3 5-1 16,-3-1 3-16,0-1 0 0,0 2 0 0,-1-3 0 15,-2-3-3-15,3 1 0 0,0 2 0 0,-3 0 0 16,3 1-9-16,-3-6-12 0,0 7 2 0</inkml:trace>
  <inkml:trace contextRef="#ctx0" brushRef="#br0" timeOffset="278312.7159">15772 14885 1776 0,'0'0'50'0,"0"0"12"0,-3-5-50 0,3 0-12 0,0 0 0 0,0-1 0 15,0 1 44-15,0 5 5 0,0-5 2 0,0 5 0 16,3-6-23-16,-3 6-5 0,0 0-1 0,6-2 0 16,-3-1-22-16,6 3 0 0,-4 3 0 0,4-1 0 15,-3 1 0-15,6 2 0 0,0-2 0 0,3 2 0 16,-3 3 0-16,3-2 0 0,3-1 0 0,0 0 0 16,-1 0 0-16,4 1 0 0,0-4 0 0,-3 1-8 15,3 0 8-15,-3 2 0 0,3-5 0 0,-4 3 0 16,4-3 0-16,-3 2 0 0,-3-2 0 0,0 0 0 15,-3 0-32-15,0 3-5 0,0-3-1 0,-7 3-796 16</inkml:trace>
  <inkml:trace contextRef="#ctx0" brushRef="#br0" timeOffset="278768.7158">15855 15190 1892 0,'0'0'53'0,"0"0"13"15,-6 0-53-15,6 0-13 0,-6 0 0 0,6 0 0 0,0 0 50 0,0 0 7 16,0 0 2-16,0 0 0 0,0 0-15 0,0 0-2 16,9-3-1-16,0 0 0 0,6 1-20 0,0-1-4 15,3-2-1-15,2 2 0 0,1-2-8 0,3 2-8 16,3 1 12-16,0-1-12 0,-1-2 0 0,4 2-14 16,0-2 1-16,-3-1 0 15,0 4-58-15,-4-3-11 0,4-1-2 0</inkml:trace>
  <inkml:trace contextRef="#ctx0" brushRef="#br0" timeOffset="279460.7159">16763 14057 1670 0,'0'0'36'0,"-3"8"8"0,-3 0 2 0,0 3 2 0,3-6-39 0,-3 3-9 0,3 3 0 16,0 2 0-16,0 3 0 0,0 2 0 0,3 1 0 0,0 2 8 15,0 3-8-15,0 0 0 0,3 2 0 0,3 3 8 16,-3 3-8-16,3 2 0 0,0 1 0 0,3 4 0 16,0-2 0-16,-3 8 0 0,3 0 0 0,-3 6 0 15,3 2 0-15,-3 7 10 0,0 4-2 0,-4 5-8 16,1 2 10-16,0-2-10 0,-3 0 8 0,0-1-8 15,-6 7 0-15,4-1 0 0,-1 0 0 0,0-8 0 16,0-5 0-16,0-6 8 0,-3 9-8 0,6-6 0 16,-3 0 0-16,3-2 8 0,-3-6-8 0,3-2 0 15,0-6 12-15,0-5-2 0,-3-3-1 0,3-4 0 16,0-4 14-16,3 3 2 0,-3-2 1 0,3-6 0 16,-3 0-6-16,0 0-2 0,3-2 0 0,-3-1 0 15,3-5-18-15,0 1 0 0,0-1 0 0,0-5 0 16,0-3 0-16,-3-5-12 0,5 5 1 0,1-2 1 15,3-3-2-15,-3 0 0 0,-6 0 0 0,6-3 0 16,0-2-6-16,0 0-2 0,0-3 0 0,-3 5 0 16,0-7-48-16,0 4-11 0,0-2-1 0</inkml:trace>
  <inkml:trace contextRef="#ctx0" brushRef="#br0" timeOffset="279868.7158">16828 13928 1832 0,'0'0'52'0,"3"-6"12"0,0 1-52 0,3 0-12 0,0 0 0 0,0-1 0 16,0 1 51-16,0 2 7 0,3-2 2 0,0 5 0 15,0-3-9-15,3 1-2 0,-3 2 0 0,3 0 0 16,-3 0-30-16,2 0-7 0,-2 0 0 0,3 0-1 16,6 0-11-16,-6 0 0 0,3 0 0 0,0-3 8 0,0 0-8 0,3 1-12 15,-4-4 2-15,1 4 1 16,3-1-51-16,0 1-11 0,3-4-1 0</inkml:trace>
  <inkml:trace contextRef="#ctx0" brushRef="#br0" timeOffset="280736.723">17611 14314 1490 0,'0'0'32'0,"0"0"8"0,0 0 0 0,0 0 3 0,0 0-35 15,0 0-8-15,0 0 0 0,0 0 0 0,0 0 47 0,0 0 7 16,-6-3 2-16,0 3 0 0,0 0-24 0,0 0-4 15,6 0 0-15,-6 0-1 0,0 3-11 0,1 0-1 16,-4-3-1-16,3 2 0 0,0 4 2 0,0 1 0 16,-6 4 0-16,3 2 0 0,0 1-8 0,0 1-8 15,-3 4 11-15,0-1-11 0,3 4 0 0,3-1 0 16,0 0 0-16,-3 0 0 0,4-2 0 0,2 2 0 16,3-5 0-16,3 2 0 0,-3-2 0 0,2 0 0 15,4-3 10-15,3-2-10 0,3-1 0 0,-3-2 8 0,0-5-8 0,3 0 0 16,0-1 8-16,0-4-8 0,0-1 8 0,0-5-8 15,0 0 16-15,2-3-1 0,1-2-1 0,0 0 0 16,0-3-6-16,0 0 0 0,0 0-8 0,0-2 12 16,0 2-12-16,0-3 0 0,-4 1 0 0,1-1 0 15,0 4 0-15,-3-1 0 0,0 2 0 0,-3 1-10 16,0 3 10-16,-3 2 0 0,-3 0 0 0,0 2 0 16,0 6 0-16,0 0 0 0,-6-2 8 0,0 2-8 15,0 2 0-15,0 4 0 0,-3-1 0 0,0 3 0 16,0 5-9-16,0 0 0 0,3 1 0 0,1 2 0 15,-1-1 9-15,3 1-8 0,3 0 8 0,0 0-8 16,0-3 8-16,6 3-12 0,0-5 12 0,-1-1-12 0,7 1 0 0,0-3 0 16,0 0 0-16,3-3 0 15,3-5 4-15,0 0 0 0,0-3 0 0,0 1 0 16,-1-6 8-16,4 3 8 0,-6-3-8 0,0-3 11 16,0 3 7-16,-3-2 2 0,0-1 0 0,-6 3 0 0,0-3 2 0,-3 1 1 15,-3 2 0-15,-3-3 0 0,0 1 1 0,-3-1 0 16,-3 3 0-16,-3-2 0 0,0 2-6 15,-3 0-1-15,3 0 0 0,0 0 0 0,-3 3-8 0,0-1-1 16,1 4-8-16,2-1 12 0,0 0-12 0,3 1 0 16,0 4 0-16,0 1-10 15,3-3-24-15,6 0-5 0,0 0-1 0,0 0 0 16,0 0-129-16,0 0-27 0,9 5-4 0</inkml:trace>
  <inkml:trace contextRef="#ctx0" brushRef="#br0" timeOffset="281028.7142">18084 14309 1263 0,'0'0'28'0,"0"0"5"0,0 0 2 0,0 0 1 0,0 0-36 0,0 0 0 0,0 0 0 0,0 0 0 16,0 5 93-16,-5 0 12 0,2 3 3 0,-3 0 0 15,0 0-36-15,0-3-6 0,-3 3-2 0,0-2 0 16,3-1-21-16,0 0-5 0,0 3-1 0,0-3 0 16,0 1-23-16,3-1-5 0,3 0-1 0,0-5 0 15,0 8-8-15,6-2 0 0,-3 1-12 0,6 1 12 16,-3 0-11-16,3 0 11 0,3 0-8 0,0 0 8 15,3 0 0-15,-4 3-10 0,1-6 10 0,0 6 0 16,0-4 41-16,0 1 15 0,-3 0 4 0,0-2 0 16,-3 2-47-16,3-3-13 0,-3 3 0 0,-3-3 8 15,0 3-50-15,-3 0-10 0,-3 0-1 0,0 2-1 16,-3 1 54-16,3 0 21 0,-6-1-1 0,0 3 0 0,0-2-8 16,0 0-3-16,-3-1 0 0,3-2 0 0,0 0-9 0,0 0-9 15,0-3 9-15,1 1-633 16,2-4-119-16</inkml:trace>
  <inkml:trace contextRef="#ctx0" brushRef="#br0" timeOffset="281600.7248">18510 14097 1638 0,'0'0'36'0,"0"-5"7"0,-3-1 1 0,3 6 3 0,0-5-38 0,0 0-9 0,-3 0 0 0,0-1 0 15,3 1 50-15,0 5 8 0,0 0 2 0,0 0 0 16,-6 0-28-16,0 3-4 0,0-1-2 0,3 4 0 16,-3 4-26-16,3 3 0 0,-3 3 0 0,3 3 0 15,-2 5 0-15,-1 2 0 0,3 0-9 0,0 6 9 16,0-3-8-16,0 6 8 0,3-1 0 0,0 1 0 16,3-4 0-16,0 1 0 0,0-3 0 0,3-5 0 15,0 2 0-15,2-4 0 0,-2-4 0 0,3 1 0 16,0-6 0-16,3 0 0 0,-3-5 0 0,3 0 0 15,3-5 24-15,0-3 0 0,0-6-1 0,0 1 0 16,2-3 10-16,4-3 3 0,-3-2 0 0,0-3 0 16,3-2-8-16,-3-3 0 0,2-3-1 0,-2-3 0 15,-3 4-15-15,-3-4-2 0,0 3-1 0,-3 1 0 0,-3-1-1 16,0 3-8-16,-6 2 12 0,3 1-4 16,-6 2 1-16,3 2 0 0,-6 1 0 0,0 3 0 0,-3 2 4 0,-3 0 1 15,-3 2 0-15,-3 6 0 16,-2 0-32-16,-1 3-6 0,0 2-2 0,-3 3 0 15,3 3-22-15,0-1-4 0,1 6 0 0,-1 0-1 16,3 3-9-16,-3 2-2 0,3 0 0 0,3 0 0 16,0 0-66-16,3 1-14 0,1-4-2 15,-1-2-1-15,6 0 55 0,0 0 10 0,0-3 2 0,3-2 1 0,0-4 47 0,3 1 10 16,3 0 2-16,3-2 0 0,0-4 44 0,-3 4 10 16,6-6 2-16,-3 0 0 0,0 0 62 0,2 0 13 15,1-3 2-15,0-2 1 0,0 2 5 0,3-2 1 0,-3-1 0 0,3 4 0 16,0-4-24-16,0 1-4 0,0 0 0 0,0 0-1 15,0-1-54-15,-1 4-10 0,-2-4-3 0,0 1 0 16,-3 2-16-16,6-2-8 0,-3 0 8 0,0 0-8 16,-3-3 0-16,3 2-9 15,0-2 0-15,0 3-692 0,-3-3-139 0</inkml:trace>
  <inkml:trace contextRef="#ctx0" brushRef="#br0" timeOffset="283144.7147">20757 15735 1371 0,'0'0'30'0,"0"0"6"0,0 0 2 0,3-8 1 0,0 5-31 0,-3-5-8 0,3 3 0 0,0-3 0 15,-3 0 59-15,0 0 10 0,0 0 3 0,0 0 0 16,0 0-8-16,-3 0-2 0,3 0 0 0,-3 3 0 16,0-3 5-16,0 3 1 0,0 0 0 0,-3-1 0 15,4 4-18-15,-4-4-3 0,0 6-1 0,-3-2 0 16,3 2-24-16,-3 0-5 0,0 2-1 0,0 1 0 16,-3 2-16-16,0 3 0 0,0 0 0 0,0 0 0 15,3 5 0-15,0 1 0 16,-2-1-12-16,2 5 3 0,-3 1-12 0,0 2-3 0,3 6 0 15,-3 4 0-15,6-4 5 0,-3 4 1 0,0-4 0 0,3-1 0 16,3-2 18-16,0-3-12 0,3 1 12 0,0-4-10 16,6-5 10-16,-3 6 0 0,3-6 0 0,0 0 0 15,6-5-8-15,-3 0 0 0,3 0 0 0,-3-3 0 16,3-2-6-16,0 0-1 0,2-6 0 0,1 0 0 16,0-2 2-16,3-3 0 0,0 0 0 0,0-5 0 0,-3 0 13 0,6-6 0 15,-4-2 0-15,4 0-9 0,-3-3 9 0,3 3 0 16,0-3 0-16,-3 0-8 0,-4 3 8 0,1 0 0 15,-3 5 8-15,0 0-8 0,0 3 56 16,-3 0 6-16,-3 5 2 0,-3 0 0 16,-3 8-96-16,0 0-20 0,0 0-3 0,0 0-1 15,0 5 23-15,-3 6 4 0,-3 2 1 0,3 3 0 16,-6 0-2-16,3 2 0 0,0 3 0 0,0-2 0 0,0 2 14 0,0-2 4 16,6 2 0-16,-3-5 0 0,3 0 12 0,0-3 0 15,3-3 0-15,0-2-9 0,6 6 9 0,-3-9 11 0,-3 3-3 16,6-3 0-16,0 0 4 0,0-2 0 0,-3-6 0 15,3-2 0-15,0 0 38 0,0-3 8 0,-3-3 2 0,0 1 0 16,3-1-2-16,-6-2 0 0,-3 2 0 0,-3 1 0 16,0-1-18-16,0-2-4 15,-3 0-1-15,0 5 0 0,-3-6-23 0,0 4-12 0,-3-3 12 0,6 2-12 16,-3 0 0-16,0 1 0 0,0 2 0 0,0-5-12 31,3 10-46-31,3-2-9 0,0-3-1 0,3 5-599 0,6-2-119 0</inkml:trace>
  <inkml:trace contextRef="#ctx0" brushRef="#br0" timeOffset="283456.7135">21249 15669 1148 0,'0'0'25'0,"-3"5"6"0,-3 3 1 0,-6 0 0 0,0 2-32 0,-3 4 0 16,0-1 0-16,-3 0 0 15,0 6 56-15,3-4 4 0,-2 4 2 0,2-3 0 16,0 0-25-16,3-3-5 0,0 5 0 0,0-4-1 0,0-1-18 15,6 0-3-15,-3 0-1 0,6-2 0 0,3 2-9 0,3-2 0 16,3-1 0-16,0-2 8 16,3-2-8-16,3 2 8 0,0 2-8 0,3-5 8 0,0 1-8 0,3-1 0 15,-4 0 0-15,4 1 0 0,-3-1 0 0,0-2 0 16,0 7 9-16,0-7-9 0,0 7 8 0,-3-7-8 16,-6 8 8-16,0-6-8 0,0 3 24 0,-1 0 1 15,-8 0 0-15,1-3 0 0,-1 3 38 0,-3 2 7 0,-3-2 2 0,0 6 0 16,-3-6-27-16,0 2-5 0,0-2 0 0,-3 5-1 15,0-2-30-15,3-3-9 16,0 2 0-16,1-2 0 16,-1 0-95-16,6 0-25 0,-3-2-6 0</inkml:trace>
  <inkml:trace contextRef="#ctx0" brushRef="#br0" timeOffset="285796.7221">21820 15616 1482 0,'-9'-8'42'0,"6"2"9"0,3 1-41 0,0-3-10 0,-3 0 0 0,0-2 0 15,3-3 21-15,0-1 3 0,-6 1 0 0,6 0 0 16,-9-3 15-16,6 0 3 0,0-2 1 0,0 2 0 15,0-3-2-15,0 6 0 0,-5-3 0 0,2 0 0 16,-3 3 19-16,3 2 4 0,0 1 1 0,-3 2 0 16,-3 3-41-16,0-1-9 0,3 6-2 0,-3 0 0 15,-3 0-13-15,0 6 0 0,0 1 0 0,1 7-10 16,-1-4 1-16,-3 6 0 0,3 3 0 0,-6 2 0 16,3 3-4-16,0 2-1 0,1 6 0 0,-1 2 0 15,0 3 4-15,0 6 1 0,3 2 0 0,0 0 0 16,9 2 18-16,-3 1 4 0,0-6 1 0,6 3 0 15,0-5-24-15,3 0-5 0,0-1-1 0,0-7 0 0,6 0 16 0,3-6 0 16,0 1 0-16,0-6-9 0,0-5 9 0,6-6-8 16,-3 1 8-16,3-3-8 0,0-3 8 0,0-5 0 15,-1-5 0-15,4 0 0 16,0-6 23-16,0-5 6 0,-3 0 2 0,3-2 0 0,0-4-3 16,-3 1-1-16,-4-2 0 0,4-1 0 15,-6 3-7-15,-3-1 0 0,3 1-1 0,-3 0 0 0,-6 0-10 16,-3 5-1-16,0-3-8 0,-6 1 12 0,-3 2-12 0,0 0 8 15,0 3-8-15,-5 0 0 0,2 5-9 0,-3 0-8 16,-3 0-2-16,3 3 0 0,3 5 19 0,-3 0-8 16,1 0 8-16,5 2 0 0,-3 6 0 0,3-2 0 0,3-1 0 0,0 3 0 15,3 2 0-15,6-2 9 0,0 0-9 0,0 0 8 16,3-3-8-16,6 3 0 0,0-2 0 0,0-1 8 16,3 0 0-16,0-2-8 15,3-3 12-15,-1 0-4 0,4 0-8 0,-3 0 0 0,0 0 9 16,3 0-671-1,0-3-134-15</inkml:trace>
  <inkml:trace contextRef="#ctx0" brushRef="#br0" timeOffset="290745.3269">20019 14346 1760 0,'0'0'39'0,"-6"2"8"0,0 1 1 0,0 2 1 0,-3-2-39 0,3 0-10 16,-2-1 0-16,2 4 0 15,0-4 59-15,0 3 9 0,0-2 3 0,6-3 0 16,0 0-19-16,0 0-4 0,0 0-1 0,0 0 0 16,0 0-16-16,0 0-3 0,0 0-1 0,9 3 0 15,-3-3 1-15,6 0 0 0,-4 0 0 0,4 0 0 0,3 0-13 16,0 0-3-16,0 0 0 0,3 0 0 0,0-3-12 0,3 3 0 15,-4-3 0-15,4 3 0 0,3-5 8 0,-3 3-8 16,0-4 0-16,0 1 0 0,-4 0 10 0,1-1-10 0,-3 1 10 16,0 0-10-16,-3-1 8 0,0 1-8 0,0 3 0 0,-3-4 9 15,0 4-19-15,0 2-4 0,0-3-1 0,-4 3-706 32,-5 0-142-32</inkml:trace>
  <inkml:trace contextRef="#ctx0" brushRef="#br0" timeOffset="291165.3615">20748 14129 1645 0,'0'0'36'0,"0"0"7"0,0 0 1 0,0 0 4 0,0 0-39 0,-2-3-9 0,-4 0 0 0,6 3 0 16,-6 0 64-16,3-2 12 0,-6 2 1 0,3 2 1 16,0 1-30-16,-3 0-7 0,-3-1-1 0,3 4 0 0,-3 2-18 15,3-3-4-15,0 3-1 0,0 2 0 0,3-2-17 0,0 3 0 16,0 2 8-16,4-2-8 0,2-1 0 0,0 4 0 16,2-4 0-16,4 3 0 0,0 1-13 0,6-1 3 15,0 0 1-15,3 0 0 16,0 1-16-16,0-4-3 0,0-2-1 0,-3 3 0 0,0-3 15 0,-1 0 3 15,1-3 1-15,-3 0 0 0,0 0 10 0,0 1 0 0,-6 2 0 16,3-3 0-16,-3 3 0 0,-3-3 8 16,0 3-8-16,0 0 11 0,-3 0 8 0,0 0 1 15,0-3 1-15,-3 3 0 0,0 0 4 0,0 0 1 16,-3 0 0-16,0 0 0 0,0-3-5 0,1 3-1 16,-4-3 0-16,0 1 0 0,0-4-20 0,0 4 8 15,0-6-8-15,0 2 0 16,0-2-99-16,3 0-24 0,3 0-5 0,0-2-453 0,6 2-91 0</inkml:trace>
  <inkml:trace contextRef="#ctx0" brushRef="#br0" timeOffset="291345.3166">20927 14232 1263 0,'0'0'28'0,"0"8"5"0,0 0 2 0,0 2 1 0,0 1-36 0,0 0 0 0,-3 4 0 0,0 1 0 15,0 0 63-15,0 0 5 0,0-3 2 0,0 3 0 16,0-3-44-16,3-2-9 0,-3 0-1 0,3-3-1 16,0-8-28-16,0 0-6 0,0 0-1 0,6-6-657 15</inkml:trace>
  <inkml:trace contextRef="#ctx0" brushRef="#br0" timeOffset="291658.0166">21058 14139 759 0,'0'0'16'0,"0"0"4"0,0 0 1 0,-3 8 1 0,3 0-22 0,0 3 0 15,0 2 0-15,0 0 0 0,-3 3 15 0,3 0-2 16,0 0 0-16,0 0 0 0,0 0-13 0,0-3 0 16,3 3 0-16,-3 0 0 0,3-1 38 0,-3 1 5 15,0-2 1-15,3 1 0 0,0-1 38 0,0-1 8 0,-3-2 2 16,3 2 0-16,-3-3-3 0,3 1 0 0,0-3 0 0,0-3 0 16,-3-5-12-16,0 0-2 0,0 0-1 0,0 0 0 15,0 0-16-15,0 0-3 0,0 0-1 0,6-3 0 16,0-2-21-16,3-5-4 15,0-4-1-15,0 1 0 0,0-3-17 0,-1 3-11 0,1-3 12 0,-3 3-12 16,3 2 0-16,0 1 0 0,-3-3 0 0,0 5 0 16,0 2 0-16,0-2 0 0,0 6 0 0,-6 2 0 15,0 0-13-15,0 0 3 0,6 2 1 0,-3 4 0 16,0 2 9-16,0 0 0 0,0 2 0 0,-3 1-8 16,0-1 8-16,3 4 0 0,-3 1 0 0,0-1 0 15,3 2-12-15,-3-3-1 0,3 0 0 0,3-2-615 16,0-1-124-16</inkml:trace>
  <inkml:trace contextRef="#ctx0" brushRef="#br0" timeOffset="292218.0167">21740 14026 1940 0,'-3'-14'43'0,"3"6"9"0,0-2 1 0,0-1 1 0,0-2-43 0,0 0-11 15,0 0 0-15,-3 2 0 0,3-2 62 0,-3 5 10 16,0-3 3-16,3 3 0 0,-3 3-35 0,0 0-8 16,0-1 0-16,3 6-1 0,-6 0-3 0,0 3-1 0,3 0 0 0,-6 5 0 15,3 2-9-15,-3 6-2 0,3 3 0 0,-3 4 0 16,0 4-16-16,0 2-11 16,0 3 2-16,1 5 0 0,-1 0 9 0,-3 3-8 15,3-1 8-15,3 1-8 0,0-3 8 0,3 3 0 16,0-1 0-16,3-2 0 0,3-2 0 0,3-4 0 0,-3-4 0 0,6-1 0 15,0-4 0-15,0-4 0 0,0-2 0 0,-1-5 0 16,4-1 0-16,0-2 0 0,-3-5 0 0,6-3 0 16,-3-3 8-16,3-2 6 0,-3-3 2 0,3 0 0 15,0-5 10-15,-1-3 2 0,1-5 1 0,-3-3 0 16,0 0 6-16,0-2 1 0,0-1 0 0,0 3 0 16,-9 0-36-16,6 1 0 0,-6 4 0 0,-3 1 0 15,0 2 0-15,-3 0 0 0,0 3 0 0,-3 2 0 16,0 0 0-16,-3 1 0 0,0 2 0 0,0 0 0 15,-3 3-47-15,3-1-3 16,-3 4-1-16,0-1 0 0,1 0-89 0,-1 6-19 0,0 0-3 16,0-1-1-16,0 4 55 0,0 2 10 0,3 0 2 15,-3 0 1-15,0 2 2 16,0 1 0-16,0-3 0 0,1 0 0 0,-1 0 101 0,3-1 21 0,-3 1 4 0,3 0 1 16,0-2 52-16,3 2 10 0,3-6 3 0,3-2 0 15,0 0 36-15,0 0 7 0,3 5 2 0,6 1 0 0,3-4-50 0,0 1-10 16,0-3-1-16,3 3-1 0,-4-3-19 0,1 0-4 15,3 2-1-15,0 1 0 0,0-3-36 0,0 3-7 16,3-1-2-16,3-2 0 16,-4 3-109-16,4-3-21 0,0 0-5 0,0-3-1002 15</inkml:trace>
  <inkml:trace contextRef="#ctx0" brushRef="#br0" timeOffset="293242.0146">17790 15830 1172 0,'0'0'33'0,"0"0"7"0,0-5-32 0,0-3-8 16,0 3 0-16,0-3 0 0,-3 0 56 0,3 0 8 16,-3 0 3-16,3 0 0 0,-3-3-13 0,0 3-2 15,-3 0-1-15,3-2 0 0,-3 2-11 0,3 0-1 16,-6 0-1-16,0 3 0 0,0-1 7 0,0 1 2 16,0 5 0-16,-3-3 0 0,1 6-28 0,-1 0-6 15,-3 2-1-15,3 6 0 0,0-3-12 0,0 5 0 0,0 0 0 16,3 0-10-16,0 3 2 0,0 0 0 15,0 0 0-15,3 0 0 0,4-3 8 0,-1 0 0 16,0 3 0-16,0-5 0 0,3-1 0 0,3-2-8 16,0 3 8-16,2-3-8 0,1-3 8 0,3-2 0 15,3 5 0-15,3-6-8 0,0 1 8 0,3-3 0 0,3 0 0 16,-3 0-8-16,2 0 8 0,1 0 0 0,0 0 0 0,0 5-8 16,0-2 8-16,-3 2 0 0,-3 0 0 0,-4 1-8 15,4 2 8-15,-6 0 0 0,-3-1 0 0,0 1 0 16,-3 3 0-16,0 0 11 0,-6-3-3 0,0 5 0 15,-3-3 26-15,0 1 5 0,-3 0 1 0,0-1 0 16,-3 1-2-16,1-1 0 0,-1-2 0 0,0 0 0 0,0-3-13 16,0 6-2-16,0-3-1 0,0-3 0 15,3-2-22-15,0-3-10 0,3 5 1 0,0-10 0 16,0 5-77-16,3-3-15 0,3-2-3 0</inkml:trace>
  <inkml:trace contextRef="#ctx0" brushRef="#br0" timeOffset="293402.0175">17992 15878 1418 0,'0'0'31'0,"3"8"6"0,3 2 2 0,-3 3 1 0,3 1-32 0,-3 4-8 16,3 1 0-16,-3-1 0 0,0 1 11 0,0-3 0 16,0-1 0-16,0 1 0 0,-3 0-3 0,3-3-8 15,0 1 12-15,-3-4-447 16,3-2-89-16</inkml:trace>
  <inkml:trace contextRef="#ctx0" brushRef="#br0" timeOffset="293730.0145">18147 16087 862 0,'0'13'24'0,"0"-8"6"0,0 3-30 0,0-3 0 0,0 3 0 0,0-2 0 16,0-6 139-16,0 0 21 0,0 0 5 0,0 0 1 16,0 0-40-16,0 0-8 0,0 0-2 0,0 0 0 15,3-3-40-15,3-8-8 0,-3 6-1 0,0-5-1 16,3-1-30-16,-3-2-7 0,3-3-1 0,0 0 0 16,0-3-15-16,3-2-3 0,-3 8-1 0,2-5 0 15,-2 4-9-15,3 1 0 0,0 0 0 0,-3 5 0 0,3 0-14 0,0 3 2 16,0-1 0-16,-3 6 0 0,3 6-3 0,0-1 0 15,-3 3 0-15,0 0 0 0,0 5 4 0,-3 0 1 16,3 3 0-16,-3 0 0 0,3-3-1 0,-3 1 0 16,0-1 0-16,-1 0 0 15,4 3-27-15,0-3-6 0,-3-2 0 0,6-3-817 16</inkml:trace>
  <inkml:trace contextRef="#ctx0" brushRef="#br0" timeOffset="294166.0332">18751 15428 1930 0,'-12'-8'55'0,"9"8"11"0,-3-3-53 0,-3 1-13 0,1 2 0 0,-1 0 0 16,-3 5 34-16,0-2 4 0,0 2 1 0,0 5 0 16,0-2-10-16,0 8-1 0,-3 0-1 0,6 5 0 15,-3 0-15-15,4 3-4 0,-4 8 0 0,3 2 0 16,3 3-8-16,0 3 0 0,3 5 0 0,-3 0 0 15,3-3 0-15,0 3 0 0,3-2 0 0,3-6 0 16,-3 0 0-16,6-5 0 0,0-3 0 0,0-3 0 16,3-2 0-16,3 0 0 0,-4-8 9 0,7 2-9 15,0-10 8-15,0 5-8 0,3-7 8 0,3-6-8 16,-3-3 16-16,3-2 0 0,-4-6-1 0,4 3 0 0,-3-10 3 16,3 4 1-16,-6-1 0 0,0-1 0 0,0-3-7 0,-7-2 0 15,-2 5-1-15,0-8 0 0,-3 6-11 0,-3-3 0 16,-3 2 0-16,-3-2 0 15,-5 2-18-15,-1 6-6 0,-6-3 0 0,-3 3-1 16,0 2-15-16,-3 1-4 0,0 2 0 0,4 8 0 16,-4 0 21-16,3 0 4 0,0 5 1 0,3 3 0 0,0 0 31 15,4 3 7-15,2-3 0 0,3 5 1 0,0-3 13 0,3-2 2 16,3 6 1-16,0-4 0 0,3-2 9 0,3 0 2 16,3-3 0-16,0 1 0 0,6-4-11 0,0-2-1 15,2-2-1-15,7-4 0 0,0 1-12 0,0 0-3 16,6-3 0-16,-3-5-775 0,5 5-155 0</inkml:trace>
  <inkml:trace contextRef="#ctx0" brushRef="#br0" timeOffset="295262.0196">22171 13724 2191 0,'0'0'62'0,"0"0"14"0,0 0-61 0,0 0-15 0,0 0 0 0,-9 0 0 0,3 0 35 0,3 0 4 16,3 0 1-16,0 0 0 0,0 0-32 0,0 0-8 16,0 0 0-16,0 0 0 0,0 0 0 0,6 5 0 15,3 3 0-15,6-5 0 0,-3-1 0 0,0-2 0 16,-3 3 0-16,3-3 0 0,6 3-8 0,-3-1-4 16,-4-2 0-16,-11 0 0 0,18 3 20 15,0 0 3-15,-3-3 1 0,3 2 0 0,-6 4-12 0,3-4 0 16,0 1 0-16,-3 2 0 0,-1 1 0 0,1 1 0 15,-6-1 0-15,9 2 0 0,-6 0 0 0,0 5 12 16,0 0-2-16,0 3 0 0,-3 0-10 0,0 5 8 16,-3 3-8-16,3 5 8 0,-3 0 0 0,0 3 0 0,0 0 0 15,-6-1 0-15,0 4 0 0,3-1-8 0,0-2 12 0,0 2-4 16,0 6-8-16,0 0 0 0,-3 2 0 0,3 0 0 16,-3 3 0-16,0 0 0 0,0 0 0 0,0-2-11 15,3-1 11-15,-3 3 0 0,-3 0 8 0,6 0-8 16,0 0 0-16,0 0 0 0,0 0 0 0,-3 0 8 15,3-3-8-15,0 3 0 0,0-3-11 16,0-2 11-16,0 2 0 0,3 1 0 0,-3 2 0 0,0 0 0 16,9 0 0-16,-6 0 0 0,-3-3 0 0,3 0 0 15,0-2 0-15,0 2 0 0,-3 1 0 0,3-1 0 16,0 0 0-16,-3-2 0 0,3 2 0 0,-3-5 0 16,0 3 0-16,3 0 0 0,-6-3 0 0,3 0 0 15,0-3 0-15,0 1 0 0,0-4 0 0,3 4 0 0,-3 2 0 0,3-5 0 16,-6-3 8-16,3-3-8 0,0 3 0 15,0-2 0-15,-3-1 0 0,0-5 0 0,0 3 8 0,0-3-8 16,0 0 12-16,-3-2-12 0,3-1 31 0,-6-2-1 16,6 3 0-16,-6-6 0 0,-3 0 3 15,3 6 1-15,-3-6 0 0,-6 3 0 0,4-5 2 0,-1 2 1 16,-3 0 0-16,0 0 0 0,0 0-29 0,3-5-8 16,-3 3 0-16,0-6-810 15,1-2-166-15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08T19:12:40.9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12250 5366 993 0,'0'16'21'0,"0"-11"5"0,0-2 1 0,-3-1 2 0,-3-2-29 0,6 3 0 0,-2-3 0 0,2 0 0 15,0 0 35-15,0 0 1 0,0 0 0 0,0 0 0 16,0 0 8-16,0 0 1 0,0 0 1 0,0 0 0 15,2-3-13-15,-2 3-2 0,0 0-1 0,-2 0 0 16,-1 3-3-16,0-3-1 0,3 3 0 0,0-3 0 16,0 0-15-16,0 0-3 0,0 0-8 0,3 7 12 15,2 1-12-15,-2-2-8 0,-3-6 8 0,3 10-13 16,0-2-53-16,3 0-10 16,0 3-3-16</inkml:trace>
  <inkml:trace contextRef="#ctx0" brushRef="#br0" timeOffset="144.1864">12497 5771 992 0,'0'0'28'0,"6"5"7"0,-6 3-35 0,3 0 0 16,-3-3 0-16,3 3 0 0,3 0 49 0,-3-3 3 16,0 0 1-16,0 1 0 0,3-4-53 0,0 1-20 15,-6-3 1-15</inkml:trace>
  <inkml:trace contextRef="#ctx0" brushRef="#br0" timeOffset="272.0006">12831 6175 813 0,'6'22'-325'0</inkml:trace>
  <inkml:trace contextRef="#ctx0" brushRef="#br0" timeOffset="1341.9897">13301 6993 1914 0,'-6'29'54'0,"3"-24"13"0,-3-7-54 0,6 2-13 16,0 0 0-16,0 0 0 0,-3 5 47 0,3-5 6 15,0 8 2-15,3-3 0 0,3 3-27 0,-3 0-6 16,-3-8-1-16,6 11 0 0,0-6-21 0,3 6 0 15,-3-1-10-15,6-2 10 16,-3 3-48-16,3-1-4 0,0 1 0 0,0 2 0 16,-4 3-151-16,7 0-30 0,0 2-7 0,0 3 0 0</inkml:trace>
  <inkml:trace contextRef="#ctx0" brushRef="#br0" timeOffset="1472.0939">13661 7668 1396 0,'0'0'31'0,"6"2"6"0,0 6 2 0,3 3 0 0,-3 2-31 0,3 0-8 0,-3-2 0 0,3 2 0 15,0 0 35-15,0 1 5 0,-3-1 2 0,3-3 0 16,-3 1-34-16,3 0-8 0,-1-1 0 0,-2 1 0 31,3-6-54-31,0 0-13 0,-3 1-2 0</inkml:trace>
  <inkml:trace contextRef="#ctx0" brushRef="#br0" timeOffset="1608.0846">13968 8109 1339 0,'0'0'29'0,"3"3"7"0,3 5 0 0,-6 3 2 16,3 2-30-16,0 3-8 0,6-3 0 0,0 0 0 15,-3 6-8-15,3-6-4 0,-1 5 0 0,1-2-377 16,3 0-76-16</inkml:trace>
  <inkml:trace contextRef="#ctx0" brushRef="#br0" timeOffset="1844.1584">14402 8821 1321 0,'9'35'37'0,"-3"-27"9"0,-6-8-37 0,3 5-9 16,3 3 0-16,0 5 0 0,3-2 95 0,-3 4 17 15,3 1 3-15,-3 0 1 0,6 0-20 0,-3 3-3 16,0-1-1-16,0 1 0 0,3 2-23 0,0-5-5 0,-4 0 0 0,4-1-1 15,-3 1-28-15,0-2-6 0,3-1-1 0,-3-5 0 16,-3 2-28-16,0-2 0 0,0-2 0 0,-6-6 0 16,0 0-117-1,3-11-30-15,-3-5-5 0,0-2-2 0</inkml:trace>
  <inkml:trace contextRef="#ctx0" brushRef="#br0" timeOffset="10134.372">7860 7400 560 0,'0'0'16'0,"0"0"3"0,0 0-19 0,0 0 0 0,0 0 0 0,0 0 0 16,0 8 112-16,0-8 18 0,-3 6 4 0,3-6 1 15,0 0-28-15,0 0-6 0,0 0-1 0,-3 5 0 16,-3-2-30-16,6-3-6 0,0 0-2 0,0 0 0 16,-6 5-22-16,3-2-4 0,3-3 0 0,0 0-1 15,0 0-8-15,0 0-2 0,0 0 0 0,0 0 0 16,0 0-2-16,0 0-1 0,0 0 0 0,0 0 0 16,0 0-5-16,0 0-1 0,0 0 0 0,0 0 0 15,0 0-6-15,0 0-2 0,0 0 0 0,0 0 0 16,3-3-8-16,3-2 0 0,0-1 0 0,3 4 0 15,0-4 0-15,0 1 0 0,-3-3 0 0,6 5 0 16,0-2 0-16,-3 0 0 0,-4 0 0 0,4 2 0 0,3-2 0 16,-3 2 0-16,-3 0 0 0,0-2 0 0,3 2 0 0,-3-2 0 15,0 2 0-15,3-2 0 16,-3 3-30-16,0-1-2 0,0-2 0 0,3 2 0 16,-3 0-99-16,3 1-20 0,-3-4-4 0,2 4-1 0</inkml:trace>
  <inkml:trace contextRef="#ctx0" brushRef="#br0" timeOffset="10362.364">8327 7223 849 0,'0'0'18'0,"0"0"4"0,0 0 1 0,0 0 2 0,0 0-25 0,9-3 0 0,-9 3 0 0,6 0 0 16,0 0 12-16,0-2-2 0,3 2-1 0,-3-3 0 15,3 3-9-15,0-2 0 0,-3 2 0 0,3-3-261 16,3 0-52-16</inkml:trace>
  <inkml:trace contextRef="#ctx0" brushRef="#br0" timeOffset="10658.5453">9536 6665 698 0,'0'0'15'0,"0"0"3"0,0 0 1 0,0 0 1 0,0 0-20 0,6 0 0 0,0-3 0 0,0 1 0 16,0 2 0-16</inkml:trace>
  <inkml:trace contextRef="#ctx0" brushRef="#br0" timeOffset="10854.3636">10075 6189 1339 0,'0'0'29'0,"0"0"7"0,0 0 0 0,0 0 2 0,0 0-30 0,0 0-8 15,0 0 0-15,0 0 0 0,0 0 52 0,0 0 10 16,5-3 2-16,1 0 0 0,0-2-40 16,0 0-7-16,3-1-1 0,0-1-1 0,0-4-15 0,3 0-15 15,3 1 3-15,0-1-699 16</inkml:trace>
  <inkml:trace contextRef="#ctx0" brushRef="#br0" timeOffset="11006.3637">10628 5786 1371 0,'0'0'30'0,"0"0"6"0,0 0 2 0,9 0 1 0,-6-2-31 0,-3 2-8 0,0 0 0 0,0 0 0 16,0 0 28-16,0 0 4 0,0 0 0 0,6-3 1 15,0 1-22-15,0-1-11 16,3-2 10-16,0-1-10 0,0 1-8 0,0-3-8 0,6-3-2 0,-1 1-418 16,4 2-84-16</inkml:trace>
  <inkml:trace contextRef="#ctx0" brushRef="#br0" timeOffset="11155.242">11221 5458 1220 0,'0'0'27'0,"0"0"5"0,8-2 2 0,-2-1 0 0,0-2-34 0,0 2 0 0,-3-2 0 0,6 2 0 16,3-2 39-16,-6 0 1 0,3-3 0 0,0 2 0 15,3-2-55-15,0-2-10 0,0 2-3 0,0 0-550 16</inkml:trace>
  <inkml:trace contextRef="#ctx0" brushRef="#br0" timeOffset="11291.244">11703 5144 1101 0,'0'0'31'0,"0"0"7"0,0 0-30 0,0 0-8 16,6-3 0-16,-6 3 0 0,0 0 113 0,0 0 22 16,3-3 4-16,-3 3 1 0,0 0-84 0,0 0-16 15,0 0-3-15,0 0-1 0,0 0-36 0,0 0-18 16,0 0 2-16,6-5-477 15,0 0-95-15</inkml:trace>
  <inkml:trace contextRef="#ctx0" brushRef="#br0" timeOffset="97740.9342">8164 15822 860 0,'0'0'19'0,"0"-5"4"0,-3 0 1 0,-3-1 0 0,3-2-24 0,0 6 0 16,-3-4 0-16,0 1 0 0,-6 0 81 0,3-3 12 16,9 3 3-16,-6-1 0 0,-6-2 3 0,6 8 1 15,3-5 0-15,3 5 0 0,0 0-18 0,-3-8-3 16,3 3-1-16,-3-3 0 0,6 5-2 0,-3 3 0 15,-6 0 0-15,6 0 0 0,0 0-32 0,0 0-6 0,0 0-2 16,0 0 0-16,0 0-28 0,0 0-8 0,0 0 0 0,0 0 0 16,0 0 9-16,0 0 1 0,9 3 0 0,0-3 0 15,0 0-10-15,0 5 0 0,-3-5 0 0,6 3 0 16,3-1 11-16,-3 1-3 0,-3-3-8 0,5 5 12 16,1-5-2-16,3 3-1 0,-3 0 0 0,0-3 0 15,3 2 1-15,3-2 0 0,-4 0 0 0,4 6 0 16,0-6-2-16,3 2-8 0,0 4 12 0,0-4-4 15,-1 1-8-15,4 2 0 0,-3-2 0 0,3 2 0 16,-3 3 0-16,2-3 0 0,1 3 0 0,3-2 0 16,-3 1 0-16,3-1 0 0,-7-1 0 0,7 0 0 15,-3-2 0-15,0 2 8 0,-1-5-8 0,-2 0 0 16,6 3 0-16,-3-3 8 0,-3 0-8 0,2 0 0 0,-2 0 0 0,0 0 0 16,0-3 0-16,-3 3 0 0,0 0 0 0,-4 0 0 15,4 0 8-15,-6 0-8 0,3-5 0 0,-3 5 0 16,0 0 0-16,-3 0 8 15,3 0-8-15,-4-3 0 0,1 1 9 0,-3 2-9 0,3-3 0 0,-3 3 0 16,3-5 0-16,0 5 0 0,0-3 0 0,0-2 8 16,-3 0-8-16,3 5 0 0,2-3 0 0,-2 0 0 15,3 1 0-15,-6-1 0 0,3 0 0 0,0 3 0 16,3-2 0-16,-3-1 0 0,-3 0 0 0,0-2 0 16,0 2 0-16,-1 1 0 0,1 2 17 0,0-3-1 15,0 0 0-15,0 1 0 0,0-1 4 0,0 1 0 0,0-1 0 16,0 3 0-16,0-3 2 0,3 3 1 0,-3 0 0 0,3-2 0 15,-3 2-11-15,-1 0-3 0,1-6 0 0,3 6 0 16,-3 0-9-16,3 0 0 0,0 0 0 0,0-2 0 16,0 2-9-16,-3 0-7 0,3 2-2 0,0-2-772 15,-1 8-154-15</inkml:trace>
  <inkml:trace contextRef="#ctx0" brushRef="#br0" timeOffset="107952.956">17680 14851 1645 0,'0'0'36'0,"0"0"7"0,0 0 1 0,0 0 4 0,-6 0-39 0,6 0-9 0,0 0 0 0,0 0 0 16,0 0 42-16,0 0 6 0,-3 5 2 0,3-5 0 16,0 0 5-16,3 6 1 0,-3-6 0 0,9 2 0 15,0 1-29-15,2-3-6 0,1 0-1 0,6-3 0 16,0 1 3-16,0-4 0 0,3 1 0 0,0 0 0 0,2-1-23 16,4-1-13-16,-3 1 1 0,0 1 1 15,0 0 35-15,-9-1 6 0,2 4 2 0,1-1 0 16,-3-2-42-16,3 5-8 0,0-3-2 0,-3 1 0 15,3-1 20-15,2 3-8 0,-2 0 8 0,-3 0 0 16,-6 3-52-16,3-1-4 0,0 1-1 0,-3-1-553 16,0 1-110-16</inkml:trace>
  <inkml:trace contextRef="#ctx0" brushRef="#br0" timeOffset="108160.9272">17802 15010 1862 0,'-21'0'52'0,"21"0"13"0,0 0-52 0,0 0-13 0,-6 2 0 0,6-2 0 16,0 0 76-16,0 0 13 15,0 0 3-15,9 0 0 0,-3 0-23 0,6-2-4 16,3 2-1-16,-1 0 0 0,1-3-32 0,3 3-6 0,0 0-2 0,3 0 0 16,0 0-24-16,0 0 0 0,2 0 0 0,1 3 0 31,3-3-124-31,0 0-18 0,6 2-3 0,-1-2-789 0</inkml:trace>
  <inkml:trace contextRef="#ctx0" brushRef="#br0" timeOffset="108624.9277">18635 13851 1624 0,'0'0'46'0,"0"0"10"0,0 0-45 0,0 0-11 15,0 0 0-15,-3 5 0 0,3 1 18 0,-3 1 2 0,3 4 0 16,0 0 0-16,-3 2 12 0,3 3 4 0,0 0 0 0,-3 13 0 16,3 2-13-16,0 9-3 0,-3 0 0 0,3 7 0 15,3 9-9-15,0 5-3 0,-3 5 0 0,3 8 0 16,-3 5-8-16,3 6 0 0,0 0-12 0,0 2 12 16,3 3 0-16,-3-5 0 0,3-3 0 0,-3 0 0 15,3-5 0-15,-3-1 0 0,-3-2 0 0,3-5 0 16,0-3 0-16,-3 0 0 0,0-5 0 0,-3 5 0 15,0-7 0-15,3-14 0 16,-3-6 8-16,0 6-8 0,0-5 21 0,3 0-1 0,0-9 0 0,0 4 0 16,0-3 6-16,0 5 1 0,0-6 0 0,0-2 0 15,6-7-15-15,-6-4-4 0,0-2 0 0,3-3 0 16,0-2-8-16,0-6-11 0,-3-5 3 0,0 0-600 16,0 0-119-16</inkml:trace>
  <inkml:trace contextRef="#ctx0" brushRef="#br0" timeOffset="108896.9272">18593 13941 2412 0,'0'0'53'0,"0"0"11"0,0 0 3 0,0 0 0 0,0 0-54 0,6-3-13 0,6 1 0 0,0-1 0 16,3-2 18-16,0 2 1 0,0 0 0 0,3 1 0 16,6-4-19-16,-7 4 0 0,4 2-13 0,0-3-719 15,3 1-144-15</inkml:trace>
  <inkml:trace contextRef="#ctx0" brushRef="#br0" timeOffset="112094.1758">19466 14264 1227 0,'0'0'27'0,"0"0"5"0,0 0 2 0,0 0 1 0,0 0-35 0,0 0 0 0,3-8 0 0,0 2 0 15,0 1 84-15,-3 0 11 0,0-3 1 0,3 3 1 16,-3-3-22-16,2 0-5 0,-2 0-1 0,3-3 0 16,-3 6-17-16,0-3-3 0,0 0-1 0,0 0 0 15,0 3-11-15,0-3-2 0,0 3-1 0,-3-1 0 16,1 1-6-16,-1 0 0 0,3 5-1 0,-6-3 0 15,0-2-13-15,0 5-2 0,-3 0-1 0,3 2 0 16,0 1-11-16,0 2 0 0,0 1 0 0,-3-1 0 16,3 3 0-16,-3 3 0 0,0-4 0 0,0 7 0 15,0-4 0-15,-3 9 0 0,3-3-9 0,1 2 9 16,5 1 0-16,-3-1 0 0,3-2 0 0,6 0 0 0,-3 0 0 0,3-3-13 16,3 3 4-16,0-3 1 0,-1 0 8 15,7-2 0-15,-3-6-9 0,0 1 9 0,3-1 0 0,3-2 15 16,-3-6-3-16,0 0 0 0,0-2-12 0,3 0-13 15,0-1 2-15,2-4 1 0,-5 2 10 0,6-3 0 16,-3-2 0-16,0 0 8 0,0 0-8 16,-3-1 0-16,-3 1 0 0,0 0 8 0,-4 0-8 0,4 2 0 15,-6 0 0-15,0 1 8 0,0 2-8 0,0 0 9 16,-6 3-9-16,3-1 10 0,-3 1-10 0,-3 2 8 16,0 3-8-16,1 0 8 0,-1 3-8 0,-3 2 0 15,0 1 0-15,0 2 0 0,3 5 0 0,3-3-11 0,0 4 11 16,0-1-8-16,3 0 8 0,0 6-10 0,3-3 10 0,0-3-10 15,3 3 10-15,0-3 0 0,3-3 0 0,0-2-8 16,0 0 8-16,2 0 0 0,-2-2 0 0,6-4-8 16,-3-2 8-16,-3-2 0 0,0-4 0 0,3 1 0 15,-3-3 16-15,3 0 0 0,-3-2-1 0,-3-4 0 16,0 1 7-16,3 2 2 0,-6-2 0 0,2 0 0 16,-5 0 8-16,0 2 1 0,0-2 1 0,-5 2 0 15,2 1-12-15,-3-1-2 0,0 1-1 0,-3-1 0 16,3 3-11-16,-3 0-8 0,-3 0 12 0,6 3-12 15,0 2 0-15,-3 1 0 0,3-1 0 0,0 0-12 16,3 1-108-16,3 2-20 0,0 0-5 0,0 0-1 16,0 0-78-16,9 0-15 0,3-3-3 0,0 0-214 15,0 1-42-15</inkml:trace>
  <inkml:trace contextRef="#ctx0" brushRef="#br0" timeOffset="112362.3474">19876 14116 1011 0,'18'-6'28'0,"-18"6"8"0,6 0-36 0,3 0 0 15,-3-2 0-15,0 2 0 0,-6 0 116 0,0 0 16 16,0 0 3-16,0 5 1 0,0-5-34 15,0 0-6-15,-6 5-2 0,-3 0 0 16,0 1-23-16,0 2-5 0,0-3-1 0,0 6 0 0,0-3-31 0,1-1-6 16,-1-1-2-16,6 2 0 0,-3-3-12 0,3 3-2 15,3-3-1-15,0-5 0 0,3 5-11 0,3 6 0 16,0-6-10-16,3 3 10 0,2-2 0 0,-2 2 0 16,0-3 0-16,-9-5 0 0,9 10 0 0,0-2 0 0,3 3 0 0,0 0 0 15,-3-1 0-15,-6 1 0 0,0-3 0 0,3 2 0 16,0 1 11-16,-3 2 1 0,-3-2 1 0,3-1 0 15,-3 3 15-15,-3-2 4 0,-3-3 0 0,0 3 0 16,0-1-8-16,0 1-2 0,0-6 0 16,0 3 0-16,3-3-22 0,3-5 0 0,-6 3-12 0,6-3 4 31,0 0-156-31,0 0-32 0,3-3-5 0,6-7-2 0</inkml:trace>
  <inkml:trace contextRef="#ctx0" brushRef="#br0" timeOffset="112822.1635">20382 13986 1897 0,'-3'-16'41'0,"3"8"9"16,0-3 2-16,-3-2 2 0,0 0-43 0,0 0-11 0,-5 2 0 0,2-2 0 0,-3 2 64 0,3 1 12 15,-3 2 1-15,0 0 1 16,0 3-15-16,3-1-3 0,-3 4-1 0,0-1 0 16,0 6-26-16,0-1-5 0,3 4 0 0,-3 2-1 0,-3 0-39 15,4 7-7-15,2 7-1 0,0 1-1 0,-3 6 12 16,3 6 9-16,0-1-12 0,3 6 12 0,-3 2-12 0,3-2 12 15,3 0-12-15,0-6 12 0,3 0 0 0,0-7-8 16,0-1 8-16,0 1 0 0,3-3 0 0,3-1 0 16,-3-1 0-16,3-4 0 0,-1-2 0 0,4 0 0 15,3-6 0-15,-3-4 0 16,0-4 19-16,3-2 7 0,0-2 2 0,0-4 0 0,0-4 1 0,-1-3 1 0,4-1 0 0,3-9 0 16,3 1-8-16,-6-1-2 0,-6-1 0 0,3 5 0 15,-3-2-5-15,-4 3-2 0,-2-4 0 0,-3 1 0 16,-3 3-4-16,-3 2-1 15,0 0 0-15,-5 3 0 0,-4 2-8 0,-3-2 0 16,-3 5 0-16,0-3 0 16,-3 6-36-16,0 0-2 0,1 0-1 0,-1 2 0 0,0 6 25 0,0-3 5 0,-3 5 1 0,6 0 0 15,0 3 8-15,1 0 11 0,2 0-3 0,0 3 0 16,6-1 15-16,3 1 2 0,0-3 1 0,0 2 0 16,3-2 1-16,6 0 0 0,3 0 0 0,0-3 0 15,3 1 2-15,3-4 1 0,3 1 0 0,3-3 0 16,-1-3 2-16,1 1 1 0,3-4 0 0,3-2 0 15,0 0-23-15,3-2-10 0,-4 2 8 0,-2 0-896 16,3 0-179-16</inkml:trace>
  <inkml:trace contextRef="#ctx0" brushRef="#br0" timeOffset="114471.6884">21067 14192 2019 0,'0'0'44'0,"0"0"10"0,0 0 2 0,0 0 0 0,-3-2-44 0,-3 2-12 0,6 0 0 0,0 0 0 16,-6-3 59-16,3 3 9 0,3 0 3 0,0 0 0 16,0 0-26-16,0 0-5 0,0 0 0 0,0 0-1 15,0 0-15-15,6 5-4 0,0 1 0 0,3-4 0 16,3 3-12-16,0 1-8 0,0-1 8 0,0-2-8 16,-1 2 14-16,7-2-2 0,0-1 0 0,0-2 0 15,0 0 1-15,0 0 0 0,3-2 0 0,-1 2 0 0,-2-3 17 16,0 0 3-16,0 1 1 0,0-1 0 15,0 0-34-15,-3 3 0 0,-3-5 0 0,2 2 0 16,-2 1-8-16,0-1 8 0,-3 1-13 0,0-1 5 16,-3 3-124-16,0 0-25 15,0 0-5-15,-6 0-1 0</inkml:trace>
  <inkml:trace contextRef="#ctx0" brushRef="#br0" timeOffset="114854.8613">21903 14086 1295 0,'3'-5'36'0,"0"0"9"0,3 0-36 0,-6 5-9 16,3-6 0-16,0 1 0 0,0 2 84 0,-3-2 14 16,0 0 3-16,0-1 1 0,-3 4 15 0,3 2 3 0,-3-3 1 0,-6 1 0 15,3 2-47-15,-3 0-10 0,1 2-1 0,-1 6-1 16,-3-3-26-16,-6 3-4 0,6 3-2 0,-3 2 0 15,3 0-22-15,0 1-8 0,3-1 0 0,-3 3 9 16,-2-3-9-16,5 0 0 0,3-2 0 0,3 2 0 16,3 0-15-16,6 0 5 0,3-2 1 0,-1 0 0 15,-5-1-9-15,12-2-2 0,-3 0 0 0,6-3 0 16,-6 3 9-16,0-2 2 0,-3-1 0 0,9 0 0 0,-6 0 9 0,-3 1-8 16,-4 2 8-16,1-3-8 15,3 0 8-15,-6 3 0 0,-3 3 8 0,0-3-8 16,-3 2 13-16,0 1-1 0,-3-1-1 0,-2 4 0 15,-1-1 7-15,0 0 2 0,-3 0 0 0,-3-2 0 0,0 2 12 0,0-2 4 16,3-1 0-16,0 1 0 0,0 0-36 0,-2-1 0 16,5-5 0-16,-3 3-9 15,0-5-37-15,6 0-7 0,6-3-2 0,-6-6-644 16,0 1-129-16</inkml:trace>
  <inkml:trace contextRef="#ctx0" brushRef="#br0" timeOffset="115034.8609">21990 14094 1396 0,'0'0'31'0,"0"0"6"0,9 3 2 0,-6 2 0 0,3 3-31 0,3 0-8 15,-7 3 0-15,4 2 0 0,-3 0 27 0,3 0 4 0,-3 1 1 16,3 4 0-16,-3 1-32 0,0-1-18 0,0-2 2 0,0 0 1 16,0 0 0-16,0 0 0 0,-3 0 0 0,3-3 0 31,0-3-13-31,-3 1-4 0,0-6 0 0,0-5-364 0,0 0-74 0</inkml:trace>
  <inkml:trace contextRef="#ctx0" brushRef="#br0" timeOffset="115154.8603">22121 14105 1587 0,'0'0'35'0,"0"-3"7"0,0-5 2 0,3 3 0 0,0 2-35 0,-3 3-9 0,0 0 0 0,0 0 0 15,0 0-72-15,0 0-16 0,0 0-3 0,6 3-1 16</inkml:trace>
  <inkml:trace contextRef="#ctx0" brushRef="#br0" timeOffset="115402.8607">22198 14375 1746 0,'-9'8'49'0,"9"0"12"0,0-3-49 0,0 0-12 16,0-5 0-16,0 0 0 0,0 3 105 0,-3 0 19 16,3-3 3-16,0 0 1 0,0 0-20 0,6-8-4 15,3 0-1-15,3-3 0 0,0-5-71 0,-3-2-15 0,3 2-2 16,-3-3-1-16,6-2-6 0,-1 3-8 15,-2-4 11-15,3 4-11 0,-6-1 8 0,3 4-8 16,0 1 0-16,-3 1 0 0,0 3 0 0,-3 2 0 16,0 2 0-16,0 4 0 0,-6 2 0 0,0 0-12 15,0 0 3-15,6 2 1 0,-3 6 8 0,0 3-8 16,-3-1 8-16,0 4-8 0,0-1-1 0,-3 3 0 16,3-3 0-16,0 0 0 15,0 3-22-15,3-3-4 0,0-2-1 0,0 2 0 16,2 0-147-16,1-5-29 0,0-2-7 0</inkml:trace>
  <inkml:trace contextRef="#ctx0" brushRef="#br0" timeOffset="115867.9928">22820 13991 1698 0,'6'-29'48'0,"-3"18"11"0,3-7-47 0,-3 2-12 0,0-2 0 0,3-1 0 15,-3 1 34-15,-3-1 5 0,0 3 1 0,0 6 0 16,0-4 36-16,0 6 8 0,-3 0 2 0,3 3 0 0,-6 3-45 15,6 2-9-15,0 0-1 0,-12 5-1 0,6 3-13 0,-3 2-2 16,-6 4-1-16,9 1 0 0,-8 7-6 0,8 4-8 16,-9 3 11-16,3 0-11 0,3 6 0 0,-3 2 0 15,3 0 0-15,0 0 0 0,6-3 11 16,-3 1-11-16,-3-1 10 0,9 0-10 0,0-2 14 0,3 0-3 16,-3-3-1-16,3-3 0 0,0 1 2 0,6-6 1 15,0 0 0-15,-3 0 0 0,0-5 15 0,6 0 4 16,3-3 0-16,-3-2 0 0,0-3-20 0,5-5-3 15,-2-1-1-15,0-2 0 0,6-5-8 0,-6 0 0 16,3-6 9-16,0 0-9 0,-4-2 20 0,1 0-1 16,0-3 0-16,-6 0 0 0,3 0 2 0,-3 3 1 0,-6-3 0 15,-3 3 0-15,0 0-22 0,-6 2-18 0,0 1 3 0,-6-1 1 32,0 3-14-32,-6-2-4 0,-2-1 0 0,-1 3 0 15,3 0-9-15,-6 0-3 0,-3 0 0 0,3 6 0 0,4-4 36 0,-1 4 8 0,0 2 0 0,0 0 0 16,0 0 27-16,3 0 7 0,6 2 2 0,4-2 0 15,-1 3 1-15,0-3 1 0,9 0 0 0,0 0 0 16,0 0-2-16,0 0-1 0,12 0 0 0,0-3 0 16,2 3-3-16,4-2 0 0,0-1 0 0,0-2 0 15,6 2-7-15,0 0-1 0,-4 1-1 0,4-4 0 16,0 4-87 0,0-1-16-16,3 0-4 0</inkml:trace>
  <inkml:trace contextRef="#ctx0" brushRef="#br0" timeOffset="118023.8657">19620 15679 1011 0,'0'0'22'0,"-9"-2"5"0,1 2 1 0,-4 0 0 0,3-3-28 0,-3 3 0 0,0 0 0 0,0-3 0 15,0 3 84-15,-3-2 10 0,3 2 2 0,-3-3 1 16,3 0 19-16,1 3 3 0,-1-2 1 0,0 2 0 16,3 0-45-16,0-3-9 0,0 3-2 0,0 3 0 15,0-3-28-15,3 0-5 0,6 0-2 0,-6 0 0 16,6 0-29-16,-3 0 0 0,3 0-8 0,0 0 8 16,-6 5-40-16,6-5-2 0,-3 5 0 15,3 3 0-15,0 0 10 0,3 3 1 0,0-1 1 0,0 1 0 0,6-3 21 16,-3 5 9-16,0 0-8 0,3-2 8 15,0 2 0-15,3 0 0 0,0-2 0 0,0 0 0 0,-3 2 0 0,0 0 0 16,-1 0 0-16,1 3 8 0,-3-3-8 0,-3 1 0 16,0-1 0-16,-3 0 8 0,3-2-8 0,-3-1 11 15,-3-2-11-15,3 5 12 0,-3-5 1 0,0 3 1 16,-3-3 0-16,3-3 0 0,0 0-6 0,0 1-8 16,-3-4 11-16,1 4-11 0,-4-6 0 0,0 0 0 0,3 0-12 0,0-6-561 31,-3 4-112-31</inkml:trace>
  <inkml:trace contextRef="#ctx0" brushRef="#br0" timeOffset="118219.871">19769 15727 1663 0,'0'0'36'0,"3"10"8"0,3 1 2 0,0 2 1 0,0 3-38 0,-3 5-9 0,-3-2 0 0,0 2 0 16,0 3 0-16,0-3-12 0,-6-3 2 0,3 1 1 15,0-3 9-15,0 2 0 0,-3-4 0 0,3-1 0 16,-3 0 8-16,3-5-8 0,0-3 8 0,3-5-8 0,0 0 0 16,0 0 0-16,0 0-10 0,0 0-477 15,0 0-95-15</inkml:trace>
  <inkml:trace contextRef="#ctx0" brushRef="#br0" timeOffset="118938.8187">19900 15708 604 0,'0'0'13'0,"0"0"3"0,0 0 1 0,0 0 0 0,0 8-17 0,0 3 0 15,0-1 0-15,0 6 0 16,0 0-71-16,0 0-17 0,0 3-4 0,3-1-1 0,-3 3 69 0,3-2 15 16,-6-1 9-16,3 1-12 0,0-1 116 0,-3-2 22 15,3-3 5-15,0 1 1 0,3-4 5 0,-3 1 2 16,3-3 0-16,0-3 0 0,-3-5-33 0,0 0-6 16,3 8-2-16,-3-8 0 0,0 0-12 0,6 0-2 15,0-3-1-15,3 3 0 0,0-5-22 0,-3 0-4 0,3-6-1 0,0 1 0 16,0-1-29-16,0-2-7 0,-1 0 0 0,-2-1-1 15,3 4-19-15,-3-1 0 0,3 1 8 0,-3 2-8 16,0 2 0-16,-3 1-14 0,-3 5 2 0,6-3 1 16,-6 3 0-16,0 0 0 0,0 0 0 0,6 6 0 15,0-1 1-15,0 0 0 0,-3 3 0 16,6 0 0-16,-6-3-6 0,6 3 0 0,-3-2-1 16,0-1 0-1,3-2-43-15,-1 2-9 0,4-5-2 0,0 0 0 16,3-5-56-16,-3 2-11 0,3-8-2 0,0 6-1 15,0-8-4-15,0 0-1 0,2-3 0 0,-2-3 0 0,3-2 0 16,0 0 0-16,-3 0 0 0,0-6 0 0,3 6 178 0,-3-3 35 0,-1 1 7 0,-5-1 2 16,3 0 145-16,-6 0 30 0,-3 3 5 0,3 0 2 0,-3 2-85 15,-3-2-17-15,-3 8-3 0,0-3-1 0,-3 3-55 0,0-1-11 16,0 4-2-16,0 2-1 0,-3 3-31 0,4-1-7 16,-1 6-1-16,-6 0 0 15,3 8-33-15,0 0-11 0,0 3 0 0,3-1 0 0,-6 6 0 16,3 5 0-16,0 1-10 0,3 4 10 0,-3 3-13 0,6 0 5 15,-3 3 8-15,3 2-13 0,0-2 13 0,3 3-11 16,3-1 11-16,0-5-10 0,0 0 10 0,0 0 0 16,3-2 0-16,3-6-8 0,-3 0 8 0,6-2 0 15,0-6 0-15,0 0 0 0,3-5 8 0,0-3-8 16,2 1 10-16,1-4-10 0,0-4 12 0,3-4-4 16,-3 1-8-16,3-6 12 0,-6 1 0 0,2-6-1 0,1 0 0 0,0 0 0 15,0-2 10-15,-6-3 3 0,0 2 0 0,-3 0 0 16,-3 1-32-16,-3 5-7 0,-3 0-1 15,-3-1 0 1,-3 1-8-16,-3 0-3 0,-6 5 0 0,0 3 0 16,-6-1-35-16,0 4-7 0,-2 2-2 0,-1 2 0 15,-3-2 27-15,3 8 6 0,-3 0 1 0,4 3 0 16,2-1 48-16,3-2 9 0,0 3 3 0,6-1 0 0,0 1 24 0,0-3 5 0,6-3 0 0,3 3 1 16,3-8-5-16,-3 5 0 0,3-5-1 0,6 8 0 15,0-5 5-15,3 0 0 0,3-3 1 0,0-3 0 16,6 0-12-16,0-2-2 0,0-3-1 0,2 6 0 15,4-9-26-15,0 3-4 0,-6 3-8 0,3-3-1203 16</inkml:trace>
  <inkml:trace contextRef="#ctx0" brushRef="#br0" timeOffset="119526.626">21359 15544 1862 0,'0'0'52'0,"0"0"13"0,0 0-52 0,0 0-13 0,0 8 0 0,0 0 0 0,6 3 9 0,-3-1-1 16,-3 4 0-16,0 1 0 0,3 1 0 0,-3 5 0 16,0 3 0-16,0 0 0 0,0 0 4 0,3-3 0 15,0 8 0-15,-3-5 0 0,0 0-4 16,0-3 0-16,3 5 0 0,-3-7 0 0,0 2-8 0,0-2 0 16,0-6-12-16,0 0 12 15,3 3-38-15,-3-5 0 0,-3-4 0 0,0 4-503 16,3-6-101-16</inkml:trace>
  <inkml:trace contextRef="#ctx0" brushRef="#br0" timeOffset="119674.6253">21198 15798 2333 0,'0'0'66'0,"0"0"14"0,3-2-64 0,6-1-16 0,3-5 0 0,3 5 0 15,-3 1 56-15,5-4 7 0,-2 4 1 0,3-1 1 16,3 1-45-16,3 2-8 0,-3 0-3 0,5 0-750 15,4-3-151-15</inkml:trace>
  <inkml:trace contextRef="#ctx0" brushRef="#br0" timeOffset="120818.6554">22162 15634 1093 0,'0'0'31'0,"0"0"7"0,0 0-30 0,0 0-8 0,0 0 0 0,3-5 0 16,-3-3 69-16,0 8 13 0,0-5 2 0,3-1 1 16,-3 4 7-16,3-4 2 0,-3 1 0 0,0 5 0 15,0 0-22-15,-3-5-4 0,0 0 0 0,0-1-1 16,0 1-11-16,-3 5-1 0,0-3-1 0,1 1 0 15,-1 2-27-15,0 0-6 0,-3 2-1 0,3 4 0 16,-3-1-20-16,0 0 0 0,0 3 0 0,3 3 0 16,-3 2 0-16,0 0 0 0,3 0 0 0,0 6-8 15,-3 2 8-15,6-2-10 0,0 2 10 16,3-3-10-16,-3 4 10 0,3-4-8 0,3-2 8 0,-3 0-8 16,6-3 8-16,0-5 0 0,0 5 0 0,0-5-8 15,3-3 8-15,3 1-8 0,0 2 8 0,0-8-8 16,-3 0 8-16,3 0 0 0,3-3 0 0,-1-2 0 15,1-1 0-15,3-2 0 0,-6-2 0 0,3-1-8 0,-6 1 8 0,9-3 0 16,-6-1 0-16,5-2 0 0,-5 1 0 0,0 1 0 16,3 1 0-16,-6 0 0 0,3 0 0 0,-9 2 0 15,3 3 0-15,0 0 0 0,0 3 8 0,-6 5 3 16,0 0 1-16,0 0 0 0,0 0-12 0,0 0 0 16,-3 5 0-16,-3 6 0 0,0-1-9 0,3 4-7 15,0 1-2-15,-6 1 0 0,6 3 2 0,0-1 1 16,6 1 0-16,-3-3 0 0,3-3 4 0,6 5 1 15,-6-4 0-15,6-1 0 0,3-2 1 0,-3-4 0 16,0 1 0-16,3-2 0 0,0-4 9 0,-4 1-12 0,4-6 12 16,-6 1-12-16,9-4 20 0,-6 4 4 0,0-6 1 15,-3 0 0-15,0 0 33 0,0-5 6 0,0 2 2 0,-3-2 0 16,-3 0 22-16,3-3 5 0,-6 3 1 0,0-3 0 16,-3 2-34-16,3 1-8 0,-3-3 0 0,-3 3-1 15,3 3-28-15,-3-1-11 0,0 0 8 0,0 1-8 31,3 2-17-31,0 0-9 0,0 3-2 0,3 2 0 16,0 0-142-16,3 3-29 0,0 0-5 0,3-2-728 0</inkml:trace>
  <inkml:trace contextRef="#ctx0" brushRef="#br0" timeOffset="121078.6255">22758 15539 1803 0,'9'-3'40'0,"-9"3"8"0,0 0 1 0,0 0 2 0,0 0-41 0,6-5-10 0,-6 5 0 0,-3 0 0 0,-3 0 74 16,6 0 13-16,-9 8 2 0,0-3 1 0,-9 1-46 0,9 2-8 15,-9 2-3-15,0 1 0 0,0-1-25 0,4 1-8 16,-1-1 0-16,6 1 0 0,0-3-16 0,0 5-8 16,3 0 0-16,3-5-1 15,6 3-4-15,0 0-1 0,3-1 0 0,3-2 0 0,3 3 18 0,3-3 12 16,-7 2-13-16,4-2 5 16,-3 0-4-16,6-3 0 0,-6 6 0 0,0-3 0 0,0 0 25 0,-3 0 5 15,-3 0 1-15,-3 2 0 0,9-4 13 0,-12 7 2 16,-3-5 1-16,0 2 0 0,3-2 8 0,0 5 1 15,-6-5 1-15,0 3 0 0,-3-3-21 0,0-3-4 16,0 3 0-16,3-3-1 16,1 1-123-16,2-4-24 0,-6 1-4 0</inkml:trace>
  <inkml:trace contextRef="#ctx0" brushRef="#br0" timeOffset="121566.6243">22999 15446 1997 0,'0'0'56'0,"-3"-2"13"0,0-9-55 0,3 9-14 0,-3-6 0 0,3 0 0 15,-3-3 16-15,3 0 0 0,-6 4 0 0,6-1 0 16,0 0 5-16,0 0 2 0,0 2 0 0,0 6 0 16,0-5-23-16,0 5 9 0,0 0-9 0,-3-5 0 15,3 5 0-15,-6 5 0 0,3 3 0 0,-3 3 0 16,3 2 0-16,-6 5 0 0,0 4 0 0,3 1 0 15,-3 6 0-15,0 3 8 0,0 3 0 0,1 2-8 16,-1 2 15-16,3 4-4 0,0-6-1 0,0 0 0 16,3-3-2-16,3 1-8 0,0-6 12 0,3-3-4 0,0 1-8 15,0-6 0-15,3-5 0 0,3 2 8 0,-3-5-8 0,8-2 0 16,-2-3 0-16,3-3 0 0,-6 0 0 0,12-5 0 16,-3-5 0-16,0 0 8 0,0-6 10 0,2-2 2 15,1 0 0-15,-6-3 0 0,3-3-4 0,-3 1 0 16,0-1 0-16,-3-2 0 0,-3 3-6 0,-6-3-2 15,3 2 0-15,-4 3 0 0,1 0 4 0,-6 3 0 0,-8-3 0 16,-1 3 0-16,-3 0 0 0,0 2 0 0,0 1 0 0,-3-1 0 31,-6 0-35-31,9 6-6 0,-5-3-2 0,-1 8 0 0,0-2 15 0,-3 2 2 16,9 2 1-16,0-2 0 0,-5 5 13 0,11 3 0 16,-3-2 0-16,3 2-9 0,0-3 9 0,6 0 16 0,-6 3-4 15,9 0-1-15,6-3-3 0,-3 3 0 0,0-2 0 0,6-1 0 16,0 0 30-16,0-2 6 0,0-3 0 0,2 5 1 15,1-2-37-15,-3-1-8 0,3 1 0 0,-3 2-1100 16</inkml:trace>
  <inkml:trace contextRef="#ctx0" brushRef="#br0" timeOffset="122450.8074">23326 13740 1638 0,'0'0'36'0,"0"0"7"0,9-3 1 0,-3 3 3 0,3 0-38 0,-3-2-9 16,9 2 0-16,-3-3 0 0,3 3 48 0,0-3 8 15,-1 3 2-15,7-2 0 0,0-1-16 0,-3 3-3 16,3 0-1-16,6 0 0 0,-4 0-8 0,-2 3-2 16,3-1 0-16,0 1 0 15,-6 0 2-15,-3 2 0 0,5 0 0 0,-2 0 0 0,-6 3-10 16,6 0-1-16,-6 3-1 0,0-1 0 0,-3 1 2 0,0 2 1 15,0 3 0-15,-6 3 0 0,6-1-9 16,-4 9-1-16,1 2-1 0,-6 0 0 0,6 5 1 0,-3 1 0 16,-6 2 0-16,6 2 0 0,-3 1-11 0,0 5 0 15,0 0 0-15,0 5 0 0,-3 3 0 0,3 0 0 0,0 0 0 16,0 0 0-16,-6-3 8 0,6 3-8 0,0-3 8 16,0 3-8-16,0 3 9 0,0-1-9 0,0-2 10 15,0-2-10-15,0-1 10 0,0 0-10 0,0 3 10 0,-3 0-10 16,3 5 8-16,-3 3-8 0,-2-5 0 0,5 2 9 15,0-5-9-15,-3 2 0 0,-3 1 0 0,6-1 0 16,0 1 0-16,-3 0 0 0,0-1 0 0,3-5 0 16,0-2 0-16,3-3-9 0,0-5 9 0,-3 2 0 15,0-5 0-15,6 0 0 0,-3-2 0 0,-3-1 0 16,5-2 0-16,-2 2 0 0,0-7 0 0,-3-4 0 16,0 1 0-16,0-3 0 0,-3 0 0 0,3-5 0 15,-3 0 11-15,-2-3-1 0,5 1 0 0,-9-1 0 16,9-3 10-16,-6 1 3 0,3 0 0 0,-3-1 0 15,0-2 5-15,-3 0 2 0,3 3 0 0,0-3 0 0,6 0-30 16,-9 2 0-16,6-2-11 0,0-3-783 16,0 1-157-16</inkml:trace>
  <inkml:trace contextRef="#ctx0" brushRef="#br0" timeOffset="159070.8062">13209 1273 1011 0,'0'0'28'0,"0"0"8"16,0 0-36-16,0 0 0 0,0 0 0 0,0 0 0 0,0 0 58 15,0 0 5-15,3 5 1 0,-3-5 0 0,0 0 19 0,3 5 4 16,0 8 1-16,0 1 0 0,0-6-44 0,0 10-8 16,0-5-1-16,0 9-1 15,0 1-5-15,0-1-1 0,0-1 0 0,-3 3 0 16,3 2-12-16,-3 0-4 0,0-2 0 0,0 3 0 16,0 2-3-16,-3 0-1 0,0-3 0 0,3 1 0 0,0-6 0 15,0 3 0-15,-3-3 0 0,3 0 0 0,-3-2 5 0,3-1 1 16,-3-2 0-16,3-3 0 0,0 1-14 0,0-4 9 15,3 3-9-15,-3 1 8 16,0-9-28-16,0 3-7 0,0-3-1 0,0-5-521 16,0 0-105-16</inkml:trace>
  <inkml:trace contextRef="#ctx0" brushRef="#br0" timeOffset="159450.6039">13197 1326 1549 0,'0'0'44'0,"0"0"9"0,0 0-42 0,0 0-11 0,0-3 0 0,0-2 0 16,0-3 36-16,0 2 4 0,3-2 2 0,0 3 0 15,0 0 18-15,3-3 3 0,3 3 1 0,3-3 0 16,-3 2-28-16,5 1-4 0,-2 2-2 0,3-4 0 15,0 4 3-15,-3 3 1 0,3 3 0 0,-3-1 0 16,3 3-19-16,0-5-4 0,-3 3-1 0,2 0 0 16,-2 5-10-16,6 5 0 0,-6-8 0 0,0 8 0 15,-3 1 8-15,0-6 2 0,0 5 1 0,-3-3 0 0,-3 4 9 0,3 2 1 16,-6 2 1-16,0-5 0 0,-3 6-22 0,0-3 0 16,0 0 0-16,-3 5-8 0,0-3 8 15,-3 3 0-15,0-2 8 0,3-6-8 0,0 3 8 0,0 0-8 16,-3-3 8-16,3-5-8 0,-3 5 0 0,0-7 9 15,3 2-9-15,0-3 0 0,-2 0 0 0,2 3-16 16,0-5 2-16,3 2-654 16,0-5-130-16</inkml:trace>
  <inkml:trace contextRef="#ctx0" brushRef="#br0" timeOffset="160466.8542">13652 788 1180 0,'0'0'26'0,"0"0"6"0,0 0 0 0,-3-7 1 0,3-4-33 0,0 3 0 0,-3 3 0 0,3 5 0 15,0-6 100-15,0 6 14 0,0-2 2 0,0-4 1 16,0 6-26-16,0 0-6 0,0 0-1 0,3 0 0 16,0 6-25-16,3 2-6 0,-6 2-1 0,3-2 0 15,3 5-20-15,-3 1-5 0,0 4-1 0,-3-2 0 16,0 3-18-16,3-1-8 0,0 1 8 0,0 2-8 15,-3-3 0-15,0 4 8 0,0 1-8 0,3-2 0 16,-3 1 16-16,0 1-3 0,-3-7 0 0,6 0 0 16,0 0-31-16,-3-3-6 0,0-2-2 15,0 2-626-15,3-5-126 0</inkml:trace>
  <inkml:trace contextRef="#ctx0" brushRef="#br0" timeOffset="160855.1146">13998 1355 2098 0,'3'2'46'0,"-3"-2"10"0,0 0 1 0,0 0 3 0,0 0-48 0,0 0-12 0,0 0 0 0,0 0 0 16,0 0 92-16,0 0 16 0,0 0 3 0,0 0 1 15,0 0-68-15,0 0-12 0,6 6-4 0,3-1 0 16,2-2-28-16,1 2 0 0,0 0 0 0,0-2 0 15,3 2 0-15,0-5 0 0,0 0 0 0,0 0 0 16,3 0 0-16,-4 0 8 0,4 0-8 0,-6-5 0 16,3 5 0-16,0 0-16 0,-3 0 1 0,-3 5 1 15,0-5-91-15,-3 0-19 0,3 5-3 0,-3-2-882 16</inkml:trace>
  <inkml:trace contextRef="#ctx0" brushRef="#br0" timeOffset="161039.1151">14054 1643 2041 0,'0'0'44'0,"0"0"10"0,0 0 2 0,0 0 2 0,0 0-46 0,9 3-12 16,0-3 0-16,-3 0 0 0,6 0 67 0,0 0 11 16,0 2 2-16,0-2 1 0,0 0-53 0,5 0-12 0,1 0-1 15,-3 0-1-15,3 0-22 0,0 0-5 0,0 0-1 0,0 0-1031 16</inkml:trace>
  <inkml:trace contextRef="#ctx0" brushRef="#br0" timeOffset="164956.8312">15019 918 903 0,'6'0'20'0,"-6"0"4"0,3-5 0 0,0 0 2 0,2 2-26 0,-2-2 0 0,3-3 0 0,-6 2 0 0,0 1 104 15,0 5 15-15,0-3 3 0,0 3 1 0,0 0-31 0,0 0-5 16,0 0-2-16,0 0 0 0,0 0-12 0,0 0-2 16,0 0-1-16,0-5 0 0,0 5-18 0,0-5-4 15,0 5-1-15,0 0 0 0,0 0-22 0,0 0-4 16,0 0-1-16,0 0 0 0,0 0-11 15,0 10-9-15,-3-2 12 0,6-2-12 0,0 7 0 0,-3 0 0 16,6 3 0-16,-3 8 0 0,0-6 0 16,0 9 0-16,3 2 0 0,0 8 0 0,-3-5 0 0,6 2 0 0,-6-2 0 0,3 0 0 15,-3 2 0-15,0 3 8 0,0-3-8 0,0 3 0 16,0-2 16-16,-3 5-3 0,6-6-1 0,-6 3 0 16,0 0-4-16,0-3-8 15,3-2 11-15,-3-5-11 0,3-1 9 0,0 1-9 16,-3-6 0-16,3 3 9 0,-3-9-9 0,3 1 0 0,-3-3 0 15,3 1 8-15,-3-1-8 0,0-5 8 0,0-3-8 0,3-2 8 16,-3-3-8-16,0 0-11 0,0 0 3 0,0 0-660 16,0 0-132-16</inkml:trace>
  <inkml:trace contextRef="#ctx0" brushRef="#br0" timeOffset="168753.3241">15629 1368 936 0,'0'0'26'0,"0"0"7"0,0 0-33 0,0 0 0 0,-6-3 0 0,0 1 0 15,3 2 67-15,0-6 6 0,0 4 2 0,0 2 0 16,0-6 10-16,3 6 3 0,-6 0 0 0,3-5 0 0,0 2-8 0,3 3 0 16,0 0-1-16,0 0 0 0,-3-5-13 0,3 5-2 15,-3 0-1-15,3 0 0 0,0 0-15 0,0 0-4 16,0 0 0-16,0 0 0 0,0 0-24 0,0 0-6 16,6 5-1-16,0 3 0 0,0 0-13 0,0 3 8 15,3 2-8-15,0 0 0 0,3 1 0 0,0 1 0 16,3 1 0-16,-4 6 0 0,4-4 0 0,0 3 0 0,3-8 0 15,-3 6 0-15,0-3 8 0,0 0-8 0,-3-3 0 16,2 0 9-16,1 0-1 0,-3 1-8 16,-6-6 12-16,3 2-4 0,0-2-8 0,0 5 0 0,-6-7-12 15,0 7 12-15,0-11-9 0,0 4 9 0,-3-6 0 0,3 5 0 32,-3 3-50-32,0-8-3 0,0 0-1 0,0 0-573 0,0 0-114 0</inkml:trace>
  <inkml:trace contextRef="#ctx0" brushRef="#br0" timeOffset="169033.3121">15876 1312 1205 0,'0'0'34'0,"0"0"8"0,0 0-34 0,3-8-8 0,0 3 0 0,-3 5 0 16,3-8 101-16,0 3 19 0,0-3 3 0,-3 8 1 15,0 0-18-15,0 0-3 0,0 0-1 0,0 0 0 16,0 5-35-16,0 3-7 0,0 0-2 0,-3 3 0 16,0 2-25-16,0 0-5 0,-6 3 0 0,0 0-1 0,0 5-15 0,0-2-2 15,0 2-1-15,0 3 0 0,-3-3-9 0,0 5 0 16,3-2 0-16,1-3 8 0,-4 0-8 0,3 3 0 16,0-3 0-16,0-2 0 0,3-3-21 0,-3 0 0 15,3-3 0-15,3 0 0 16,0 0-110-16,0 1-21 0,0-7-5 0</inkml:trace>
  <inkml:trace contextRef="#ctx0" brushRef="#br0" timeOffset="170105.3114">15647 997 1364 0,'0'0'30'0,"0"0"6"0,0 0 2 0,0 0 0 0,-6 6-30 0,6-6-8 0,-3 8 0 0,0-3 0 15,3-5 102-15,-6 8 19 0,3-3 4 0,3-5 1 16,0 0-37-16,0 0-7 0,0 0-2 16,0 0 0-16,0 0-16 0,0 0-3 15,0 0-1-15,0 0 0 0,6-5-20 0,0 0-4 16,0 2 0-16,3-2-1 0,-6-3-7 0,6 2 0 0,-4-7-1 0,1 5 0 15,0 3-19-15,0-8-8 0,0 8 0 0,3-3 8 16,-3-3-8-16,0 3 0 0,-3 0 0 0,3 3 0 16,0-3 0-16,0 3 0 0,-3-3 0 0,0 2 0 15,0 1 0-15,0 2 0 0,3 3 0 0,-6 0 0 16,3-5-11-16,3 5 3 0,-6 0 0 0,0 0 0 16,6 0-2-16,-3 5 0 0,3 3 0 0,-3-2 0 15,3 2 10-15,0 0 0 0,-4 2 0 0,7 3 0 16,-3-5 0-16,3 6 0 0,-3-4 0 0,3 3-8 15,0 1 8-15,0-7-8 0,0 7 8 0,0-1-8 16,0 5 8-16,0-4 0 0,3-1 0 0,-3 0-8 16,0-8 8-16,-1 9 0 0,1-6 0 0,0 0 0 0,-3 2 0 15,3-2 0-15,0 0 0 0,0 3-732 16,0-3-140-16</inkml:trace>
  <inkml:trace contextRef="#ctx0" brushRef="#br0" timeOffset="173061.9282">16941 1233 1562 0,'0'0'34'0,"0"0"7"0,0 0 2 0,0 0 1 0,0 0-35 0,0 0-9 16,0 0 0-16,0 0 0 0,3 0 20 0,-3 0 3 0,0 0 0 0,0 0 0 15,6 0 13-15,-6 0 4 0,0 0 0 0,0 5 0 16,3 3-8-16,3 3-2 0,-3 2 0 0,0 0 0 16,-6 0 14-16,6 3 4 0,0 3 0 0,0-1 0 15,-3 1-25-15,0 7-5 0,0-4-1 0,0-1 0 16,3 5-9-16,0-2-8 0,-6 2 9 0,3-4-9 16,6 1 0-16,-6-4 0 0,0 2 0 0,0-2 0 15,3-6 0-15,-3 5 0 0,-3-4 0 0,3-1 9 16,0-5-19-16,0 5-4 0,3-8-1 0,-6 3 0 15,0-2-109 1,3-6-23-16,0 0-4 0,0 0-1 0</inkml:trace>
  <inkml:trace contextRef="#ctx0" brushRef="#br0" timeOffset="173321.9285">16802 1611 1818 0,'9'0'40'0,"-9"0"8"0,0 0 1 0,0 0 3 0,-3-5-42 0,3 5-10 16,0-3 0-16,-6-2 0 0,-3-3 94 0,6 3 17 15,9 0 3-15,-6 5 1 0,6-8-30 0,3 0-5 16,-1 2-2-16,7 6 0 0,-3-8-19 0,0 6-4 16,0-1-1-16,0 3 0 0,6 0-36 0,-3 0-7 15,-3 0-2-15,2 0 0 0,7 3-9 0,-3-3 0 0,0 0 0 0,0 0 0 16,0-3 0-16,0 3 0 0,5 0 0 0,-2 0 0 15,-3-8-20-15,6 8 4 0,3 0 1 0,2-2-785 32,-2 2-156-32</inkml:trace>
  <inkml:trace contextRef="#ctx0" brushRef="#br0" timeOffset="179241.9255">15962 1717 974 0,'0'0'28'0,"0"0"5"0,0 0-33 0,0 0 0 16,0 0 0-16,0 0 0 0,0-2 71 0,0-4 7 15,3-2 2-15,0 3 0 0,0-3-2 0,0 3 0 16,0-3 0-16,-3 3 0 0,0 5-3 0,0-8-1 16,3 2 0-16,-3 6 0 0,-3-8 8 0,3 8 2 15,0-5 0-15,-3-3 0 0,3 3-20 0,0 5-4 16,-3-5-1-16,3 5 0 0,0 0-15 0,0 0-2 15,0-8-1-15,0 8 0 0,0-6-13 0,0 6-2 16,0 0-1-16,-3-8 0 0,3 8-9 0,0 0-1 16,0 0-1-16,0 0 0 0,-3-5-14 0,3 5 11 15,0 0-11-15,0 0 10 0,0 0-10 0,0 0 0 0,0 0 0 0,3 5 0 16,0 3 0-16,0-2 0 0,-3 7 0 0,0 0 0 16,0 0 0-16,-3 6 0 0,3-3 9 0,-3 2-9 15,3 1 0-15,-3-1 0 0,0 3 0 0,0-2 8 16,3 2-8-16,-3-2 0 0,-3-1 0 0,6 3 0 15,-3-7 0-15,3 4 0 0,0 1 0 0,0 2 0 16,3-8 0-16,-3 0 0 0,0 0 0 0,6-7 8 16,-3 2-8-16,-3-3 0 0,3 0 0 0,-3-5 0 15,0 0-16-15,0 0 1 0,0 0 1 0,6 0 0 16,0 0-131-16,0 0-27 16,-3-5-4-16</inkml:trace>
  <inkml:trace contextRef="#ctx0" brushRef="#br0" timeOffset="180694.8032">18031 945 831 0,'0'0'18'0,"0"0"4"0,0 0 1 0,3-6 1 0,-3 1-24 0,0-3 0 15,0 3 0-15,3-3 0 0,0 3 34 0,-3 2 2 16,0-8 1-16,0 3 0 0,0 0 0 0,0-5 0 16,0 8 0-16,0 0 0 0,0 5-10 15,3-8-3-15,-3 2 0 0,0-2 0 16,-3 3 24-16,3-3 5 0,0 3 1 0,-3 0 0 0,3 2 16 0,0 3 3 16,0 0 1-16,0 0 0 0,0 0 5 0,0-5 1 15,0-3 0-15,0 8 0 0,0 0-11 0,0 0-1 16,0 0-1-16,0 0 0 0,0 0-30 0,0 0-5 15,9 8-2-15,-3 0 0 0,-3 2-10 0,3 6-3 16,-3 3 0-16,0 4 0 0,-3 4-5 0,0 2 0 16,0 8-1-16,0 3 0 0,0 5 13 0,-3 0 2 0,0 0 1 0,0 2 0 15,0-2-11-15,-3 3-3 0,-3 2 0 0,3-5 0 16,-3 3 5-16,0 2 1 16,0-10 0-16,0-1 0 0,3 1-9 0,3-8-2 0,0-3 0 15,0 0 0-15,-3-2 1 0,6-9 0 0,-3 3 0 0,0-2 0 16,0-3 5-16,3-3 1 0,0-3 0 0,6 4 0 31,-6-9-40-31,3 3-8 0,3-3-2 0,-6-5-1135 0</inkml:trace>
  <inkml:trace contextRef="#ctx0" brushRef="#br0" timeOffset="184654.9782">18498 1455 1418 0,'3'-8'31'0,"-3"8"6"0,0-8 2 0,3 3 1 15,-3-8-32-15,3 8-8 0,-3-3 0 0,3-6 0 16,-3 9 91-16,0-3 16 0,0-2 3 0,0 2 1 16,0 2-27-16,0 6-4 0,0-2-2 0,0 2 0 0,0 0-22 0,0 0-5 15,0 0-1-15,0 0 0 0,-3 2-39 0,0 6-11 16,0 3 0-16,3 2 0 15,-3 6 0-15,0-6 0 0,3 5 0 0,-3 6 0 16,6 5 0-16,-3-8 0 0,0 3 0 0,0 0 8 0,3-5-8 0,0-1 0 16,0 1 0-16,0-6 0 0,0 0 0 0,3-5 0 15,-6-8 0-15,0 0-8 0,9 8 8 0,-9-8 16 16,12 3-4-16,0-3-1 0,0-3 2 0,-3 0 1 16,0-7 0-16,0 2 0 0,-4-5 15 0,4-1 3 15,3 1 1-15,0 0 0 0,-3-8-21 0,-3 2-12 16,0 1 12-16,0-1-12 0,3-2 11 0,-6 8-11 0,0-11 10 15,0 8-10-15,0 3 0 0,0-6 0 0,-6 11 0 0,3-5 0 16,0 3 0-16,0 2 0 0,0 0 8 0,-3 5-8 16,0 0 0-16,3-2 0 15,0 2 0-15,0 3 0 0,0 0-10 0,0 0 2 0,3 11 0 16,0 0 0-16,0 2-4 0,0 0 0 0,0 6 0 0,0 2 0 16,3-3 12-16,-3 1-10 0,0 7 10 0,3 1-10 15,0 4 18-15,-3-4 4 0,-3-1 1 0,3 1 0 16,-3-1-25-16,2 1-4 0,-4-1-2 0,-1-7 0 15,0 7 18-15,0-10 0 0,0 8 0 0,-3-6 0 16,3-4 13-16,-6 2 7 0,3-3 0 0,0 0 1 16,-3-2-9-16,0 2-3 0,0 0 0 0,0-2 0 15,3-3 21-15,-3-3 4 0,-3 3 1 0,-3-6 0 16,4 1-4-16,2 0-1 0,-3 2 0 0,3-10 0 0,0 2-22 0,3 0-8 16,-3 1 0-16,3-4 0 15,0 4-134-15,3-3-33 0,3-6-6 0,0 3-2 16</inkml:trace>
  <inkml:trace contextRef="#ctx0" brushRef="#br0" timeOffset="184894.7874">18957 1619 1381 0,'0'0'39'0,"0"0"9"0,0 0-39 0,0 0-9 16,0 0 0-16,3 6 0 0,3-1 104 0,-1 3 18 16,-2 0 4-16,0 2 1 0,0-4 1 0,0 7 0 0,-3 0 0 0,0 0 0 15,0 3-67-15,-3 0-13 0,0 5-2 0,3-2-1 16,-3-3-13-16,0 2-2 0,1 1-1 0,2-6 0 16,0 0-29-16,0-5-8 0,-3-3-1 0,3-5-731 15,0 0-147-15</inkml:trace>
  <inkml:trace contextRef="#ctx0" brushRef="#br0" timeOffset="186741.883">18519 1024 1216 0,'0'0'27'0,"0"0"5"0,0 0 2 0,0 0 0 0,0 0-34 0,-3-5 0 0,0 2 0 0,3 3 0 0,0-5 94 0,0 5 12 16,-3-8 2-16,3 8 1 0,0 0-49 0,0 0-9 16,0 0-3-16,0 0 0 0,0 0 16 0,0 0 4 15,0 0 0-15,0 0 0 0,-9 0-36 0,3 2-6 16,3 4-2-16,-3-1 0 0,3 3 13 0,0-3 3 15,0 3 0-15,0 0 0 0,0 3-26 0,0-3-5 16,3 2-1-16,0-2 0 0,0 0-8 0,0-3 0 0,0 3 0 16,3-2 0-16,-3-1 8 0,0 3 0 15,0-8 0-15,0 0 0 0,0 0 6 0,0 0 1 16,0 0 0-16,0 0 0 0,0 0 14 0,0 0 3 16,0 0 1-16,0 0 0 0,0 0-33 0,0 0 0 15,0 0 0-15,6 0 0 0,-3 5 0 0,-3-5 0 0,0 0 0 16,0 3 0-16,0-3 0 0,0 0 0 15,0 0 0-15,0 0 0 0,0 0 13 0,0 0-4 0,0 0-1 0,0 0 0 16,0 0 4-16,0 0 0 0,0 0 0 0,0 0 0 16,0 0-1-16,0 0 0 0,0 0 0 0,0 0 0 15,0 0 17-15,0 0 3 0,0 0 1 0,0 0 0 16,0 0-32-16,0 0 0 0,0 0 0 0,0 0-10 16,0 0 19-16,0 0 4 0,0 0 1 0,0 0 0 15,0 0-14-15,0 0 0 0,0 0 8 0,0 0-8 16,-3-3 12-16,3 3 0 0,-3-5 0 0,3 5 0 15,3-13-3-15,0 5-1 0,0-6 0 0,3 1 0 16,0 3-8-16,3 2 12 0,0-6-12 0,0 1 12 0,0-5-12 16,0 4 8-16,0 1-8 0,3 0 8 0,0 0-8 0,-3 0-12 15,-3-1 2-15,2 9 1 0,4-3 9 0,-6-5 16 16,-3 8-4-16,6-3-1 0,-3 2-11 0,0 6 0 16,-6 0 0-16,0 0 0 0,9-8 0 0,0 3 0 15,0 5-8-15,-9 0 8 0,0 0 0 0,12 0-9 16,-3 5 9-16,3-2 0 0,0 2 0 0,-4 1 0 15,1 2 0-15,0 0 0 0,0 2-11 0,3-2 11 16,-3 0-10-16,0 3 10 0,0-3 0 0,-3 2-9 16,0-2 9-16,3 5 0 0,-6-7 0 0,6 1 0 15,-3 1 0-15,-6-8 0 0,3 11 0 0,6-3-8 0,-3 0 8 16,2 2-840-16,1-2-160 0</inkml:trace>
  <inkml:trace contextRef="#ctx0" brushRef="#br0" timeOffset="211097.4457">17480 3614 1321 0,'-15'-8'28'0,"15"8"7"0,0 0 1 0,0 0 2 0,0 0-30 0,0 0-8 0,0 0 0 0,0 0 0 16,0 0 40-16,0 0 6 0,0 0 2 0,6 8 0 15,0-5-4-15,0 5 0 0,0 0 0 0,0 2 0 16,0 6-3-16,0 3-1 0,0 2 0 0,0 5 0 16,-3 3-16-16,3 6-3 0,0-1-1 0,0 3 0 15,-6 0-12-15,3-8-8 0,-3 3 8 16,0 0-8-16,0 0 8 0,-3 2-8 0,3 0 8 15,3 1-8-15,-6-3 0 0,0 7 8 0,3-4-8 0,-3-4 0 16,3-4 0-16,0-3 0 0,-3-6 0 0,0 1 0 16,3-6-24-16,0-2-4 0,-3-3 0 15,6-3-517-15,-3-5-104 0</inkml:trace>
  <inkml:trace contextRef="#ctx0" brushRef="#br0" timeOffset="211443.1361">17361 3614 1616 0,'0'0'46'0,"-6"0"10"0,-3-5-45 0,3 2-11 16,6-2 0-16,0 0 0 0,6-1 27 0,-3 1 3 15,-3 0 1-15,6-3 0 0,0 3 14 0,3-3 3 16,-6 2 1-16,3-2 0 0,9 3-15 0,-3 0-3 15,0 0-1-15,0 2 0 0,5 0-1 0,-2 1 0 16,6 2 0-16,-3 0 0 0,0 5-14 0,0-5-3 0,6 5-1 0,-4 3 0 16,-11-3-11-16,9 6 0 0,6-3 0 0,0 3 8 15,-9-1-8-15,-3-2 0 0,5 3 0 0,-5-1 8 16,0 1-8-16,-3 2 12 0,-6-2-12 0,3-1 12 16,-3 3 0-16,-3 3 0 0,-9 0 0 0,0 3 0 15,3-1-4-15,-3 1 0 0,-8 2 0 0,2-3 0 16,-3-2-8-16,0 3 0 0,0-6 0 0,-3 3 0 15,-3-3 0-15,4-2-14 0,2-3 2 0,3 0-636 16,-6 0-128-16</inkml:trace>
  <inkml:trace contextRef="#ctx0" brushRef="#br0" timeOffset="212175.1348">17974 2865 1364 0,'0'0'30'0,"0"0"6"0,0 0 2 0,0 0 0 0,0 0-30 0,0 0-8 15,-9 0 0-15,3 0 0 0,6 0 54 0,-3 0 10 16,-5 3 1-16,5 0 1 0,-3 5-26 0,3 2-4 16,3 3-2-16,-3 1 0 0,0 2-13 0,3 2-2 15,3-2-1-15,0 3 0 0,-3 2-6 0,3 0-2 16,3-8 0-16,-3 3 0 0,5-3-10 0,-2 3 8 15,0-3-8-15,0 1 8 0,6-9 2 0,-3 3 0 0,-3-6 0 16,3 1 0-16,-3-3 28 0,3 0 6 0,-3-3 0 0,3 1 1 16,-3-6 4-16,0 3 1 0,0-6 0 0,-3 0 0 15,0 1-1-15,0-1 0 0,-3-5 0 0,0 3 0 16,0-5-1-16,-3-1 0 0,0 1 0 0,0-1 0 16,-6 3-22-16,3 0-5 0,-3 0-1 0,0 0 0 15,3 3-20-15,-3 0 0 0,0 5 0 16,-3 0 0-1,3 8-34-15,0 0-8 0,3 3-2 0,-3 5-710 0,4 5-142 0</inkml:trace>
  <inkml:trace contextRef="#ctx0" brushRef="#br0" timeOffset="212551.1322">18320 3659 2005 0,'0'0'44'0,"0"0"8"0,0 0 3 0,0 0 2 0,0 0-45 0,0 0-12 16,0 0 0-16,6 0 0 0,0-2 44 0,-1-1 6 15,1 0 2-15,6 1 0 0,-3-4-29 0,3 6-6 0,-3-2-1 16,6-4 0-16,0 4-16 0,0-1 0 0,-3-2 8 0,6 5-8 16,-7-5 0-16,4 2 0 0,0 3 0 0,-3-3 0 15,0 3 0-15,0 0 0 0,0-8-13 0,0 8 5 16,0 0-42-1,-3 0-8-15,-9 0-2 0,0 0-565 0,0 0-114 0</inkml:trace>
  <inkml:trace contextRef="#ctx0" brushRef="#br0" timeOffset="212731.1291">18248 3858 1868 0,'0'0'41'15,"0"0"9"-15,0 0 2 0,0 0 0 0,0 0-42 0,12-3-10 0,-3 0 0 0,0 3 0 0,0-2 60 0,3-1 11 16,0 0 1-16,3 1 1 16,-1-4-24-16,1 1-5 0,0 0 0 0,3 0-1 0,3-1-43 0,-6 4 0 15,3-1 0-15,0-5-676 16,-1 5-133-16</inkml:trace>
  <inkml:trace contextRef="#ctx0" brushRef="#br0" timeOffset="213647.1291">19314 3098 1231 0,'0'0'27'0,"0"0"5"0,0-8 2 0,-3 0 1 16,3 6-35-16,-3-4 0 0,0 1 0 0,3 5 0 0,0-5 85 15,0 5 11-15,0 0 1 0,0 0 1 0,0 0-28 0,0 0-6 16,0 0 0-16,0 0-1 0,0 0-20 0,3 5-4 16,0 3-1-16,-3 0 0 0,3 5-4 0,0 3-1 15,0 3 0-15,0 2 0 0,0 8-16 0,0 11-3 16,0 2-1-16,0 6 0 15,-3-3-5-15,-3 2 0 0,0-4-8 0,0 2 12 0,0-1-3 0,0-1-1 16,-3 2 0-16,3-11 0 0,-3 1 4 0,6-1 0 16,-3 0 0-16,0-2 0 0,3 3 2 0,-3-4 1 15,3 1 0-15,0 2 0 0,-3-2-15 0,3-5 0 0,0-4 8 0,3-1-8 16,-3-4 8-16,0-5 0 0,0 3-8 16,0-5 12-16,3 2-12 0,-3-5 8 0,0 0-8 0,3 0-680 15,-3-3-139 1</inkml:trace>
  <inkml:trace contextRef="#ctx0" brushRef="#br0" timeOffset="215431.8287">19859 3627 1302 0,'0'0'36'0,"0"0"10"0,0 0-37 0,0 0-9 0,-3-2 0 0,3 2 0 15,-3-5 45-15,3 5 7 0,-3-3 2 0,3 3 0 16,0 0 22-16,0 0 5 0,0 0 1 0,0 0 0 15,0 0-37-15,0 0-7 0,-3 5-2 0,3 0 0 16,0 3-12-16,3 3-4 0,-3 0 0 0,6 2 0 16,-3 0-6-16,2 6-2 0,1-1 0 0,3 3 0 15,0 0-1-15,0-2-1 0,3 5 0 0,3-3 0 16,-3-3-10-16,3 4 0 0,0-4 0 0,3-2 0 0,-4 0 0 16,4 0 12-16,-3-3-4 0,3 0 0 0,-3 0-8 0,3-2 12 15,-6-3-12-15,3 3 12 0,-1-4-12 0,-2 1 0 16,-3-2 9-16,0 2-9 0,0-3-10 0,-3 0-6 15,0-2-2-15,-6-3-589 16,0 0-117-16</inkml:trace>
  <inkml:trace contextRef="#ctx0" brushRef="#br0" timeOffset="215667.8288">20061 3625 1564 0,'0'0'44'0,"0"0"10"0,0 0-43 0,0 0-11 0,-3 5 0 0,-3 0 0 16,3 3 29-16,-3 0 4 0,3 3 1 0,-3 5 0 15,3 0 26-15,-3 2 4 0,0 6 2 0,0 2 0 16,-3 1-19-16,3-1-4 0,0 3-1 0,-2-2 0 16,-1 2-42-16,3-5 0 0,0 2 0 0,0-2 0 15,0-3 9-15,-3-2 0 0,6-1 0 0,-3 1 0 16,3-3-41-16,-3 0-9 0,6-3-2 0</inkml:trace>
  <inkml:trace contextRef="#ctx0" brushRef="#br0" timeOffset="215973.5485">20341 3969 1483 0,'0'0'32'0,"0"8"8"0,0 5 0 0,0 0 2 0,0 3-34 0,0 0-8 0,0 2 0 0,-3 4 0 15,3-4 50-15,0 6 8 0,-3 0 2 16,3-3 0-16,-3 3-27 0,3-6-5 0,0 3 0 0,0-2-1 16,0-3-27-16,3-3 0 0,-3 0 0 0,3-2-798 15</inkml:trace>
  <inkml:trace contextRef="#ctx0" brushRef="#br0" timeOffset="216597.5425">20418 3167 1706 0,'0'0'37'0,"0"0"8"0,0 0 2 0,0 0 1 0,0 0-38 0,0 0-10 0,0 0 0 0,0 0 0 15,0-3 64-15,0 3 10 0,0 0 2 0,0 0 1 16,0 0-29-16,0 0-7 0,-3 3-1 0,0 5 0 15,0 0-24-15,-3 5-6 0,3-5-1 0,0 5 0 16,-3 6-9-16,6-6 10 16,-3 3-10-16,3 0 10 0,0-3-10 0,-3 6-17 0,3-4 4 0,3 1 1 15,-3-2 12-15,3 4 16 0,0-5-3 0,3 3-1 16,0-11-12-16,0 3 9 0,-3-2-9 0,3-1 8 0,0-5 12 0,0 0 1 16,-6 0 1-16,6-3 0 15,3-5 3-15,0 0 1 0,0-2 0 0,-3-3 0 16,3-3 13-16,-3 0 2 0,0-3 1 0,-4 4 0 0,1-4-10 0,0 3-1 15,-3 0-1-15,-3 0 0 0,0 1 3 0,-2 4 1 16,-4-2 0-16,0 7 0 0,0-7-34 0,-3 5 0 16,0 3 0-16,0 0 0 15,0 2-78-15,-3 0-22 0,3 3-5 0</inkml:trace>
  <inkml:trace contextRef="#ctx0" brushRef="#br0" timeOffset="217150.921">19829 3516 1530 0,'0'0'33'0,"-3"6"7"0,-3 2 2 0,3-1 2 0,-3 1-36 15,3 0-8-15,-3-2 0 0,3 2 0 16,-3-6 95-16,6-2 17 0,0 0 3 0,0 0 1 0,0 0-40 0,0 0-8 16,0 0-2-16,0 0 0 0,9 0-9 0,0-2-1 15,0-6-1-15,0 2 0 0,0-7-19 0,3 3-3 16,-3-1-1-16,2-2 0 0,1 0-19 0,-3-1-4 16,3 1-1-16,-3 0 0 0,0-3-8 0,3 3 0 15,-3-3 9-15,0 0-9 0,3 3 0 0,-3 0 9 16,0-1-9-16,-1 4 0 0,-2 2 0 0,3 0 0 0,-3 3 0 0,0-3 0 15,0 5 0-15,3 0 0 0,-9 3 0 0,6 3 0 16,3 2 0-16,-3 1 0 0,0 7 0 0,0-5-9 16,3 5 9-16,-3 0 0 0,0 3 0 0,3 0 0 15,-6 2 0-15,6-7 0 0,-3 5 9 0,-1 0-9 16,1 0 15-16,0 0-4 0,3-3-1 0,0 0 0 16,0 0-10-16,0-2 0 0,3-1 0 15,0 1 0 1,0-3-64-16,0 0-19 0,-3-3-3 0</inkml:trace>
  <inkml:trace contextRef="#ctx0" brushRef="#br0" timeOffset="218504.5342">21225 3606 1569 0,'0'0'34'0,"0"0"7"0,-3-5 2 0,3 5 2 0,-3-8-36 0,3 8-9 0,0 0 0 0,-3-5 0 0,3 5 86 16,0 0 15-16,0 0 3 0,0 0 1 15,0 0-34-15,0 0-7 0,0 0-2 0,3 8 0 16,-3 2-31-16,3 1-7 0,-6 2 0 0,3 6-1 15,0-1-1-15,0 3 0 0,0 3 0 0,-3-3 0 0,0 6-12 0,0-1-2 16,3 1-8-16,-3-4 12 16,0 1-12-16,0 0 8 0,0-3-8 0,3 0 0 15,-3 1 0-15,0-4 0 0,0 1-8 0,3-1 8 16,0-5-47-16,0 1-2 0,-3-1-1 0,3-3 0 16,3-2-126-16,-3 0-26 0,0-2-5 0</inkml:trace>
  <inkml:trace contextRef="#ctx0" brushRef="#br0" timeOffset="218693.7105">21040 3850 1861 0,'-3'0'40'0,"3"0"9"0,0 0 2 0,0 0 2 0,0 0-42 0,6 0-11 0,-3 2 0 0,-3-2 0 15,9-2 41-15,0-1 7 0,0 3 0 0,0-3 1 16,0 3-12-16,3 0-2 0,0 0-1 0,2 0 0 15,1 0-34-15,0 0 0 0,6 0-15 0,0-2-621 16,3-1-124-16</inkml:trace>
  <inkml:trace contextRef="#ctx0" brushRef="#br0" timeOffset="218977.7159">21829 3098 1789 0,'0'0'39'0,"3"6"8"0,0-4 1 0,0 6 4 0,-6 5-42 0,3 1-10 16,0-1 0-16,0 8 0 0,-3 5 62 0,0 4 10 15,0 1 3-15,3 6 0 0,0 6-23 0,-3-1-5 16,0 6-1-16,0 2 0 0,0-2-18 0,-3 4-4 15,0 1-1-15,0 3 0 0,0-6-13 0,0-2-2 16,0-1-8-16,0-4 12 0,-2-1-12 0,2-5 9 16,3 0-9-16,0-2 8 0,0-1-8 0,0-5 0 0,3 3 0 0,0-3-693 15,-3-5-141-15</inkml:trace>
  <inkml:trace contextRef="#ctx0" brushRef="#br0" timeOffset="219981.7092">22350 3776 1784 0,'0'0'51'0,"-6"-3"10"0,3-2-49 0,3-1-12 0,-3 1 0 0,3 5 0 15,-3-5 61-15,3 0 10 0,0 5 1 0,0-6 1 0,0 6 3 16,0 0 0-16,0 0 0 0,0 0 0 0,6 0-76 0,-6 0 0 16,0 0-12-16,0 13 1 0,0 1 11 15,3-1 0-15,-3 3 8 0,0 2-8 0,0 3 0 0,3 1 8 16,-6-1-8-16,3 0 0 0,-3-3 0 0,3 1 0 16,3-3 0-16,0 2 0 0,0-4 0 0,0 2 0 15,0-6 0-15,6 1 8 0,-3-3-8 0,-3-3 0 16,-3-5 0-16,9 5 8 0,0-2 6 0,-1-3 2 0,-2 0 0 0,3-8 0 15,0 3 10-15,3-6 2 16,-3-2 1-16,0 0 0 0,0-1-4 0,3-2-1 16,0-2 0-16,-3-3 0 0,3 0-8 0,0-1-1 15,-6-1-1-15,2-1 0 0,-2 3-6 0,0-1-8 0,-3 4 11 16,0-1-11-16,0 1 12 0,-3 5-4 0,3 2 0 0,-3-5-8 16,0 6 9-16,0 2-9 0,0 8 0 0,0-6 9 15,0 6-9-15,0 0 0 0,0 0-10 0,0 0 10 16,-3 8-16-16,6 3 4 0,-3 2 0 0,0 3 0 15,0 3-1-15,0 2 0 0,0 0 0 0,0 8 0 16,0-8 5-16,0 6 8 0,6 2-13 0,-3-3 5 16,0 6 8-16,0-3 0 0,0 3 0 0,6 2-8 15,0 1 8-15,-3-4 0 0,0 1 0 0,0 0 8 16,6-3-8-16,-9 3 0 0,-3-6 0 0,9-2 0 16,-9 0 0-16,0 0-12 0,0-6 4 0,-9 1 0 15,9-3 8-15,-6-3 12 0,0 0-2 0,0 0-1 16,-3-2 7-16,-3-1 2 0,0-2 0 0,6-2 0 15,-6-1 23-15,3 0 5 0,-3 0 1 0,1-5 0 16,-1 0-37-16,0-2-10 0,0-3 0 0,-3 2 0 0,3-5 0 0,-3 3 9 16,3-3-9-16,0 0 0 15,0 2-36-15,3-1-13 0,1 1-3 0,2-2-725 16,3 3-145-16</inkml:trace>
  <inkml:trace contextRef="#ctx0" brushRef="#br0" timeOffset="220235.4156">22767 3961 1384 0,'0'0'39'0,"3"0"9"0,0 2-38 0,-3-2-10 0,0 8 0 0,3 3 0 16,0-3 106-16,-3 5 19 0,0 0 4 0,0 1 1 15,0 1-47-15,-3 1-10 0,-3 3-1 0,3 2-1 16,-3 0-33-16,3-2-6 0,3 2-2 0,-9-3 0 16,9-2-20-16,0 0-10 0,0-3 10 0,-3 1-10 31,6-4-108-31,-3-2-28 0,-3 0-6 0,6-3-1 0</inkml:trace>
  <inkml:trace contextRef="#ctx0" brushRef="#br0" timeOffset="220837.5503">22850 3294 1692 0,'-3'-5'37'0,"3"5"8"0,0 0 2 0,-6 0 0 0,-6 0-38 0,12 0-9 0,-9 0 0 0,3 5 0 15,0-5 72-15,-3 5 13 0,6 3 3 0,0 6 0 16,0-7-56-16,-3 4-10 0,1 5-2 0,5-3-1 15,0 3-19-15,0-3 0 0,0 3 8 0,0-3-8 16,8 1 0-16,1-4 0 0,-6 3 8 0,9-2-8 0,-3-3 0 0,-3 0 10 16,3-3-10-16,0 3 8 0,-3-8 6 0,6 0 1 15,-3 0 0-15,0 0 0 0,0-8 19 0,-3 6 4 16,0-4 1-16,2-2 0 0,1-2 13 0,-3-4 2 16,-3 1 1-16,0 0 0 0,-3-3-4 0,0 0-1 15,0-5 0-15,-3 3 0 0,0-4-9 0,-3 7-1 16,0-12-1-16,-5 6 0 0,5 2-15 0,-3 1-4 15,-3-1 0-15,3 3 0 0,0 1-20 0,0 4 0 16,0-2-10-16,0 5 10 16,9 0-108-16,-6 3-16 0,0 2-2 0,6 3-648 0,0 0-130 0</inkml:trace>
  <inkml:trace contextRef="#ctx0" brushRef="#br0" timeOffset="221353.5426">22231 3474 1162 0,'-6'8'25'0,"6"-8"6"0,-3 3 1 0,0 2 1 0,0 3-33 0,0 0 0 15,0-3 0-15,0 3 0 0,0-3 85 0,3 3 11 16,6-3 1-16,0-2 1 0,0 2-10 0,-6-5-1 15,0 0-1-15,3 0 0 0,6-2-6 0,-9 2-2 16,6-3 0-16,0-2 0 0,3-3-12 0,0 0-2 16,-1-3-1-16,1-2 0 0,-3 3-7 0,0-6-2 15,3 2 0-15,0 1 0 0,-3-3-12 0,-3 0-2 16,0 1-1-16,6-1 0 0,0 0-15 0,-6 3-4 16,0-1 0-16,6 4 0 0,-3-1-20 0,0 3 0 0,0-5 0 0,-6 5 8 15,12 0-8-15,-6 3 0 0,0 2-11 0,-6 3 11 16,8 0 0-16,1 3-9 0,0 0 9 0,3 2 0 15,0 3-12-15,0 2 4 0,0-2 0 0,0 6 0 16,0-1 8-16,0-3 0 0,3 4 10 0,-4-1-10 16,1 3 0-16,0 2 0 0,0-2 0 0,0 0 0 31,-3 2-69-31,0-2-7 0,3 3-2 0</inkml:trace>
  <inkml:trace contextRef="#ctx0" brushRef="#br0" timeOffset="241649.1526">18236 5345 1522 0,'0'0'33'0,"0"0"7"0,0 0 2 0,0 0 2 0,3 5-36 0,6-2-8 16,0-1 0-16,-9-2 0 0,9 5 15 0,3-5 1 15,0 3 0-15,3-3 0 0,0 0 7 0,0-3 1 16,2 1 1-16,1-1 0 0,0-2 7 0,0 0 0 16,3-1 1-16,-3-2 0 0,2 0-5 0,1 3-2 15,0 0 0-15,0-3 0 0,0 3-14 0,3-3-4 16,-7 2 0-16,1-2 0 0,-6 3-8 0,3 0 0 0,0 0 0 16,-6 2 8-1,0 0-32-15,-3 1-6 0,-6 2-2 0,3 0-788 0</inkml:trace>
  <inkml:trace contextRef="#ctx0" brushRef="#br0" timeOffset="241821.1535">18320 5530 2160 0,'0'0'48'0,"0"0"9"0,0 0 3 0,9 2 0 0,2-2-48 0,1-2-12 0,0 2 0 0,3 0 0 16,-3-5 88-16,6-1 15 0,0 1 3 0,3-3 1 15,-1 3-53-15,1-3-10 0,3 2-3 0,0 1 0 16,0 0-69-16,0 0-13 0,2-1-3 0</inkml:trace>
  <inkml:trace contextRef="#ctx0" brushRef="#br0" timeOffset="245910.3105">11212 16608 1760 0,'0'0'39'0,"0"0"8"0,0 0 1 0,6 0 1 0,-1-3-39 0,4 1-10 0,3-1 0 0,3-2 0 16,3 5 18-16,3-6 2 0,0-2 0 0,0 6 0 15,2-3-4-15,4-6 0 0,-3 6 0 0,3-3 0 16,-3 0 18-16,5 0 3 0,-2-3 1 0,6 3 0 16,0-2-25-16,-1-1-5 0,4 1 0 0,3 2-8 15,-1 2 0-15,1 1 0 0,0 0 0 0,0 2 0 16,-1-2-9-16,-2 5 9 0,0-3-8 0,2 6 8 16,-2-3 0-16,-3 0 0 0,0 5 0 0,-4-2 0 0,4 2-8 0,-3-2 0 15,0-1 0-15,-4 1 0 0,1 2 8 16,-6 1 8-16,0-6-8 0,-3 0 11 0,-3 5 3 15,-3-3 1-15,-1-2 0 0,-2 0 0 0,0 0 26 0,-9 0 6 16,0 0 1-16,3 3 0 0,-3-3-2 16,0 0 0-16,0 0 0 0,0 0 0 0,0 0-10 0,-9-3-3 15,-3 3 0-15,1-2 0 0,-4-3-18 0,-3 5-4 16,0-3-1-16,-3 0 0 0,-3 3-10 0,0-2 0 16,-2-1 0-16,-1 0 8 0,-3 1-8 0,0-1 0 15,-2 3 0-15,-1 0 0 0,-3-5-8 0,-3 2 8 16,1-2-10-16,-4 5 10 0,3-5 0 0,-2 2 0 15,-1 3-8-15,0-5 8 0,4 5 0 0,2-3 0 0,0-2 0 0,6-1 10 16,1 4-10-16,-1-4 0 0,3 1 0 0,0 0 0 16,4-3 0-16,-1 5 8 0,3-2-8 0,3 0 12 15,0 2-12-15,3-2 0 0,0-1 9 0,4 1-9 16,2 0 12-16,0-3-1 0,0 5-1 16,3-2 0-16,0 0-10 0,0 5 0 15,3-3 0-15,0 0 0 0,3 3 0 0,0 0 0 0,0 0 0 0,0 0-11 16,0 0 11-16,12 6-13 0,-3-1 5 0,6 0 8 15,5 3-14-15,1 0 5 0,3 3 1 0,3-3 0 16,0 2 8-16,5 3 0 0,1-2-9 0,3 2 9 16,6 1 0-16,2-4-11 0,4 1 11 0,2-3-8 15,-2 0 8-15,3 2 0 0,-1-2-9 0,-2-3 9 16,0-2 0-16,-1 2-11 0,4-2 11 0,-7 0-8 0,-2-3-8 16,3-3 0-16,-4 0-1 0,-2 3 0 0,-3-5 17 0,0 2 14 15,-10-2-2-15,1 0-1 16,-6 5-11-16,0-3 0 0,-3 0 0 0,-3 1 0 15,-4 2 0-15,1 0 0 0,-6 0 0 0,0 0 0 0,-6 0 0 16,0 0 0-16,0 0 0 0,0 0 0 0,-6 0 0 0,-6 0 0 16,0 0 0-16,-2 0 0 0,-1 0 0 0,-6 0 0 15,-3 0 0-15,-3 0 0 0,-2 0-21 0,-4 0 0 16,-3 0 0-16,-3-5 0 0,1 5 1 0,-4 0 1 16,-3 0 0-16,4 0 0 0,-1 5 4 0,-6-5 1 15,-2 2 0-15,-1 1 0 0,1 0 14 0,-1-3 0 0,0 5 0 16,1 0-9-16,-1-2 9 0,7-3 12 15,-4 8-2-15,3-3-1 0,-2-5 17 0,2 8 3 16,0-3 1-16,7-5 0 0,2 6-5 0,0-6-1 16,3 0 0-16,7 0 0 0,-1-6-6 0,3 6-2 0,6-2 0 15,0-1 0-15,3 1-1 0,7-4-1 0,-1-2 0 0,3 3 0 16,3 2-5-16,3-7-1 0,0 4 0 0,6-1 0 16,0-1-8-16,3 2 0 0,2 1 0 0,1 2-11 31,3 6-77-31,3 0-15 0,0 2-3 0,3 6-954 0</inkml:trace>
  <inkml:trace contextRef="#ctx0" brushRef="#br0" timeOffset="246926.2059">11316 17391 1242 0,'0'0'35'0,"6"8"9"0,3 3-36 0,0-3-8 0,2 2 0 0,1 3 0 0,3-5 48 0,0 6 8 16,0-1 2-16,0 0 0 16,0 0 3-16,0-2 1 0,0 2 0 0,-4 0 0 15,1 0-13-15,3-5-2 0,-3 6-1 0,0-1 0 0,0 0-30 0,0 0-7 16,-3-2-1-16,3-3 0 0,-3 5-8 0,0-5 8 16,2 5-8-16,-2-7 8 0,-3 4-8 0,0-2 0 15,0 0 0-15,3-3 0 0,-6 3 0 0,0-2-17 16,3-1 4-16,-3 3-525 15,0-3-105-15</inkml:trace>
  <inkml:trace contextRef="#ctx0" brushRef="#br0" timeOffset="247186.2082">11578 17388 1566 0,'0'0'34'0,"0"0"7"0,0 0 2 0,0 0 1 0,0 0-35 0,6 3-9 0,-3 8 0 0,0-3 0 15,0 0 42-15,-3 2 6 0,0-2 2 0,3 11 0 16,-6-4-5-16,0 4-1 0,-3 2 0 0,3 3 0 16,-3-3-24-16,3 8-4 0,-6-2-2 0,3-6 0 15,0 5-3-15,-3 1-1 0,3-3 0 0,0-3 0 16,0 5-10-16,3-5 0 0,-3 3 0 0,3-3 0 15,0 3-17-15,0-3-6 0,3 6-1 0</inkml:trace>
  <inkml:trace contextRef="#ctx0" brushRef="#br0" timeOffset="247554.2019">11860 17672 1638 0,'0'0'36'0,"0"0"7"0,0 0 1 0,0 0 3 0,0 0-38 0,0 0-9 0,0 0 0 0,0 0 0 16,0 5 50-16,-2 3 8 0,2 5 2 0,0-2 0 16,2-3-16-16,-2 5-4 0,3 0 0 0,-3 5 0 15,0-2-24-15,0 0-6 0,0 0-1 0,0 3 0 16,-3-1-9-16,3 3 0 0,0-2 0 0,3-1 8 15,-3 4-105-15,3-9-22 0,-3 5-4 0</inkml:trace>
  <inkml:trace contextRef="#ctx0" brushRef="#br0" timeOffset="248994.2007">11777 17031 1269 0,'0'0'36'0,"0"0"8"0,0 0-36 0,0 0-8 0,0 0 0 0,0 0 0 0,0 0 16 0,0 0 2 15,0 0 0-15,0 0 0 0,0 0 31 0,3 13 7 16,3-5 0-16,-3 6 1 0,0-4-30 0,-3-2-7 15,3 3 0-15,0-3-1 0,0 0-2 0,0 5 0 16,0-5 0-16,0-3 0 0,0 3-17 0,3-3 10 16,-6 1-10-16,6-1 8 0,-6-5 1 0,0 0 0 15,9 3 0-15,-9-3 0 0,0 0 29 0,6-3 6 16,0-2 0-16,-6 5 1 0,6-8 8 0,-3 2 2 16,2-2 0-16,-2-2 0 0,-3 2-20 0,3-3-4 15,-3-2-1-15,0-3 0 0,0 3-14 0,0 0-2 16,-3 0-1-16,-2-1 0 0,5 1-3 0,-9 2-1 0,3-2 0 0,-3 5 0 15,3-2 2-15,-3 2 0 0,0 3 0 0,-6-1 0 16,0-2 2-16,3 8 1 0,0 0 0 0,0 0 0 16,0 0-6-16,1 6 0 0,2 2-8 0,0-3 12 15,-3 3-12-15,3 2-18 0,3-2 4 0,3 5 1 32,0 1-122-32,-3-4-24 0,6-2-5 0</inkml:trace>
  <inkml:trace contextRef="#ctx0" brushRef="#br0" timeOffset="249902.219">11161 17216 1276 0,'0'0'36'0,"0"0"8"0,0 0-35 0,0 0-9 0,3 6 0 0,-3-6 0 16,0 0 68-16,0 0 12 0,6 0 3 0,-6 0 0 15,0 0 2-15,6 0 1 0,-6 0 0 0,9 0 0 16,-3-3-26-16,0-2-6 0,0 0-1 0,0-1 0 16,0-2-11-16,0 0-2 0,-4 3-1 0,4-8 0 15,-3 8-19-15,0-3-3 0,0-3-1 0,0 3 0 16,0 0-6-16,-3 0-2 0,3 3 0 0,0-3 0 15,-6-3-8-15,6 6 0 0,-3 2 0 0,0-2 0 16,0 5 0-16,0 0 12 0,0 0-12 0,0 0 12 16,6 5-12-16,0-2 0 0,-6-3 0 0,3 5-11 15,0 6 11-15,3-3 14 0,0 0-3 0,0 2-1 16,0-2-10-16,3 0 0 0,0 3 0 0,0-3 0 16,-3 0 0-16,3 2 0 0,0-2 0 0,5-2 8 15,-2 2-8-15,0 2 0 0,0-7 0 0,6 7-682 16,0-7-138-16</inkml:trace>
  <inkml:trace contextRef="#ctx0" brushRef="#br0" timeOffset="251329.2441">14069 16433 1692 0,'0'0'37'0,"0"0"8"16,3-2 2-16,0-4 0 0,0 4-38 0,0-4-9 0,-3 6 0 0,6-5 0 0,3 5 57 0,0-3 10 16,0 1 1-16,3-1 1 0,3 3-45 0,2 0-10 15,-2 0-2-15,6 3 0 0,0-1-12 0,3 1 0 0,6 2 0 16,-1-5 0-16,7 3 0 0,3 0 0 0,-1-1 0 0,4-2 0 15,0 0 0-15,2 0 0 16,1 0 0-16,0 0 0 0,-1 0 0 0,7 0 0 16,-3 0 8-16,5 0-8 0,1 0 0 0,-4 0 8 15,1 0-8-15,0 0 0 0,-7 0 14 0,1 6-3 0,-1-4-1 0,-2 1 0 16,0 0-10-16,-3 2 0 0,-1 0 0 0,-2-2 0 16,-6 2 0-16,-1 3 0 0,1-3 0 0,-6 1 8 15,0-1-8-15,-3-2 0 0,-3 7 0 0,-4-7 8 16,-2 5-8-16,0-3 0 0,-3 0 0 15,-3-2 0-15,0 2 0 0,-6-5-17 0,0 0 4 0,0 0 1 16,0 0 12-16,-9 0 0 0,-3 6 0 0,-3-6 0 16,-3 2-12-16,-5 1 1 0,-1-1 0 0,-9 4 0 31,-3 2-30-31,-2-3-7 0,-4 3 0 0,-3 0-1 16,1 2-46-16,-4-2-9 0,-5 3-1 0,2-3-1 0,-6 5 42 0,4-8 9 0,-7 1 2 15,7-4 0-15,-1 4 37 0,4-1 16 0,-4-5-12 0,-3 0 12 16,4 3 28-16,-1-3 14 0,1 0 2 0,2 0 1 0,3 0 21 0,1 0 4 15,2 0 1-15,3 0 0 0,4-3 15 0,-1 0 3 16,3-5 1-16,4 6 0 0,8-4-34 0,0 1-6 16,3-3-2-16,6 0 0 0,3 3-35 0,3-3-13 15,1-3 9-15,8 4-9 0,5 1 0 0,1-2-11 16,3-2 1-16,6 4 0 0,0-2-2 0,9 1-1 16,3 1 0-16,2 1 0 0,4 2 4 0,3-2 1 0,3 5 0 15,5 0 0-15,7 0 8 0,-3 0 0 0,2 0 0 0,1 0 8 31,-1 0-32-31,1 0-7 0,0 0-1 0,-1 0 0 0,1 0 32 0,-1 0 0 0,4 0 0 0,-3-3 0 16,-4 1 0-16,-2 2 0 16,-1 0 0-16,-5 0 0 0,-3-3 0 0,-3 3 0 15,-4 3 8-15,-2 2-8 0,-3 0 20 0,-6-2-4 16,0 0 0-16,-3-1 0 0,-4-2 6 0,-2 6 1 0,-3-1 0 16,-6-5 0-16,0 0 21 0,0 0 4 0,0 0 0 0,-6 2 1 15,-3 4-19-15,-2 2-4 0,-4-3-1 0,-3-2 0 16,-3-1-10-16,-3 1-3 0,-3-3 0 0,1 8 0 15,-7-5-12-15,0-1 8 0,-3 1-8 0,1-3 0 16,-1 0 0-16,3 0 0 0,-3 0-8 0,7 2-699 16,2-2-139-16</inkml:trace>
  <inkml:trace contextRef="#ctx0" brushRef="#br0" timeOffset="252305.2428">14444 17436 1576 0,'0'0'35'0,"0"0"7"0,0 0 2 0,0 0 0 0,0 0-36 0,0 0-8 15,0 0 0-15,0 0 0 0,-3 5 29 0,0-2 4 16,0 8 1-16,0 2 0 0,3 0-24 0,3 0-10 15,0 6 8-15,-3 2-8 0,0 0 0 0,0 3 8 16,3-3-8-16,0 3 0 0,0-3 0 0,0 0 8 0,3-2-8 0,-3 5 0 16,0-9 18-16,3 4-2 0,-3-6 0 0,3 0 0 15,0 1-16-15,3-4-14 0,-3-7 2 0,3 5 1 16,0-3 23-16,0-5 5 0,-1 0 1 0,1-3 0 16,3-2 16-16,-3 0 3 0,3-3 1 0,-3-3 0 15,3-2 0-15,-3 0 0 0,3 0 0 0,-3-1 0 16,0-1-17-16,-3-4-3 0,3 1-1 0,-4-4 0 15,4 4-7-15,-6-1-2 0,3-2 0 16,-6-3 0-16,3 3-8 0,-3 0 10 0,0 2-10 0,-3 1 10 16,3-1-10-16,0 6 8 0,-6 0-8 0,3 0 8 15,0 5-8-15,-3 0 0 0,3 3 0 0,1-1 0 16,-4 4 0-16,6 2 0 0,-6 2 0 0,0-2 0 16,3 11 0-16,-3-3-19 0,3 0 3 0,3 5 1 15,-6 6 3-15,6-6 0 0,3 8 0 0,0-3 0 0,0 1 12 16,3 2-12-16,0 3 12 0,3-3-12 0,-1 3 12 0,4-3-9 15,-3 6 9-15,0-6-8 0,3-3 8 0,-3 6 0 16,3-3-9-16,0 0 9 16,-3-2 0-16,3-1-11 0,-3 4 11 0,0 1-8 15,0 4 8-15,-4-6 0 0,4-2 0 0,-3-1 0 16,0-2 22-16,-3 2 0 0,0-4 0 0,3-1 0 0,-6 0 18 0,0-2 3 16,0 2 1-16,-3-5 0 0,0 0-7 0,0-3-1 15,-6 3 0-15,3-3 0 0,0 1-20 0,-2-4-4 16,-1 4 0-16,-3-1-1 0,3-2-25 0,0-1-5 15,0 1-1-15</inkml:trace>
  <inkml:trace contextRef="#ctx0" brushRef="#br0" timeOffset="252593.2438">14929 17677 1976 0,'0'0'44'0,"0"0"8"0,0 0 3 0,0 0 0 0,0 0-44 15,0 0-11-15,0 0 0 16,6 8 0-16,-3 2 22 0,3 1 2 0,-6 0 1 0,0 2 0 15,-3 5-2-15,3-2-1 0,-3 3 0 0,0-1 0 16,-3 1-9-16,0-3-1 0,3 2-1 0,0 3 0 0,0 3-11 16,0-3-9-16,0-2 9 0</inkml:trace>
  <inkml:trace contextRef="#ctx0" brushRef="#br0" timeOffset="253117.2426">14864 17034 873 0,'0'0'24'0,"0"0"7"0,0 0-31 16,0 0 0-16,0 5 0 0,3 8 0 0,-3 1 20 0,0 2-3 16,0-1 0-16,0 4 0 0,0-1 31 0,0-2 5 15,0 8 2-15,0-3 0 0,3-2-37 16,0 2-7-16,0-3-2 0,0-4 0 0,3-1-9 0,3 0 0 16,-3 0-12-16,2-7 12 0,4 2 0 0,-3-3 0 15,-9-5 9-15,12 0-1 0,0 0 37 0,0-5 8 16,-3 2 2-16,3-2 0 0,-3-3 23 0,-3-3 5 15,3-2 1-15,-3 0 0 0,-3-1-5 0,3 1-1 16,-3-5 0-16,0 5 0 0,-6-9-5 0,3 4-1 16,-3 5 0-16,-3-6 0 0,-3 1-20 0,0 4-4 15,-3 1 0-15,0 3-1 0,-3-1-47 0,3 6-12 0,0-3 0 16,0 2-676-16,-3 4-134 0</inkml:trace>
  <inkml:trace contextRef="#ctx0" brushRef="#br0" timeOffset="253645.2797">14206 17222 1746 0,'0'0'38'0,"0"0"8"0,0 0 2 0,3 8 1 0,-3-3-39 0,0 0-10 16,0 3 0-16,0-8 0 0,0 0 18 0,3 5 2 0,-3-5 0 15,0 0 0-15,9 0-4 0,-3 0 0 16,3 0 0-16,0-5 0 0,-3 3 13 0,6-9 3 16,-4-2 0-16,1 5 0 0,3-5 12 0,-3-6 2 0,3 6 1 0,0-6 0 15,0 6-10-15,-3-5-1 0,0-4-1 16,0 1 0-16,3 3-18 0,-3-1-3 0,-3 6-1 0,0-3 0 15,-1 3-5-15,-2 2 0 0,3-2-8 0,-6 5 12 16,3 3-2-16,-3 0-1 0,0 5 0 0,0 0 0 16,0 0-9-16,0 0 0 0,0 0-10 0,6 5 10 15,0 3 0-15,0 2 0 0,3-2 8 0,0 3-8 16,0-1 0-16,3 4 0 0,-6-4 0 0,3 3 0 16,3-5 0-16,3 6 0 0,-3 2 0 0,2-6-1064 15</inkml:trace>
  <inkml:trace contextRef="#ctx0" brushRef="#br0" timeOffset="265306.9298">19329 4961 1364 0,'0'0'30'0,"0"0"6"0,3-5 2 0,-3-1 0 0,3 1-30 0,3 0-8 0,-6-1 0 0,3-1 0 16,0 1 74-16,2-2 14 0,-2 3 2 0,0 0 1 15,-3 5-1-15,3-6 0 0,-3 6 0 0,0 0 0 16,3-5-26-16,-3 5-4 0,0 0-2 0,0 0 0 16,6 5-30-16,0 1-7 0,-6 4-1 0,3 1 0 15,0 2-2-15,0 3-1 0,-3 5 0 0,0 3 0 16,-3 5-8-16,3-2-1 0,0 2-8 0,0 2 12 16,0 6-3-16,0 0-1 0,-3 1 0 15,0 1 0-15,3 1 16 0,-3 18 4 0,0-2 0 0,0-3 0 16,0 0-17-16,0-3-3 0,-3 0-8 0,3-2 12 15,1-3-12-15,-1 0 11 0,0-3-11 0,0 3 10 16,0-3-10-16,-3 1 0 0,3-4 0 0,0 1 0 16,-3-6 8-16,3 1-8 0,-3-6 8 0,0 3-8 15,0-6 8-15,0 3-8 0,3-2 0 0,-6-1 8 16,3-2-8-16,3-6 0 0,-3 1 9 0,3-3-9 0,0 0 0 16,-3 0 9-16,3-1-9 0,-3-1 0 0,3-1 8 0,0 3-8 15,0-6 0-15,3 4 0 0,-3-6 0 0,3-3 0 16,0-5-13-16,0 0 5 15,0 0-97-15,0 0-19 0,0 0-4 0,0 0-892 16</inkml:trace>
  <inkml:trace contextRef="#ctx0" brushRef="#br0" timeOffset="265630.1466">19361 4884 2120 0,'0'0'47'0,"0"0"9"0,0 0 3 0,0 0 0 0,0 0-47 0,6-2-12 0,-6 2 0 0,6 0 0 16,3-3 57-16,-3 0 10 0,3 1 1 0,0-1 1 16,-3 3-21-16,6-3-5 0,-3 1-1 0,3-1 0 15,0 0-19-15,-3 1-4 0,3-4-1 0,-1 4 0 0,1-3-10 0,0 2-8 16,-3 0 12-16,3-2-12 0,0 2 0 0,-3 1-19 16,0-1 3-16</inkml:trace>
  <inkml:trace contextRef="#ctx0" brushRef="#br0" timeOffset="266945.9765">19808 5278 1101 0,'0'0'31'0,"0"0"7"0,0 0-30 0,0 0-8 15,0 0 0-15,0 0 0 0,0 0 93 16,0-5 18-16,0 5 3 0,-3-5 1 0,3 5-23 0,0-5-4 16,0-3 0-16,0 2-1 0,0 6-27 0,0 0-4 15,3-5-2-15,-3 5 0 0,0-5-6 0,0 5 0 16,3-6-1-16,-3 6 0 0,0 0-9 0,0-5-2 16,0 5 0-16,0 0 0 0,0 0-8 0,0 0-3 15,0 0 0-15,0 0 0 0,0 0 4 0,0 0 1 16,-3 3 0-16,-3 2 0 0,3 0-19 0,-3 3-11 15,0 3 12-15,3 0-12 0,-3 2 0 0,3 3 0 0,0-3 0 0,0 3 0 16,0-3 0-16,0 3 0 0,0 0 0 0,3 0 0 16,0-1 0-16,3 1 0 0,0 0 12 0,0 0-12 15,0-3 0-15,3 3-11 0,0-5 0 0,0-1 0 16,3 1 11-16,0-3 0 0,-3 0 0 0,3-3-8 16,0-2 8-16,0-3 0 0,3 0 0 0,-4-3 8 15,1-2-8-15,3 0 0 0,0-3 0 0,-3-3 0 16,0 0 0-16,-3 1 0 0,3-3 8 0,-3-1-8 15,0 4 10-15,0-1-2 0,0-2-8 0,-3 2 12 16,-3 1-12-16,0-1 0 0,3 1 8 0,-6 2-8 16,0-3 12-16,0 3-1 0,0 3 0 0,0 0 0 15,0 2-11-15,3 3 0 0,-3-3 0 0,-3 3 0 16,0 6 0-16,0-1-11 0,3 0 3 0,0 3 0 16,0 3 8-16,3-1-12 0,0 1 12 0,3-1-12 0,-3 4-2 15,3-1-1-15,3 0 0 0,3-2 0 0,-3-1 15 0,3 1 12 16,0-3-3-16,6 2 0 0,-3-4-9 0,2-1 0 15,-5 0 0-15,3-5 0 0,3 0-9 0,0-2-4 16,-6-1-1-16,3-2 0 0,0-3 14 0,-3 0 13 16,0 0-2-16,-3 0-1 0,0-3 13 0,-3 3 2 15,-1-2 1-15,1 2 0 0,-3-3 2 0,0 1 1 16,-3-1 0-16,3 3 0 0,-2 0 1 0,-4 0 0 16,-3 0 0-16,3 3 0 0,3 0-18 0,-3 0-3 15,-6 2-1-15,6 0 0 0,6 3-8 0,-6-2 0 16,0-1 0-16,6 3 8 15,0 0-32-15,0 0-6 0,0 0-2 0,0 0 0 16,0 0-149-16,0 0-31 0,9 5-5 0,0-2-764 0</inkml:trace>
  <inkml:trace contextRef="#ctx0" brushRef="#br0" timeOffset="267205.9632">20281 5271 1591 0,'0'0'35'0,"0"0"7"0,0 0 2 0,0 0 0 0,-6-3-35 0,0 0-9 0,3 1 0 0,-3 2 0 16,0 0 103-16,0 0 18 0,0 0 4 0,1 2 1 15,-4 1-39-15,3 0-8 0,0-1-2 0,3 3 0 16,0 1-52-16,0-1-10 0,0 3-3 0,3 3 0 16,3-4-12-16,3 1-8 0,0 3 8 0,3-3-13 15,-3 0 5-15,2 2 8 0,4-2-13 0,0 3 5 16,-3-3 8-16,0 3-8 0,0-1 8 0,0 1-8 16,-3-3 8-16,0 2 0 0,0 3 0 0,-3-2 0 0,-3 0 0 15,-3 2 0-15,3-3 8 0,-3 1-8 0,-3 0 20 0,0 2-1 16,0-5 0-16,0 2 0 15,-3-2 21-15,0-2 4 0,0-1 0 0,3 0 1 16,-3-2-27-16,3-3-6 0,1 0 0 0,5 0-1 16,0 0-124-16,0-6-25 0,0-1-5 0</inkml:trace>
  <inkml:trace contextRef="#ctx0" brushRef="#br0" timeOffset="267589.9649">20543 5130 2101 0,'-6'-13'60'0,"6"13"12"0,3-5-57 16,-3-3-15-16,-3 0 0 0,3 3 0 0,0-3 76 0,-3 2 13 0,-3 1 3 0,6 5 0 16,0 0-20-16,0 0-4 15,-6 3-1-15,0 2 0 0,0 3-53 0,0 5-14 0,0 0 0 0,3 6 0 16,1-1 0-16,-1 6 0 0,0-3 0 0,3 6 0 16,0-1 0-16,0 1 0 0,0-1 0 0,0-2 0 15,6-3 0-15,-1 3 0 0,-5-5 0 0,6-1 0 16,0 1 0-16,3-4 0 0,-6-1 0 0,6-1 0 15,0-2 0-15,0-1 0 0,0-5 0 0,0-2 0 16,-3 0 0-16,3-6 0 0,0 0 0 0,0-2 0 16,0-3 22-16,0-2 9 0,-4-1 1 0,4-2 1 15,0-3-3-15,-3 3-1 0,-3-3 0 0,3-3 0 16,-3 1 11-16,0-1 1 0,-3-2 1 0,0 0 0 0,-3 0-15 0,3 0-3 16,-6 2-1-16,3 1 0 15,-3 2-9-15,0 0-2 0,-3 3 0 0,1-1 0 16,-1 4-12-16,3 2-12 0,0 0 3 0,-3 3 0 15,3 2-2-15,-3 3 0 0,0 0 0 0,0 5 0 16,3 3-61-16,-3 3-13 0,0 2-3 0,3 0 0 16,0 6-144-16,0-3-30 15,-6 2-6-15,3 1 0 0</inkml:trace>
  <inkml:trace contextRef="#ctx0" brushRef="#br0" timeOffset="267725.965">20400 5419 2149 0,'0'0'47'0,"0"0"9"0,0 0 3 0,6 0 2 0,3 0-49 0,-3-3-12 0,6 0 0 0,3-2 0 16,0 2 116-16,0-2 21 15,-3-3 4-15,5 3 1 0,-2-3-62 0,6 3-13 16,-3-3-3-16,-3 0 0 0,0 3-41 0,3-3-9 16,-4 2-2-16,1-2 0 15,0 3-70-15,0 0-14 0,0 2-4 0,0 0 0 0</inkml:trace>
  <inkml:trace contextRef="#ctx0" brushRef="#br0" timeOffset="268972.136">19817 6384 1483 0,'0'0'32'0,"0"0"8"0,3-5 0 0,0 0 2 16,0-3-34-16,0 3-8 0,-3-3 0 0,3 2 0 0,-3-2 94 0,0 3 17 15,3-3 3-15,0 3 1 0,-3-3-38 0,0 3-7 16,0-3-2-16,0 2 0 0,0 6-17 16,0-5-4-16,-3 0-1 0,0 0 0 0,0-1-8 0,-3 4-2 15,3-1 0-15,-3 0 0 0,0 1-12 0,0 2-2 16,-3 0-1-16,6 2 0 0,-6 1-21 0,6 0-10 15,-3-1 1-15,0 4 0 0,3-1 0 0,0 3 0 16,0 0 0-16,3 0 0 0,0 0-5 0,3 2-1 16,-3-2 0-16,6 0 0 0,0 3 6 0,0-3 1 0,3 0 0 15,-3 2 0-15,0-2 8 0,3 0-12 0,0 0 12 0,-3 0-12 16,0-3 12-16,-3 3 0 0,3 3 8 0,0-3-8 16,-6 0 0-16,3 2 8 0,-3 1-8 0,0-1 0 15,0-2 10-15,-3 3-2 0,3-1-8 0,-3 1 12 16,0 0 3-16,-3-1 0 0,0 1 0 15,0-1 0-15,3-2-3 0,-3 0-1 0,3-3 0 0,-3 3 0 16,3-5-11-16,3-3 0 0,0 0 0 0,0 0 8 31,0 0-48-31,0 0-11 0,-3-5-1 0,6-6-655 0,-3-2-130 0</inkml:trace>
  <inkml:trace contextRef="#ctx0" brushRef="#br0" timeOffset="269121.9258">19978 6300 1724 0,'0'0'38'0,"0"0"8"0,0 0 2 0,8 0 0 15,1 2-39-15,-3 1-9 0,-6-3 0 0,6 8 0 16,0 5 52-16,-3 0 8 0,-3 3 1 0,0 3 1 16,3-1-23-16,0 1-5 0,-3-1-1 0,0 4 0 0,6-7-19 0,0 1-4 15,-6 0-1-15,3-3 0 0,0-2-23 0,3 0-5 16,-3-3-1-16,3-3-892 16</inkml:trace>
  <inkml:trace contextRef="#ctx0" brushRef="#br0" timeOffset="269241.9255">20112 6334 1911 0,'0'0'42'0,"0"0"9"0,2-5 1 0,-2 5 2 0,3-3-43 0,-3 3-11 15,0 0 0-15,9-2 0 0,-3-1-17 0,-6 3-6 16,6 3-1-16,0 2-528 16,0 3-105-16</inkml:trace>
  <inkml:trace contextRef="#ctx0" brushRef="#br0" timeOffset="269466.1074">20162 6591 1562 0,'-6'16'34'0,"6"-11"7"0,-3 3 2 0,3-3 1 0,0-5-35 0,0 0-9 0,0 0 0 0,0 0 0 16,0 0 132-16,0 0 25 0,0 0 5 0,6-5 1 16,0-6-58-16,3-2-11 0,-3-3-2 0,3-2-1 15,0-3-43-15,3-3-8 0,0-3-1 0,-3 1-1 16,2-1-7-16,-2 1-2 0,3-1 0 0,0 6 0 16,-3 3-29-16,0-1 0 0,0 6 0 0,0 2 0 15,-3 3 0-15,0 3 0 0,-6 5-8 0,0 0 8 16,0 0-29-16,6 3 1 0,0 5 0 0,-3 0 0 15,0 5 9-15,0 0 3 0,3 3 0 0,-3 0 0 16,0 2-16-16,3-2-4 0,-1 3 0 0,4-3 0 16,-3 0-122-16,0-3-25 0,6 0-5 0,-3-2-412 15,-3-1-82-15</inkml:trace>
  <inkml:trace contextRef="#ctx0" brushRef="#br0" timeOffset="269885.9653">20728 6260 1947 0,'6'-21'43'0,"-3"10"9"0,3-2 1 0,-3-3 2 0,-3 0-44 0,2-2-11 16,1-1 0-16,-3 3 0 0,0 1 95 0,-3-1 17 16,1 2 3-16,2 4 1 0,-3-1-22 0,0 6-4 15,-3 0-1-15,3 5 0 0,-3 0-49 0,0 5-11 0,-3 3-1 16,0 5-1-16,-3 3-27 0,0 5 0 0,3 3-9 0,-3 2 9 16,0 1-11-16,3 5 11 0,0-1-10 0,4 4 10 15,-1-1-10-15,0 3 10 16,6 0-10-16,0-2 10 0,0-4 0 0,6-1 0 15,-3-4-8-15,2-5 8 0,4 0 0 0,0-2 0 0,0-3 0 0,0-3-9 16,3-2 9-16,-3-6 0 0,3 0 0 0,0-5 0 16,-3 0 0-16,0-5 12 0,3 0-2 0,0-6-1 15,-4 3 0-15,1-3 0 0,0-2 0 0,0-3 0 16,-3-2 7-16,0-1 0 0,-3-2 1 0,0 3 0 16,-3-4-6-16,-3 4-2 0,0-3 0 0,0 5 0 15,-6-3-22-15,0 6-5 0,0 0-1 0,-6 0 0 16,1 5-44-16,-1 2-9 0,0-2-1 0,0 8-1 15,-3-2 15-15,0 4 3 0,3 4 1 0,0-1 0 0,4 3 31 16,-1 0 7-16,0 0 1 0,6 2 0 0,0 1 28 0,3 0 5 16,0-3 2-16,3 2 0 15,3-2 21-15,3-3 5 0,0 1 1 0,3-4 0 16,6-2 8-16,-3 0 2 0,-1 0 0 0,4-5 0 0,0 2-45 16,3-5-11-16,3 1 0 0,3-4-804 15,-3-2-162-15</inkml:trace>
  <inkml:trace contextRef="#ctx0" brushRef="#br0" timeOffset="270517.9296">21043 4710 2055 0,'3'-8'45'0,"0"2"10"0,0 1 1 0,0-3 2 0,-3 3-46 0,6 0-12 16,-3-1 0-16,-3 6 0 0,0 0 28 0,12-5 3 15,-3 0 1-15,3 5 0 0,-3 0-7 0,0 0-1 16,3 5 0-16,5 0 0 0,-2 3-24 0,3 3 0 0,-3-1 0 16,0 6 0-16,0 0 0 0,0 5 0 15,0 3 0-15,-1 3 0 0,1 2 0 0,-3 2 0 16,-3 6-9-16,0 6 9 0,-3 4 0 0,-3 4 16 16,3 4-2-16,-3 9 0 0,-6-1-14 0,0-10 0 15,3 3 8-15,-3 5-8 0,0 5 0 0,-3 0 0 16,0 0 8-16,0 3-8 0,3 5 0 0,0 24 0 0,0-6 0 0,0-12 0 15,3-9 0-15,0-2 0 0,3-3 0 0,-3-2 0 16,6-4 0-16,-3-1 0 0,3-6 0 0,0-3 0 16,0-2 22-16,0-6 2 0,-3 0 0 0,0-2 0 15,0-3 3-15,-3 0 1 0,0 0 0 0,0-3 0 16,-3-2-8-16,3-3 0 0,-3-5-1 0,0 0 0 16,0-3-10-16,0-5-1 0,-3 0-8 0,3-3-756 15,0-2-159-15</inkml:trace>
  <inkml:trace contextRef="#ctx0" brushRef="#br0" timeOffset="270921.9242">22034 5535 2282 0,'0'0'50'0,"0"5"10"0,-3 1 3 0,0 2 1 0,-3 0-51 0,3 7-13 0,-2 1 0 0,-1 0 0 15,6 3 74-15,-6-1 12 0,3 1 2 16,0 2 1-16,0 0-45 0,3 3-10 0,-3 0-2 0,3 0 0 16,0 2-19-16,0 0-4 0,3 1-1 0,0-3 0 15,0 2-8-15,0-5-14 0,3 3 3 0,0-3 1 31,-1 3-74-31,1-5-14 0,0-1-3 0,3-2-641 0,-3-3-128 0</inkml:trace>
  <inkml:trace contextRef="#ctx0" brushRef="#br0" timeOffset="271087.0244">21787 5853 2378 0,'0'0'68'0,"3"-3"13"0,3-2-65 0,6 2-16 15,-3-2 0-15,3 2 0 0,3-2 17 0,0 2 0 16,3 0 0-16,-1 1 0 0,4-1 16 0,3 1 3 16,0-1 1-16,6 0-757 15,-1-2-151-15</inkml:trace>
  <inkml:trace contextRef="#ctx0" brushRef="#br0" timeOffset="271627.2159">22859 4720 1940 0,'-12'-2'43'0,"6"-1"9"0,0 3 1 0,0 3 1 0,3-1-43 0,-3 1-11 16,0 2 0-16,0 0 0 0,3 6 53 0,-3 5 9 15,3 2 2-15,0 4 0 0,3 4 1 0,-3 3 1 16,3 6 0-16,0 4 0 0,6 6-26 0,-6 5-4 16,0 3-2-16,0 0 0 0,0 3-21 0,3-1-4 15,-3 4-1-15,0-1 0 0,0 3-8 0,0 2 8 16,0-2-8-16,6-3 8 0,-6 0-8 0,-6 3 0 16,6 0 0-16,0 0 0 0,0 0 0 0,0 2 0 15,-3-4 0-15,0-1 0 0,0-3 8 0,-8 1-8 0,5-1 12 16,0 1-4-16,-3 0-8 0,0-1 0 0,0-5 0 0,-3-2 0 15,3-3 0-15,3 0 0 0,3-3 0 0,-3 1 0 16,3-6 31-16,0-3 1 0,3-2 0 0,0-3 0 16,3-3-32-16,-3-2 0 0,3-3 0 0,3 1 0 31,0-9-20-31,0 0-9 0,-3-2-3 0,0-3 0 16,9-3-73-16,-3 0-15 0,-3-5-4 0,-6 0-908 0</inkml:trace>
  <inkml:trace contextRef="#ctx0" brushRef="#br0" timeOffset="271975.0268">22722 4784 2368 0,'0'0'52'0,"0"0"12"0,0 0 1 0,6 2 1 0,3-2-53 0,-9 0-13 0,0 0 0 0,12 3 0 16,0 0 45-16,0-3 7 0,-6 0 0 0,11 0 1 16,-2 0-41-16,0 0-12 0,6 0 0 0,-3 0-754 15,-3 0-157-15</inkml:trace>
  <inkml:trace contextRef="#ctx0" brushRef="#br0" timeOffset="272571.0254">23326 5106 1396 0,'-9'-2'40'0,"3"2"8"0,0 0-39 0,0-3-9 0,0 3 0 0,-2 0 0 16,5 3 110-16,-3-1 20 0,3-2 4 0,3 0 1 15,0 0-7-15,-6 3 0 0,3 0-1 0,3-3 0 16,0 0-47-16,0 0-8 0,0 0-3 0,0 0 0 16,0 0-26-16,9 5-6 0,-6 0-1 0,-3-5 0 15,9 3-3-15,2 0-1 0,-2-1 0 0,0 1 0 16,0-6-7-16,3 3-1 0,-3-2-1 0,0-1 0 16,0 3-10-16,0-3-1 0,3 1-1 0,0-4 0 15,-3 4-11-15,2-1 8 0,-2 0-8 0,0 3 8 0,3-2-8 16,0-3 8-16,-3 2-8 0,3 0 8 0,-3 3-23 0,0-2-5 15,3-1 0-15,-3 3-1 16,3 0-194-16,-3 3-38 0,5-1-8 0</inkml:trace>
  <inkml:trace contextRef="#ctx0" brushRef="#br0" timeOffset="272967.0689">23939 4950 1657 0,'0'0'47'0,"0"0"10"0,0 0-45 0,0 0-12 0,-6-5 0 0,6 5 0 16,0-3 84-16,-6-2 16 0,3 5 2 0,-2 0 1 16,-1 0-2-16,-3 0 0 0,6 0 0 0,-6 3 0 15,0 2-41-15,3 0-8 0,-3 6-1 0,3-3-1 16,-3 2-38-16,3 1-12 0,0 2 0 0,3 3 0 15,-3-3 0-15,3 1 0 0,0 1 0 0,3-1 0 16,3-1 0-16,0-2 0 0,-3-1 0 0,9 1 0 16,-3-1 0-16,0-2-9 0,0 0 1 0,-3 0 0 15,9 0 8-15,-6 0 11 0,-3-3-3 0,6 3 0 16,-9-3-8-16,0-5 0 0,9 6 0 0,-6 2 0 16,-3 0 0-16,0 0-11 0,-3 0 3 0,0 2 0 15,-3-2 8-15,3 0 0 0,-3 0 0 0,0 0 8 0,-3 0 0 0,3 2 0 16,-3-2 0-16,-3 0 0 0,9 0 0 0,-6 0 0 15,3 0 0-15,0 0 0 0,0-5-8 0,-3-1 0 16,9-2 0-16,0 0 0 0,-6 0-13 0,6 0-7 16,0 0-2-16,0 0-723 15,-5-2-145-15</inkml:trace>
  <inkml:trace contextRef="#ctx0" brushRef="#br0" timeOffset="273135.0233">24023 5114 1490 0,'0'0'32'0,"0"0"8"0,3 11 0 0,0 0 3 0,0 2-35 0,-3 0-8 0,-3-2 0 0,3 2 0 15,0 0 38-15,0 0 6 0,3-2 0 0,0-1 1 16,-3-2-22-16,0 3-5 0,0-3-1 0,0-8-517 16,0 0-103-16</inkml:trace>
  <inkml:trace contextRef="#ctx0" brushRef="#br0" timeOffset="273283.029">24044 4956 2120 0,'0'0'47'0,"0"0"9"0,0 0 3 0,0 0 0 0,0 0-47 0,8-3-12 0,-5 0 0 0,-3 3 0 0,0 0 0 16,9 3 0-16,0-3-12 0,-3 3 12 0,0 2-12 0,3 3 12 15,-3-3-12-15,0 3-608 16,0 3-120-16</inkml:trace>
  <inkml:trace contextRef="#ctx0" brushRef="#br0" timeOffset="273535.0246">24148 5368 2168 0,'0'0'61'0,"0"0"15"0,0 0-61 0,0-5-15 0,0-3 0 0,0 0 0 0,3-2 56 0,0-1 9 15,0-2 2-15,3-3 0 0,-3-3-16 0,8 1-3 16,-2-3-1-16,0 0 0 0,0-3-26 0,0 0-5 0,0 0 0 0,-3-2-1 15,3-1-15-15,3 3 8 0,-3 3-8 0,0 3 0 16,3 2 0-16,-6 0 0 16,-3 3 0-16,6 2 0 0,-6 6 0 0,0 0 0 15,-3 5 0-15,0 0 0 0,0 0 0 0,2 8 0 0,-2 2 0 0,-2 9 0 16,-1-1 0-16,0 1 0 0,3 2 0 0,0 0 0 16,-3 5 0-16,-3-4 0 0,6-1-8 0,0 0 8 15,0-3-12-15,0-2 0 0,6 0 1 0,-3 0-737 16,0-3-148-16</inkml:trace>
  <inkml:trace contextRef="#ctx0" brushRef="#br0" timeOffset="273903.0312">24570 4839 2462 0,'0'-18'54'16,"0"12"11"-16,0-2 3 0,0 1 1 0,-3-7-55 0,3 6-14 0,-6-2 0 0,6 2 0 15,-3 0 36-15,1 3 4 0,2 5 0 0,0 0 1 0,0 0-1 0,0 0 0 16,-3 5 0-16,-3 3 0 0,0 2-29 0,-3 4-11 16,6 4 0-16,-6 6 9 0,0 2-9 0,3 6 0 15,0 0 0-15,-3 2 0 0,6 3-9 0,-3-2 9 16,3 2 0-16,3 3 0 0,-3-6 0 0,3-2 0 16,3-6 0-16,-3 1 0 0,0-6 0 0,3-3-8 15,3 1 8-15,3-6 0 0,0-2 0 0,-3-1 0 0,9-2 8 16,-3-3-8-16,3-2 0 0,-1 0 0 15,-2-6 0-15,0 0 0 0,3-2 0 0,0-3 8 16,-3-2 0-16,-3-1 1 0,3-5 2 0,6 0 0 16,-6-2 0-16,-4-1 0 0,1-2 18 0,0 0 4 15,-6-3 1-15,6 0 0 0,-3 0-5 0,-6-2-1 16,3 2 0-16,-6 3 0 0,3-5-15 0,-6 4-3 0,6 4-1 16,-9-1 0-16,6 3-27 0,-3 3-6 0,-6 3 0 0,4 2-1 31,-4 2-160-31,3 4-32 0,-3-1-7 0</inkml:trace>
  <inkml:trace contextRef="#ctx0" brushRef="#br0" timeOffset="274047.0231">24368 5136 2275 0,'0'0'50'0,"0"0"10"0,6-3 3 0,0 3 1 0,3 0-52 0,3-3-12 0,3-2 0 0,0 2 0 16,-7-2 76-16,13-3 13 0,0 3 3 0,-3-3 0 15,3 3-24-15,0-3-4 0,-1 2 0 0,1 1-1 16,3 0-45-16,-9-1-9 0,6 4-1 0,-9-3-852 15,6 5-169-15</inkml:trace>
  <inkml:trace contextRef="#ctx0" brushRef="#br0" timeOffset="275231.2551">23627 6474 1825 0,'0'0'52'0,"0"0"11"0,3-8-51 0,3 0-12 16,-3 1 0-16,3-1 0 0,0 0 41 0,-3 0 6 0,3-3 1 16,-6 3 0-16,6 0 28 0,-1-2 5 0,-5 2 2 0,3 0 0 15,-3 3-15-15,-3-3-2 0,3 2-1 0,-5 1 0 16,-1 0-18-16,-3 2-4 16,-3 3-1-16,3 0 0 0,3 5-20 0,-9 1-4 0,6 4-1 0,-3-2 0 15,0 5-7-15,0 3-2 0,0 0 0 0,-2 8 0 16,5 0-8-16,0 2 0 0,-3 1 0 0,12-1 8 15,-6 1-23-15,6-4-5 0,-3-1 0 0,6-1-1 16,3-3 21-16,0-2 0 0,3 0 0 0,-3 0 0 16,11-6-12-16,-5 1 12 0,3-3-10 0,0-3 10 15,6 1-8-15,-3-4 8 0,3-2 0 0,2-5-9 16,-5 0 9-16,3-3 0 0,0-3 0 0,0 1-8 16,0-4 8-16,-3 1 0 0,-1 0 0 0,-2-3 8 15,-6 0-8-15,6-2 8 0,-9 2-8 0,3 2 8 0,-9-4-8 16,6 2 8-16,-6-2-8 0,0 2 8 15,-6 2 0-15,6 4 1 0,-9-1 0 0,6 1 0 16,-6 4-9-16,0 4 0 0,3 2 9 0,0 2-9 16,-3 4 0-16,0-1-10 0,6 3 1 0,-5 3 0 15,8 2-2-15,0 0 0 0,5 0 0 0,-2 0 0 0,0 3 1 16,6 0 0-16,6-3 0 0,-3 1 0 0,3-1-8 0,0-5-2 16,0 0 0-16,6 0 0 0,-3-6 8 0,2 1 0 15,-2-6 1-15,0 3 0 0,0-5 11 0,0 0 0 16,-6-1 0-16,-3-1-8 0,6-4 8 0,-10 3 14 15,4-3-3-15,0 1-1 0,-9-1 18 0,3-2 4 0,-6 2 1 16,0-2 0-16,-3 0-1 0,-3 0 0 0,4 0 0 0,-10-1 0 16,6 1-8-16,-3 0-3 15,-6 8 0-15,6-3 0 0,-3 2-21 0,0 1 0 16,9 2 0-16,-3 1 8 16,9 2-37-16,0 0-7 0,0 0-2 0,0 0 0 15,6 2-146-15,3 1-28 0,6 0-7 0,0-1-1 16,0 4 113-16,6-1 23 0,0-2 4 0,2-1 0 15,-2 1-157-15,6 2-32 0,-3-2-7 0,-3-3 0 16,-3 0 174-16,-1 0 35 0,-2 0 7 0,-6 0 2 0,3 0 154 0,-12 0 30 0,0 0 6 0,0 0 2 16,0 0 82-16,0 0 17 0,-6 2 3 0,0 4 1 15,-3 2-92-15,3 0-18 0,0 0-4 0,-3 2-1 16,0 1-76-16,4-1-15 0,-1 4-3 0,6-1-1 16,0 0-27-16,6 0 0 0,-3 3 0 0,5-3 0 15,1 1 0-15,0-1 0 0,-3-3-12 0,3 1 12 16,0 0 0-16,-6-1 0 0,6-2 0 0,-9 0 0 15,9 3 0-15,-6-6 0 0,-3 3 0 0,-3 0 0 16,-6 0 0-16,9 2 21 0,-9-2-2 0,3-3-1 0,-3 1 15 16,0-1 3-16,3-2 1 0,-6 2 0 0,9-5-37 0,-3 0-10 15,1-5-1-15,-1-1-1058 16</inkml:trace>
  <inkml:trace contextRef="#ctx0" brushRef="#br0" timeOffset="275548.4121">24454 6189 2376 0,'0'0'52'0,"0"0"12"0,0 0 1 0,-3 5 1 0,-9 3-53 0,4 0-13 15,-4 2 0-15,0 4 0 0,0 7 0 0,-3 0 0 16,12 8-9-16,-6-3 9 0,0 6 0 0,9 0-9 16,0 0 9-16,6-1 0 0,-3-1 0 0,9-4 0 0,-3 1 0 0,3-6-8 15,3-3 8-15,0 1 0 0,-7-6 0 16,13 0 0-16,-3-5 0 0,-6-3 0 0,3 1 0 0,0-6 8 15,-3 0 15-15,3-6 3 0,-6 1 1 0,-4 0 0 16,4-3 24-16,0-5 5 0,-6-1 0 0,3 1 1 16,-6-3 0-16,0-2 0 0,-6 2 0 0,6-3 0 15,-6-2-25-15,-9 0-4 0,7 3-2 0,-4-4 0 16,-9 7-16-16,12-1-10 0,-12 2 12 0,12 4-12 16,-6 2 0-16,3 0 0 0,-3 8-12 0,7-3 3 15,-4 1-11-15,3 2-1 0,0 0-1 0,3 5 0 16,0 0-18-16,3 1-3 0,3-6-1 0,3 5-780 15,3 0-157-15</inkml:trace>
  <inkml:trace contextRef="#ctx0" brushRef="#br0" timeOffset="276220.4177">24445 6456 1522 0,'0'0'33'0,"0"-5"7"0,0-3 2 0,0 8 2 0,0 0-36 0,3-6-8 16,-3-2 0-16,0 8 0 0,0 0 114 0,0 0 21 0,3-2 4 15,-3 2 1-15,3-6-9 0,-3 6-2 0,6-2 0 0,3-1 0 16,-9 3-52-16,0 0-10 0,0 0-3 0,0 0 0 15,0 0-28-15,12 0-5 0,-3 0-2 0,0 0 0 16,-9 0-29-16,9 0 8 0,0 0-8 0,-9 0 0 31,0 0-51-31,9 3-13 0,-3-3-2 0</inkml:trace>
  <inkml:trace contextRef="#ctx0" brushRef="#br0" timeOffset="276884.4791">24865 4498 1674 0,'0'0'36'0,"0"0"8"0,0-5 2 0,-3 5 2 0,3 0-39 0,0 0-9 0,0 0 0 0,0 0 0 15,0 0 69-15,3 0 12 0,6 0 3 0,3 0 0 16,-3 2-16-16,0 1-4 0,3 0 0 0,-3 2 0 15,8 3-35-15,-5 2-7 0,0 4-2 0,-3-1 0 16,9 3-8-16,-6 2-1 0,0 3-1 0,-3 3 0 0,3 3-1 0,-6 4 0 16,3 1 0-16,-3 8 0 0,-6 5 5 0,6 5 1 15,-4 6 0-15,-2 5 0 16,0 7 5-16,0 1 2 0,0 3 0 0,0 2 0 16,0 5-13-16,0 0-9 0,0 1 12 0,0-4-12 0,6-1 9 15,-3-4-9-15,-3 0 0 0,6-2 9 0,0 0-9 0,-6-3 8 16,6-2-8-16,-6-1 8 0,0-2-8 15,0 0 10-15,-6-6-10 0,6 4 10 0,-6-4-2 16,0 1 0-16,-3-3 0 0,1-3 0 0,-4 3 2 0,3-5 0 16,-3-1 0-16,3-2 0 0,0 0 0 0,-3-3 0 15,3-5 0-15,3-2 0 0,0-3 8 0,3-9 2 16,-3 1 0-16,-3-5 0 0,6-3-10 0,-6-3-2 16,9-3 0-16,0-2-818 15,-3-2-164-15</inkml:trace>
  <inkml:trace contextRef="#ctx0" brushRef="#br0" timeOffset="277283.0724">24368 6546 2150 0,'0'0'61'0,"0"0"13"0,-3-5-59 0,3 5-15 0,-6-3 0 0,0 0 0 0,3-5 86 0,0 3 14 16,-6 0 4-16,9-1 0 0,0 6-4 0,-9-2-1 16,9-6 0-16,0 8 0 0,0 0-52 0,0 0-11 15,0 0-1-15,0 0-1 0,0-3-22 0,6-2-4 16,-3 0 0-16,3-1-8 0,0 6 10 0,0-2-10 0,3-1 8 16,-6 0-8-16,9 3 0 0,-3 0 0 0,0 0-9 0,0 0 9 31,0 0-84-31,3 0-11 0,-4 0-1 0</inkml:trace>
  <inkml:trace contextRef="#ctx0" brushRef="#br0" timeOffset="282771.0693">18567 7728 2030 0,'0'0'44'0,"0"0"10"0,0 0 2 0,0 0 1 0,-6 6-45 0,6-6-12 15,0 0 0-15,0 5 0 0,0-5 27 0,3 8 3 0,3-3 1 0,0-2 0 16,6 2-15-16,-1-2-4 0,4 0 0 0,6-1 0 16,0-2-4-16,3 0-8 0,0-2 11 0,-1-4-11 15,4 4 9-15,3-1-9 0,-3-2 0 0,0 2 9 16,-7-2-9-16,4-1 0 0,-6 1 0 0,3 2 8 16,-3-2-16-16,-3 3-4 0,2-1-1 0,-2 0-639 15,0 3-127-15</inkml:trace>
  <inkml:trace contextRef="#ctx0" brushRef="#br0" timeOffset="282963.5838">18695 8035 2232 0,'0'0'49'0,"0"0"11"0,0 0 1 0,0 0 1 0,0 0-50 0,9 0-12 16,0-2 0-16,-1-1 0 0,1 0 47 0,3 3 6 15,0-5 2-15,0 5 0 0,3-2-23 16,0-1-4-16,3 0 0 0,3 3-1 16,-4 0-80-16,1-2-16 0,3 2-3 0,6 0-979 15</inkml:trace>
  <inkml:trace contextRef="#ctx0" brushRef="#br0" timeOffset="284119.5832">19763 7938 2098 0,'-18'-6'46'0,"12"4"10"0,3-4 1 0,3 6 3 0,0 0-48 0,0-5-12 15,3 0 0-15,6-1 0 16,0 1 0-16,6 0 0 0,3 0 0 0,0-3 0 0,6 2 16 15,3-2 8-15,5 3 2 0,7 0 0 0,3-1-12 0,5 4-2 16,4-3-1-16,-4 5 0 0,1 2-11 0,0 3 0 16,-4 1 0-16,-2 4 8 0,3 1-8 0,-1 0 0 15,1 2 0-15,0 3 0 0,-4 0 0 0,1 2 0 16,-3 3 0-16,-7 0 0 0,1 1 8 0,-3 1-8 16,-6 4 12-16,0 2-4 0,-4 5 0 0,-2 3-8 15,-3 3 12-15,0 5-4 0,-3 3 11 0,0 2 1 0,-6 0 1 16,0 8 0-16,-3 6-11 0,-3-1-2 0,0 4-8 0,0-1 12 15,-3 0-12-15,3 3 8 16,0-1-8-16,-3 1 0 0,3 3 25 0,0-4-1 16,0-1 0-16,0 1 0 0,0 1-24 0,0 0 8 15,0 2-8-15,0 1 0 0,0-3 11 0,0-1-3 0,-3 1-8 16,0 3 12-16,0 2-12 0,-3 2 0 0,3-1 0 0,0-4 0 16,-3 3 0-16,3 0 0 0,0 6 0 0,3-4 0 15,-3-2 0-15,3 0 0 0,-3 0 0 0,3 3 0 16,0 0 0-16,0-3 0 0,3-3 0 0,0-15 0 15,3 0 0-15,3 4 0 0,-3-1 0 0,0 4 0 16,3-2 0-16,0 0 0 0,0 0 0 0,2 21 0 16,1-8 0-16,-3-5 0 0,0-3 0 0,0-5 0 0,0-6-19 15,0 1 0-15,3-6 0 0,-6-5 0 16,3 0 19-16,0-3-8 0,0-2 8 0,0-6 0 16,-3 1 0-16,0-9 0 0,-1-2 0 0,-2 0 0 15,3-3 0-15,-3-2 0 0,0-6 0 0,-3-3 9 0,3-2-9 16,-3-2 0-16,-3-1 9 0,0-2-9 0,0-3-15 0,-6 0-7 15,1-3-2-15,-1-2 0 16,-3-3-33-16,-6 0-7 0,0-6-2 0,0-1 0 16,-6-4 30-16,3-5 5 0,1-5 2 0,-4-3 0 0,0-2 13 0,0-3 4 15,-3 0 0-15,4-5 0 0,2-1 12 0,-3 4-12 16,3-4 12-16,0 1-12 0,3 2 40 0,7 6 8 16,-7 2 1-16,6 6 1 0,3 4 8 0,0 4 2 15,0 5 0-15,3 2 0 0,0 6-22 0,3 2-4 16,0 3-1-16,3 5 0 0,3 9-21 0,0 2 0 15,6 7 0-15,-3 7-8 0,3 4-1 0,6 0 0 16,-3 3 0-16,0 0 0 0,2 3 9 0,1 2 0 0,0 3 0 16,0-2 0-16,0 2 16 0,0-3 6 0,-3-2 1 0,0-3 0 15,0 0 22-15,-1-5 5 0,4-3 1 0,-3 0 0 16,0-5-17-16,0-6-3 0,3 1-1 0,-3-4 0 16,0-1-20-16,0-4-10 0,3 1 10 0,-4-3-10 15,4-6 13-15,-3 1-3 0,-3-6-1 0,3 1 0 16,0-3 6-16,0-1 1 0,0-7 0 0,0 0 0 15,0-6 2-15,-3-2 1 0,2-5 0 0,1-6 0 16,-3-3-8-16,3-2-2 0,3-2 0 0,-3-6 0 16,0 2-9-16,0 1 12 0,0 5-12 0,0 0 12 15,-3 0-12-15,2 3 0 0,-5 4 0 0,3 1 8 16,0 3-8-16,-3-1 0 0,3 4 0 0,-3 1 8 16,0 1-8-16,0 3 0 0,-3 5 0 0,0-1 0 15,0 4 8-15,-3-1-8 0,0 3 0 0,0 3 8 0,-6 0-8 16,0-1 12-16,-3 1-12 0,0 2 12 0,-3 3-2 0,0-2 0 15,-5 2 0-15,-1 0 0 0,-3 2 7 0,-3-2 2 16,-6 3 0-16,-5 2 0 0,-1-2-3 0,-9 2-1 16,1 1 0-16,-1-1 0 0,0 0-15 0,7 3 8 15,-4 0-8-15,3 0 0 0,0 3 0 0,1-1-10 16,5 1 0-16,6-1-1369 16</inkml:trace>
  <inkml:trace contextRef="#ctx0" brushRef="#br0" timeOffset="307152.0884">6482 15602 1724 0,'-15'-7'48'0,"6"1"12"0,3 4-48 0,-3-1-12 0,0-2 0 0,0-1 0 0,-3 4 50 0,3-4 7 15,1 4 2-15,-1-3 0 0,-3 5-27 0,0-3-4 16,0 0-2-16,3 1 0 0,0-4-26 0,-3 6 0 16,-3 0 0-16,9 0 0 0,0-2 0 0,-3-1 0 15,-3 3 0-15,7 0 0 16,-1 0 0-16,0 3 8 0,3-3-8 0,0 2 0 0,0-2 11 16,3 0-3-16,3 8-8 0,-3 0 12 0,3-3-12 15,3 3 0-15,3-2 0 0,2 2 0 0,1 0-13 0,6-1 4 16,0 4 1-16,3-3 0 0,3 0 8 0,0 0-12 15,-1-3 12-15,4 6-12 0,3-3 12 0,-3-3-8 16,-1 3 8-16,4 3-8 0,3-4 8 0,0 1-8 0,-4 0 8 16,4-2-8-16,0-1-4 0,0-2 0 0,-4 2 0 0,1-5 0 15,0 5 4-15,-3-5 0 0,-3 3 0 0,2-3 0 16,-2-3 8-16,-3 6 0 0,0-6 0 0,-3 3 0 16,-6 0 0-16,0-5 0 0,5 5 0 0,-5 0 0 15,-6-3 0-15,0 1 11 0,6-1-3 0,-6 3 0 16,0-3 29-16,0 1 6 0,-6 2 1 0,0 0 0 15,6 0 7-15,-6 0 1 0,-6 0 1 0,0 0 0 16,6 0 15-16,-6 2 4 0,-6 1 0 0,3-3 0 16,-3 0-31-16,0 3-5 0,-2-1-2 0,-4 1 0 15,0-3-9-15,0 0-1 0,0 0-1 0,-3-3 0 16,0-2-4-16,1 0-1 0,-4-1 0 0,3-2 0 16,-6-2-5-16,3 2-1 0,-5-5 0 0,-1 2 0 15,3 0 0-15,-3-2 0 0,6 3 0 0,-2-1 0 16,2 0 8-16,3 4 2 0,0-1 0 0,3 2 0 0,0 1 6 0,1 0 0 15,-1-1 1-15,6 4 0 0,0-1-17 0,0 1-3 16,3-1-1-16,3 0 0 0,-3 3-8 0,9 0 0 16,0 0 0-16,-3 0 0 0,3 0-23 15,0 0 3-15,9-2 1 0,3 2 0 0,0 0-1 0,6 0-1 16,3 0 0-16,0 2 0 0,2 1 4 0,7 0 1 16,3-3 0-16,3 5 0 0,-4-3-1 0,7 6 0 15,0 0 0-15,-1 0-812 16,4 5-163-16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0T18:36:08.9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10584 10673 1044 0,'0'0'23'0,"0"0"5"0,3-5 0 0,-3 0 1 0,2-1-29 0,1 1 0 15,-3 5 0-15,0-5 0 0,0 5 59 0,0 0 5 16,6-5 2-16,-3-3 0 0,-3 2-26 0,3-2-4 16,0 3-2-16,0 0 0 0,0 0-24 0,0-1-10 15,0-2 8-15,0 0-8 0,3 0-12 0,-3 0-8 16,3 3-2-16,0-3-385 0,0-5-77 0</inkml:trace>
  <inkml:trace contextRef="#ctx0" brushRef="#br0" timeOffset="127.3701">10750 10239 1263 0,'0'0'28'0,"0"0"5"0,0 0 2 0,0 0 1 0,0 0-36 0,0 0 0 0,0-5 0 0,0 2 0 15,0-2 36-15,0 3 1 0,6-6 0 0,-3 2 0 16,3-2-37-16,-3-2 0 0,3-1-9 0,0-2-401 16,3 0-80-16</inkml:trace>
  <inkml:trace contextRef="#ctx0" brushRef="#br0" timeOffset="5620.6709">10378 11589 918 0,'0'0'20'0,"0"0"4"0,0 0 0 0,0 0 3 0,0 0-27 0,0 0 0 0,0 0 0 0,0 0 0 0,0 0 63 0,0 0 7 15,0 0 2-15,0 0 0 0,0 0-13 0,0 0-3 16,0 0 0-16,0 0 0 0,0 0-12 0,0 0-4 15,0 0 0-15,3-6 0 0,-3 1-8 0,3 3-1 16,-3 2-1-16,0-6 0 0,3 1-2 0,-3 2-1 16,0-2 0-16,3 0 0 0,-3 5 1 0,0-6 1 15,3 1 0-15,-3 0 0 0,0-3-5 0,3 0-2 16,-3 0 0-16,0 0 0 0,0 0-13 0,0 0-9 0,3-2 12 0,-3 2-12 16,3-3 8-16,-3 3-8 0,0 0 0 0,0-2 0 15,3 2 8-15,-3-3-8 0,0 3 0 0,3-2 0 16,0 2 0-16,0 0 0 0,0-3 0 0,0 1 0 15,-3-1 0-15,0 0 0 0,0 1 0 0,0-1 0 32,0-2-28-32,0 2 0 0,6-2 0 0,-6 0 0 15,3 2-32-15,0-2-5 0,0 0-2 0,-3 2 0 16,0-2-36-16,3 3-7 0,-3-1-2 0,0 0-483 0</inkml:trace>
  <inkml:trace contextRef="#ctx0" brushRef="#br0" timeOffset="5839.2483">10476 10586 414 0,'0'-5'8'0,"0"5"3"0,0 0 0 0,0 0 1 0,0 0-12 0,3-8 0 16,0 2 0-16,-3 6 0 16,3-5-34-16,-3-3-10 0,3 3-1 0</inkml:trace>
  <inkml:trace contextRef="#ctx0" brushRef="#br0" timeOffset="6142.3227">10688 10083 1044 0,'0'0'23'0,"0"0"5"0,0 0 0 0,0-13 1 0,0 0-29 0,0 13 0 16,0-13 0-16,0 13 0 0,0 0 8 0,0 0-8 0,3-16 0 0,-3 2 9 15,0 14 10-15,3-13 1 0,-3 13 1 0,6-10 0 16,-3-4-6-16,0 4-2 0,0-1 0 0,-3 11-356 31,0-13-71-31</inkml:trace>
  <inkml:trace contextRef="#ctx0" brushRef="#br0" timeOffset="6613.1559">11152 8575 1108 0,'0'-63'31'0,"-3"55"8"0,3 24-31 0,0-1-8 0,-3-9 0 0,3-6 0 16,0 0 67-16,0 0 12 0,0 0 2 0,0 0 1 16,0 0-42-16,0 0-9 0,3-8-2 0,0 0 0 15,0 3-29-15,-3 5 0 0,3-8 0 0,0 0-434 16,3 0-86-16</inkml:trace>
  <inkml:trace contextRef="#ctx0" brushRef="#br0" timeOffset="7173.2269">11581 7292 668 0,'3'-8'19'16,"-3"3"4"-16,0-3-23 0,3 2 0 0,0-4 0 0,0-1 0 15,-3 1 20-15,3-1 0 0,3-2 0 0,-4 0 0 16,1-3-12-16,3 3-8 0,0-1 10 0,0 1-10 16,0-3 22-16,-3 3-2 0,3 2 0 0,-3-2 0 15,0 3-1-15,0 2-1 0,0 0 0 0,0 0 0 0,-3 0-18 0,3 3-9 16,0-3 1-16,-3 2 0 0,0-2 8 0,3 0 0 15,0 3-9-15,0-3 9 16,0 0 0-16,-3-2 0 0,3 2 0 0,0 0 0 16,-3 0 8-16,0 0 5 0,0 0 2 0,0-3 0 0,3 6 33 15,-3 5 6-15,0-5 2 0,3 0 0 0,-3 5 9 0,0-8 3 16,0 8 0-16,0 0 0 0,0 0-36 0,-3-6-6 16,3-2-2-16,0 8 0 0,0 0-15 0,3-5-9 15,3 0 10-15,-3-3-10 0,-3 0-8 0,3 0-8 16,-3-3-2-16,6 1-397 15,0-1-79-15</inkml:trace>
  <inkml:trace contextRef="#ctx0" brushRef="#br0" timeOffset="7407.4456">11905 5948 612 0,'3'-16'13'0,"-3"8"3"0,3 0 1 0,0 0 0 0,-3-2-17 0,0 2 0 0,0-6 0 0</inkml:trace>
  <inkml:trace contextRef="#ctx0" brushRef="#br0" timeOffset="7610.64">11914 5405 1030 0,'3'-15'29'0,"0"9"7"0,0-2-36 0,0 0 0 15,0-5 0-15,3 3 0 0,-3-4 89 0,3 1 11 16,-3 0 3-16,3 0 0 0,0-1-16 0,0 1-3 16,0 0-1-16,-3 0 0 0,3 2-39 0,-1 1-8 15,-2 2-2-15,3-3-547 16,-3 3-110-16</inkml:trace>
  <inkml:trace contextRef="#ctx0" brushRef="#br0" timeOffset="9171.6622">10384 11618 896 0,'-6'29'20'0,"3"-18"4"0,3-11 0 0,0 0 1 0,-3 10-25 0,-3 1 0 16,6-11 0-16,-6 10 0 0,3-2 72 0,-3-2 10 16,3-4 2-16,0 1 0 0,3-3-6 0,0 0-1 15,0 0 0-15,0 0 0 0,0 0-13 0,-3-3-4 16,0 1 0-16,3-1 0 0,3 0-23 0,-3-2-5 16,3 2 0-16,0-2-1 0,-3-3-12 0,3 3-3 15,0-3 0-15,3 0 0 0,-3 3 5 0,3-1 1 16,-3 1 0-16,3 0 0 0,0-1 1 0,0 1 0 0,3-3 0 0,-3 3 0 31,3 0-9-31,-3-3-2 0,3 2 0 0,0 4 0 16,3-6-12-16,-3 0 0 0,-1 3 0 0,4-1 0 0,3 1 0 0,-3-3 0 15,3-3 0-15,0 1 0 0,0-1 0 0,0 1 0 16,0-6 8-16,2 0-8 0,1 0 0 0,-3 3 0 16,3 0-12-16,0-3 12 15,3 0-36-15,-3 3-1 0,-1-6 0 0,1 3 0 16,0 6-41-16,-3-4-8 0,3 7-2 0,0-4-676 15</inkml:trace>
  <inkml:trace contextRef="#ctx0" brushRef="#br0" timeOffset="9453.1076">11218 10991 982 0,'0'0'21'16,"0"0"5"-16,0 0 1 0,0 0 1 0,5 5-28 0,-2-2 0 0,-3-3 0 0,0 0 0 16,0 0 48-16,6 0 4 0,0 2 1 0,0-2 0 15,0 0-9-15,0-2-3 0,-3-1 0 0,6-2 0 16,-3 0 0-16,3-1 0 0,-3-2 0 0,3 0 0 0,3 0-26 15,-3-2-6-15,0 2-1 0,0 0 0 0,3-3-21 0,-4 1-5 16,4-1-1-16,0 1-413 16,0-6-84-16</inkml:trace>
  <inkml:trace contextRef="#ctx0" brushRef="#br0" timeOffset="9734.2041">11819 10401 853 0,'0'2'18'0,"0"-2"4"0,6 0 1 0,-6 0 2 0,3-2-25 0,6-1 0 15,-3 0 0-15,0-2 0 0,0-3 84 0,-3 3 11 0,2 2 2 0,1-2 1 16,3 0-24-16,-3-1-5 0,-3-1-1 0,6 1 0 16,-6-2-24-16,6 3-6 0,-3 0-1 0,0 2 0 15,0-2-19-15,3-3-4 0,-3 3-1 0,3-3 0 16,-3 0-13-16,3 0 0 0,0 0 8 0,0-3-8 15,2 1 0-15,1-1 0 0,0 0 0 0,0-4 0 16,3-1 0-16,-3 2-13 0,6-1 2 0,-3-4 1 16,6 1-102-16,-4-1-20 0,1 1-4 15,0-4 0-15,0 4 57 0,0-3 12 16,3 2 3-16</inkml:trace>
  <inkml:trace contextRef="#ctx0" brushRef="#br0" timeOffset="9890.6714">12471 9716 1306 0,'0'0'28'0,"0"0"7"0,0 0 1 0,0 0 1 0,0 0-29 0,0 0-8 16,6 0 0-16,-6 0 0 16,0 0 64-16,6-3 11 0,0-2 2 0,-1 2 1 0,1 0-48 0,0 3-10 15,0-2-1-15,0-6-1 0,0 2-9 0,-3 1-1 16,3 0-8-16,3 0 12 16,-3-1-33-16,3 1-7 0,0-3-2 0,0 0-449 15,0 0-89-15</inkml:trace>
  <inkml:trace contextRef="#ctx0" brushRef="#br0" timeOffset="10095.079">12873 9385 1216 0,'0'0'34'0,"0"0"9"0,0 0-35 0,0 0-8 0,5-3 0 0,-2 0 0 16,0-2 67-16,0 3 11 0,-3 2 2 0,6-3 1 15,0-2-34-15,0-1-7 0,0 1-2 0,0 0 0 16,0-1-22-16,3 1-5 0,0-3-1 0,0 0 0 15,0 3-10-15,0 0-11 0,3-1 3 0,-3 1 0 16,0-3-13-16,2 3-3 0,1-6 0 0,0 3 0 16,-3 0-27-16,3 3-5 15,-3-5-2-15,3 2-358 0,3-3-72 0</inkml:trace>
  <inkml:trace contextRef="#ctx0" brushRef="#br0" timeOffset="10205.8748">13292 9070 604 0,'9'-3'13'0,"-6"1"3"0,0 2 1 0,3-6 0 16,0 1-17-16</inkml:trace>
  <inkml:trace contextRef="#ctx0" brushRef="#br0" timeOffset="10534.9743">13673 8692 1429 0,'0'0'31'0,"0"0"6"0,0-6 2 0,3-2 2 0,0 0-33 0,-3 0-8 0,0 1 0 0,3-4 0 16,0 0 65-16,3 1 11 0,0-1 3 0,0 1 0 16,-3-4-31-16,3 4-5 0,3-3-2 0,0-1 0 15,0 4-31-15,0-3-10 0,0-1 0 0,2 1 0 16,1 0 0-16,0 2 0 0,0 1 0 0,3-4 0 15,-3 1 0-15,3 0 0 0,-3 0 0 0,3 0 0 16,0-1-20-16,-1 4 1 0,-2-4 1 0,0 1 0 16,0 0-2-16,0 0-1 0,3-3 0 0,-3 0 0 15,0 3-3-15,0 0-1 0,0-1 0 0,2 1 0 0,-2-3 9 16,0 3 3-16,0-3 0 0,0 3 0 0,0 2-5 0,0-2-1 16,-3 0 0-16,3 2 0 0,0-2 19 0,-3 5-12 15,-1-2 12-15,1 2-449 16,0-6-84-16</inkml:trace>
  <inkml:trace contextRef="#ctx0" brushRef="#br0" timeOffset="10675.4314">14391 7900 1123 0,'0'0'24'0,"0"0"6"0,6-2 1 0,-4-3 1 0,1-1-32 0,0-2 0 16,0 3 0-16,0 0 0 0,0-3 52 0,0 2 4 15,3-1 0-15,-3-1 1 16,3 2-66-16,-3-2-14 0,0 3-2 0,6-3-353 0,-3 3-70 0</inkml:trace>
  <inkml:trace contextRef="#ctx0" brushRef="#br0" timeOffset="11003.7814">14658 7631 705 0,'0'0'15'0,"6"-3"3"0,-3-2 1 0,3-1 2 0,3 1-21 0,-3-3 0 0,3 0 0 0,0-2 0 16,3 2 8-16,0 0-8 0,0 0 10 0,0-3-10 16,3 1 0-16,-4 2 0 0,1-3 0 0,3 1 0 15,-3-1 20-15,-3 0-1 0,3 1-1 0,-3 2 0 16,3-3 48-16,-3 3 10 0,0 0 1 0,-3-2 1 16,3 2-30-16,-3 3-5 0,2-3-2 0,1 0 0 0,-3-3 45 0,0 3 9 15,3 0 1-15,0-2 1 0,0 2-34 0,-3 0-7 16,0-3-2-16,3 3 0 0,0 0-22 0,0 0-5 15,0 3-1-15,0-3 0 0,3 0-18 0,-4 3-8 16,4-3 8-16,-3 0-8 0,0 3 0 0,0-1 0 16,0 4 0-16,0-1 0 0,0 1 0 0,0 2 0 15,-3 0 0-15,3-3 0 0,-3-2 0 0,3-1 0 16,-6 4 0-16,6-1 0 0,-6-2 0 0,3 2-14 16,-1-2 2-16</inkml:trace>
  <inkml:trace contextRef="#ctx0" brushRef="#br0" timeOffset="22094.7335">12072 10213 1310 0,'0'0'37'0,"0"0"8"0,0 0-36 0,0 0-9 0,0 0 0 0,0 0 0 16,0 0 63-16,0 0 10 0,0 0 3 0,0 0 0 15,0 0-37-15,0 0-7 0,0-5-2 0,-3 2 0 16,0-2-7-16,3 5-2 0,0 0 0 0,0 0 0 15,0-6 10-15,0 6 1 0,0-5 1 0,0-3 0 16,0 3 3-16,0 0 0 0,0-1 0 0,0 6 0 16,-6-5-4-16,6 5 0 0,0-5 0 0,0-1 0 15,-3 1-5-15,3 2-2 0,-3-2 0 0,0 0 0 0,3 5-9 16,0 0-1-16,0-5-1 0,0 5 0 0,-3-6-2 16,3 1-1-16,0 0 0 0,-3-1 0 0,3 1-1 15,0 0 0-15,-3 0 0 0,3 5 0 0,-3-6 6 0,0 1 2 16,3-3 0-16,-3 3 0 0,0-3-4 0,0 3-1 15,0-3 0-15,0 0 0 0,0-6 6 0,3 4 1 16,-3-1 0-16,-3 3 0 0,3-2 4 0,-3-1 2 16,3 6 0-16,-3-3 0 0,3-3-7 0,-2 3-2 15,-1-2 0-15,0 2 0 0,3 5-6 0,-3-2-2 16,0-6 0-16,0 3 0 0,-3-2-9 0,0 2 12 0,3 0-12 0,-6 0 12 16,3-3-4-16,0 4 0 0,0-1 0 0,0 0 0 15,0-3 1-15,-2 3 0 0,-1 3 0 0,0-3 0 16,-3 0-1-16,3-3-8 0,0 6 12 0,0-3-4 15,0-2-8-15,0 2 0 0,-3 0 9 0,3 0-9 16,4 2 0-16,-4-1 0 0,3-4 0 0,0 3 0 16,-3 0 0-16,3-3 9 0,-3 4-9 0,3-4 0 15,0 0 8-15,-3 3-8 0,3 0 0 0,-3-2 0 16,4 2 0-16,-1 0 0 0,0-3 0 0,0 4 0 16,3-1 8-16,-3 0-8 0,0-3 0 0,0 3 0 15,0 0 8-15,0 0-8 0,3 6 0 0,-3-6 0 16,-3 0 0-16,0 0 0 0,4 0 8 0,-1 0-8 15,-3 3 0-15,3-1 0 0,0 4 8 0,0-4-8 16,3 1 0-16,-3 2 0 0,0-2 8 0,0-3-8 16,0 3 0-16,3 0 0 0,-3 2 0 0,0 0 0 15,3 1 0-15,-2-4 0 0,-1 1 0 0,3 0 0 16,-3 2 0-16,0-2 0 0,3 0 0 0,-3 2 0 0,3-2 0 0,-3 2 0 16,0-2 0-16,3-1 0 0,0 4 0 0,-3-1 0 15,0 0 0-15,9 3 0 0,-6-5 0 0,0 3 0 16,-3-4 0-16,4 6 0 0,5 0 8 0,-3-5-8 15,-6 2 0-15,3 3 0 0,0-5 8 0,-3 2-8 16,6 1 0-16,-3-1 0 0,-3-2 0 0,0 5 0 16,3-5 0-16,-3 2 0 0,3 3 0 0,0 0 0 15,-3-3 0-15,3 1 0 0,0-1 0 0,0 3 0 0,0 0 0 16,1 3 0-16,2-1 0 0,3-2 0 0,-6 0 0 0,0 0 0 16,0 3 0-16,6-3 0 0,0 0 0 0,-6 3 0 15,0-1 0-15,0 1 0 0,6-3 0 0,-3 0 0 16,-3-3 0-16,6 3 0 0,0 0 0 0,0 0 0 15,0 0 0-15,0 0 0 0,-3 3 0 0,-3-3 0 16,3-3 0-16,3 3 0 0,0 0 0 0,-3 0 0 16,-3 0 0-16,6 0 0 0,0 0 0 0,0 0 0 15,0 0 0-15,0 0 0 0,0 0 0 0,0 0 0 16,0 0 0-16,-3 0 0 0,-3 0 0 0,6 0 0 16,0 0 0-16,0 0 0 0,0 0 0 0,-3-2 0 15,0 2 0-15,3 0 0 0,0 0 0 0,-6 0 0 16,6 0 0-16,0 0 0 0,0 0 0 0,0 0 0 15,0 0-22-15,0 0 2 0,0 0 0 0,0 0 0 16,0 0-36-16,0 0-8 16,0 0 0-16,0 0-1 0,0 0-138 0,0 0-27 0,0 0-6 0,0 0-373 15,0 0-75-15</inkml:trace>
  <inkml:trace contextRef="#ctx0" brushRef="#br0" timeOffset="22876.0677">11087 9583 1137 0,'0'0'24'0,"0"0"6"0,0 0 1 0,6 6 2 0,-3 1-33 0,2-1 0 0,-2 2 0 0,0-3 0 15,0 0 73-15,0 1 8 0,-3-6 2 0,3 7 0 16,-3-7-16-16,3 6-3 0,-3-6-1 0,0 0 0 15,0 0-15-15,0 0-2 0,0 0-1 0,0 0 0 16,0 0-5-16,0 0-2 0,0 0 0 0,0-6 0 16,3 1-3-16,-3 0-1 0,-3-3 0 0,3 0 0 15,-3 0-2-15,3 0 0 0,-3-2 0 0,0 2 0 16,0-3-7-16,0-2-1 0,-3 0-1 0,4-1 0 16,2-2 0-16,-9 3 0 0,6 0 0 0,-3 0 0 15,3 0-7-15,-3 2 0 0,0-2-1 0,0 2 0 16,3-5-4-16,-3 3-1 0,0 5 0 0,0-2 0 15,3-1-2-15,-3 0 0 0,0 1 0 0,0 2 0 16,0 3 2-16,0-1 0 0,0 1 0 0,3-3 0 16,-3 0 0-16,0 3 0 0,0 5 0 0,6 0 0 15,-3-5-1-15,-5 2 0 0,5-2 0 0,3 5 0 16,0 0-9-16,-9-6 12 0,3 4-12 0,6 2 12 0,0 0-12 0,-3-3 0 16,3 0 0-16,0 3 0 0,0 0 0 0,3-2 0 15,-3 2-8-15,6-3 8 0,-3 3 0 0,6 0 0 16,-4 0-9-16,1 0 9 0,0 0 0 0,0 3 0 15,3-1 0-15,-9-2 0 0,12 0-9 0,3 6 9 16,0-6 0-16,0 2-9 0,0-4 9 0,0 2 0 0,-1 2 0 16,7-2-8-16,0 0 8 0,-6 0 0 0,0 0 0 15,-15 0 0-15,18 0 0 0,3 0 0 0,-4 0 0 0,-2 0 0 16,0-2 0-16,0 2 0 16,0 0 0-16,0-3 0 0,-3 3 0 0,0 0 0 0,0 0 0 0,-3 0 0 15,-4-3 0-15,-5 3 0 0,0 0 0 0,9-2 8 16,-3 2-8-16,0 0 0 0,-3 0 0 0,-3 0 8 15,0 0-8-15,0 0 0 0,0 0 8 0,0 2-8 16,0-2 0-16,-3 3 8 0,0-3-8 0,3 0 0 16,0 0 8-16,-3 5-8 0,3 1 8 0,0-6-8 15,-6 5 0-15,3 3 0 0,0 0 0 0,3-8 0 16,-5 8 0-16,-1 0 8 0,0 2-8 0,0 1 0 16,-6-1 0-16,3 1 0 0,0 0 0 0,-3-4 8 15,3 1-8-15,3 6 0 0,-3 2 8 0,-3-3-8 16,3 0 8-16,0 0-8 0,3 0 10 0,-2 1-10 15,-4 2 11-15,3-3-11 0,0-3 12 0,0 1-12 16,0 0 8-16,3-1-8 0,-3-2 0 0,3 0 0 16,3 0 0-16,-3 0 0 0,3 0 0 0,-3-3 0 0,3-2 0 15,3-3 0-15,0 0 0 0,0 0-9 16,0 0-18-16,0 0-3 0,0 0-1 0,0 0-741 16,0-3-148-16</inkml:trace>
  <inkml:trace contextRef="#ctx0" brushRef="#br0" timeOffset="28907.3125">11974 9141 903 0,'0'0'20'0,"0"0"4"0,0 0 0 0,0 0 2 0,0 0-26 0,0 0 0 16,0 0 0-16,0 0 0 0,0 0 72 0,0-8 10 16,0 0 2-16,0 1 0 0,0 1-3 0,0 6 0 15,-3-10 0-15,3 2 0 0,0 8-23 0,0-8-5 16,-3-8-1-16,3 5 0 0,-3 3-21 0,3-2-5 16,0 2-1-16,-3 0 0 0,0-3-1 0,0 1 0 15,0-1 0-15,0 3 0 0,0 0 0 0,0-2 0 0,3-1 0 16,-3 3 0-16,0-5 4 0,0 5 1 0,-3-3 0 0,3 1 0 15,-3-1-4-15,0 6-1 0,0-3 0 16,0 3 0-16,0-1 0 0,3 1 0 0,-6 0 0 0,3 0 0 16,0 5-10-16,0-3-2 0,-2 0-1 0,2 3 0 15,-3 3-3-15,0 0-8 0,0-3 12 0,3 2-4 16,0 4-8-16,-3-4 0 0,3 6 0 0,0 0 0 16,3 0 0-16,-3-3 0 0,0 3-9 0,0 3 9 15,3 5 0-15,0-3-12 0,-3 0 12 0,3 6-10 16,3-1 10-16,-3 1-10 0,0-3 10 0,0 2-10 15,0 1 2-15,3 4 0 0,3 1 0 0,-3-3 0 16,0 3 8-16,0 0 0 0,6 3-9 0,-3-4 9 16,3-2 0-16,0 1-11 0,-3 1 11 0,3 1-8 15,3-3 8-15,0 1 0 0,-3-1 0 0,0-5 0 0,6-3 0 16,-3 0 0-16,-3 0 0 0,3 1-8 0,-3 1 8 0,3-1 0 16,-1-4 0-16,1-2 0 0,-9-8 0 0,9 3 0 15,0 5 0-15,0-6 0 0,0-4 0 16,-3-1 12-16,3-2-2 0,-3 2-1 0,0-5 13 15,0 0 2-15,0-2 1 0,-3-1 0 0,3 3-3 0,0 0-1 16,-3-5 0-16,3 0 0 0,-3 0-3 0,3-1-1 16,-1 1 0-16,-2 3 0 0,0-4-5 0,-3 4-2 15,3-3 0-15,0-1 0 0,-6 1 0 0,3 0 0 0,0 2 0 16,0-2 0-16,0-3 7 0,-3 3 2 0,0 0 0 0,0-1 0 16,0 1 0-16,-2 3 0 0,2-4 0 0,-3 4 0 15,0-1 2-15,-3 3 1 0,3-5 0 0,0 5 0 16,-3-2-5-16,0 4-1 0,3-2 0 0,0-2 0 15,-3 2-16-15,3-3 8 0,0 9-8 0,0-4 0 16,3 4 9-16,-3-1-9 0,0 3 0 0,6 0 9 16,-3-8-9-16,0 5 0 0,0 3 0 0,3 0 0 15,0 0 0-15,0 0 0 0,0 0 0 0,0 0 0 16,0 0 0-16,0 0-9 0,0 0 9 0,-3 0-13 16,1 3-15-16,2-3-2 0,0 0-1 0,2 5 0 15,1 1-118 1,0 2-24-16,-3-3-5 0,3 3-505 0,3-6-101 0</inkml:trace>
  <inkml:trace contextRef="#ctx0" brushRef="#br0" timeOffset="29377.6692">11795 9279 1206 0,'-3'3'26'0,"3"-3"6"0,-3 0 0 0,3 0 3 0,0 0-35 0,0 0 0 0,-3 0 0 0,3 0 0 16,0 0 74-16,0 0 8 0,0 0 2 0,0 0 0 15,6-6-24-15,0 1-4 0,-3 0 0 0,-3 5-1 16,3-6-27-16,6 4-6 0,-6-4-1 0,-3 6 0 15,0 0-7-15,12-2-2 0,-6-1 0 0,3 1 0 16,-3-6 7-16,0 2 1 0,-1-2 0 0,4 6 0 0,-3-4-10 16,-6 6-2-16,6-5 0 0,3 3 0 0,-3-1-8 0,0-2 0 15,0 2 0-15,-6 3 8 0,6-3-8 0,-3 1-14 16,3-1 3-16,-6 3-556 16,0 0-111-16</inkml:trace>
  <inkml:trace contextRef="#ctx0" brushRef="#br0" timeOffset="70718.2918">7958 15838 1335 0,'0'0'29'0,"0"0"7"0,9 5 0 0,-9-5 2 0,0 0-30 0,0 0-8 16,0 0 0-16,0 0 0 0,0 0 24 0,0 0 3 15,0 0 1-15,0 0 0 0,6 0-4 0,-6 0 0 0,0 0 0 16,6-5 0-16,3 2 23 0,0-2 4 16,-9 5 1-16,6-5 0 0,-3-3-10 0,3 3-2 0,3-1 0 15,-3 4 0-15,-3-4-6 0,3 4-2 0,8-4 0 0,-5 1 0 16,-9 5-9-16,6-3-3 0,6 1 0 0,3-1 0 15,3 3-6-15,0 0-2 0,0 0 0 0,-3 0 0 16,5 0-1-16,1 0-1 0,-6 0 0 0,3-3 0 16,0 3-10-16,0-2 0 0,3-1 0 0,-1-2 8 15,-2 0 1-15,6-1 0 0,-3-2 0 0,3 0 0 16,0-2 12-16,-4 2 3 0,4 0 0 0,0 0 0 16,-3 0-8-16,3 0 0 0,-1-2-1 0,4 4 0 0,-3 1-7 0,3-3 0 15,-3 0-8-15,-1 0 12 0,1 6-12 0,0-4 0 16,-3 1 8-16,0 2-8 0,3 1 0 0,-4-1 11 15,1 0-11-15,0 1 10 0,0-1-10 0,0 0 0 16,0 3 0-16,-4-2 0 0,4 2 0 0,-3-3 8 16,3 3-8-16,-3-3 8 0,3 3-8 0,-3-2 0 0,-4 2 0 0,1-3 0 15,0 3 0-15,0-2 0 0,0-4 9 0,-3 6-9 16,3-2 8-16,-3-1-8 0,0 3 8 0,-1-3-8 16,-2 1 8-16,3-1-8 0,-3 3 10 0,3 3-10 15,-3-3 24-15,3 0-2 0,-3 2 0 0,3-2 0 31,0 0-22-31,-3 0-15 0,3 3 3 0,-1-3 0 0,1 3 12 0,0-1 0 16,3-2 0-16,0 3 0 0,3-3 0 0,0 0 0 16,-6 0 0-16,3 0 0 0,-1-3 0 0,1 3 0 15,0-2 0-15,0-1 0 0,0 3 0 0,0-3 0 16,-3-2 0-16,3 5 0 0,0-3 0 0,-4 1 0 0,1 2 0 0,0-3 0 16,0 3 13-16,0-3-4 0,-3 3-1 0,-3-2 0 15,3 2 6-15,-3 0 1 0,3-3 0 0,-9 3 0 16,9 0 4-16,-3 0 1 0,0-2 0 0,-6 2 0 15,0 0-8-15,6 2 0 0,-1-2-1 0,-5 0 0 16,0 0-3-16,6 0 0 0,-6 0 0 0,0 0 0 16,0 0-8-16,0 0 0 0,0 0-10 0,0 0-1177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0T18:38:47.7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5613 3196 1332 0,'0'0'29'0,"0"0"7"0,0 0 0 0,-3-8 1 0,0 3-29 0,3 5-8 15,0-5 0-15,0-1 0 0,0 1 44 0,0 0 7 16,0 5 1-16,0-8 1 0,0 3-21 0,3-3-5 16,0 5-1-16,0-8 0 0,-3 9-10 0,6-9-3 0,-3 9 0 0,0-6 0 15,-3 8 1-15,0-6 0 0,3 1 0 0,-3 5 0 16,3-5-2-16,-3 5-1 0,0 0 0 0,0 0 0 16,5-6-11-16,1 1 0 0,-6 5 0 0,6-3 8 15,0-2-8-15,0 3 0 0,0-1 0 0,0 0 0 16,3 1 0-16,-3-1 12 0,0-2-2 0,3 5 0 15,0-3 3-15,-3 3 1 0,3-3 0 0,0 3 0 16,0 3-14-16,0 0 0 0,-1-3 8 0,4 5-8 16,-3-2 0-16,3 2 0 0,-3-2 8 0,3 2-8 15,0 0 0-15,3-2 0 0,-3-1 8 0,3 4-8 16,0-4 0-16,2 1 0 0,4 2 0 0,0-5 0 16,0 0 0-16,0 0 0 0,0 3 0 0,-1-3 0 15,4 0 0-15,-3 0 0 0,0 0 0 0,-3 0 0 16,0 0 14-16,-1 0 0 0,-2 0 0 0,0 0 0 15,0 3 13-15,0-3 2 0,-3 0 1 0,3 2 0 16,-3-2-17-16,3 0-3 0,-4 0-1 0,1-2 0 0,3 2-1 16,-3 0-8-16,0-3 12 0,3 0-4 0,-3 3-8 0,3-5 8 15,-3 2-8-15,0-2 8 0,2 0-8 0,-2 2 0 16,3-2 0-16,-3 0 0 16,3-1-100-16,0 1-16 0,6 0-4 0</inkml:trace>
  <inkml:trace contextRef="#ctx0" brushRef="#br0" timeOffset="887.525">7297 2958 1108 0,'6'-16'31'0,"-6"8"8"0,0 8-31 0,0 0-8 0,0 0 0 0,0-2 0 16,3-1 90-16,-3 3 17 0,-3-8 3 0,3 5 1 15,3 1-48-15,-3 2-10 0,0 0-1 0,0 0-1 16,0 0-15-16,3 0-4 0,-3 0 0 0,0 0 0 16,0 0-16-16,3 2-3 0,3 4-1 0,0 4 0 15,-3-2-4-15,0 3-8 0,0 2 11 0,0 0-11 0,3 8 8 16,-3-7-8-16,0 4 0 0,0 1 0 15,0-1 0-15,0 1 0 0,-3 5 0 0,0-6 0 0,0 1 8 16,0 2-8-16,0 5 0 0,-3-7 0 0,0 2 8 16,0-3-8-16,0 1 0 0,3-3 0 0,-6 2 0 0,3-4 0 15,6-7 0-15,-3 1 0 16,0 0-44-16,0-8-2 0,-3 6-1 0,3-6 0 16,0 0-37-16,0 0-8 0,0 0-2 0,0 0-554 15</inkml:trace>
  <inkml:trace contextRef="#ctx0" brushRef="#br0" timeOffset="1451.5992">7568 3138 824 0,'0'24'18'0,"-3"-11"4"0,0-2 1 0,3 2 0 16,-3-3-23-16,0 4 0 0,6-1 0 0,-6-3 0 0,0 1 49 0,3-11 6 15,0 0 1-15,0 11 0 0,0-1 0 0,0-2 1 16,-3 0 0-16,3-8 0 0,0 0 18 0,0 0 3 16,0 0 1-16,0 0 0 0,0 0-4 0,0 0-1 15,0 0 0-15,3-5 0 0,0-3-22 0,0 5-5 16,-3 3-1-16,-3-5 0 0,0-3-7 0,0 0-2 16,6 0 0-16,-3 0 0 0,0 3-14 0,0-6-3 15,3 1-1-15,-3-4 0 0,3 1-6 0,0 0-1 16,3 2 0-16,-3-2 0 0,3 0 2 0,0 0 0 15,0 2 0-15,-3 1 0 0,6-1-6 0,-3 0-8 16,3 3 11-16,-3 1-11 0,-3-1 0 0,6 0 0 16,0 2 0-16,0 4 0 0,-9 2 0 0,9-3 0 0,-1 3-9 0,1 0 9 15,0 5-11-15,-9-5 11 0,3 8-13 0,6 3 5 16,0-1 8-16,-6 4 0 0,-3-1 0 0,3 3-8 16,6 0 8-16,-3 2 0 0,-9 1 0 0,0 2 0 15,0 0 0-15,3 3 0 0,-3-6 0 0,3 4 0 16,-3-4-13-16,3-2-7 0,3 0-2 0,0 0 0 15,0 0-47-15,-3-6-10 16,3 1-1-16,0-3-1 0,6-3-48 0,-9-5-10 0,0 0-1 16</inkml:trace>
  <inkml:trace contextRef="#ctx0" brushRef="#br0" timeOffset="2107.9239">7854 3027 1062 0,'0'0'23'0,"0"0"5"0,0 0 0 0,0 0 3 16,0 0-31-16,0 0 0 0,0 0 0 0,0 0 0 0,0 0 62 0,0 0 6 15,0 0 2-15,0 0 0 0,0 0-36 0,0 0-7 16,0 0-2-16,6 2 0 0,-3 9-4 0,3-6-1 16,-3 6 0-16,0 2 0 0,3 0-2 0,-3 3-1 15,0 0 0-15,3 3 0 0,-3-1-8 0,3 3-1 16,3-5-8-16,-3 0 12 0,-1-3-12 0,4 1 0 0,-6-4 8 0,6 3-8 15,-6-2 0-15,6 0 0 0,0-4 0 0,0-1 0 16,0-1 20-16,3-5 0 16,-6 0 1-16,0 0 0 0,3-8 27 0,-6 0 4 0,3 0 2 0,-3-2 0 15,3 2-11-15,0-5-3 0,-3 2 0 0,0-5 0 16,-3 0-20-16,0-2-4 0,0 2 0 0,0-5-1 16,-3 5-15-16,3-5 11 0,-6 2-11 0,3 1 10 15,-3-1-10-15,0 3 8 0,0 0-8 0,-3 0 8 16,6 1-8-16,-3 4 8 0,3 3-8 0,0 3 8 15,0-1-8-15,3 6 12 0,0 0-12 0,0 0 12 16,0 0-12-16,0 11 0 0,3-3 0 0,0 5-11 16,3 0 11-16,0 1 0 0,-3-1 0 0,6 3-8 15,0-3 8-15,-3 0 0 0,0 0 0 0,5-2-8 16,7-3 8-16,-6 3 0 0,-3-6-9 0,3 3 9 16,3-3 0-16,0-2-11 0,0 2 11 0,-3-5-8 15,0-5 8-15,2 2 0 0,1 0 0 0,0 1-8 16,0-6 8-16,0 3 0 0,-3-3 0 0,3 2 0 0,-3-2-8 15,-3 0 0-15,0 0 0 0,-1 1 0 0,1-4-8 0,-3 3 0 16,0 0-1-16,0-3 0 0,-3 4 5 0,-3-1 2 16,3-3 0-16,-3 8 0 0,0-5 10 0,0 8 0 15,0 0 0-15,-3-5 0 0,-3 3 0 0,0-1 0 16,0 0 0-16,0 6 0 0,0 2-13 0,-2 3-1 16,-1 0 0-16,3 3 0 0,0 2 2 0,-3 0 0 15,0 3 0-15,3 2 0 0,0 1 12 0,-3 0 0 16,6 7 0-16,-3-10 0 0,3 5 0 0,0 0 10 0,6-2-10 15,-3 2 8-15,3-3-8 0,3 1 0 16,-3 2 0-16,6-8 0 0,-3 1-22 0,0-7 0 16,0 1 0-16,3 0 0 15,0 0-47-15,0-2-10 0,-1-6-1 0,4-3-1 16,0-2-24-16,-3-1-5 0,0-4-1 0,3-3-257 0,0-6-52 0</inkml:trace>
  <inkml:trace contextRef="#ctx0" brushRef="#br0" timeOffset="2461.4945">8452 3040 798 0,'0'0'22'0,"0"0"6"0,0 0-28 0,0 0 0 0,0 0 0 0,0 0 0 0,0 0 69 0,0 0 8 16,0 0 2-16,0 0 0 0,3 5-52 0,-3 6-11 16,0 2-1-16,0 0-1 0,3 3-14 0,0-2 0 15,0 1 0-15,0 1 0 0,3 3 0 0,0-3 0 0,-3 2 8 0,0-2-8 16,3-3 0-16,-3 3 0 0,3-3 0 0,0 1 0 16,-3-4 8-16,0 1 0 0,0-3-8 0,3 2 12 15,-3-7 28-15,-3-3 6 0,0 0 1 0,3 5 0 31,0 1 1-31,-3-6 1 0,0 0 0 0,0 0 0 16,0 0 7-16,0 0 2 0,3-11 0 0,-3 0 0 16,0 6-20-16,0-6-4 0,0 1-1 0,0-1 0 0,0 1-7 0,0-3-2 15,3 2 0-15,-3-5 0 0,0 3-3 0,0 0-1 16,0-1 0-16,-3 1 0 0,3 3-9 0,0-1-3 16,3 0 0-16,0 3 0 0,0 1-8 0,0 1 0 15,3 1 0-15,-1 2 0 0,-5 3 0 0,6-5 0 0,3 2 0 0,0-2-11 16,0 2 11-16,3 3-8 0,-12 0 8 0,12-2-8 15,3-1-12-15,-3 3-1 0,0 0-1 0,0-3 0 32,0 3-52-32,-1-2-10 0,1 2-3 0,0-3-666 0</inkml:trace>
  <inkml:trace contextRef="#ctx0" brushRef="#br0" timeOffset="3102.2693">8878 2979 1463 0,'-9'-5'41'0,"9"5"10"0,0 0-41 0,-6 5-10 0,-6-2 0 0,6 0 0 16,-3-3 105-16,0 5 19 0,-3-3 4 0,4 1 1 16,2 2-49-16,0-5-9 0,0 3-3 0,0 0 0 15,0 5-47-15,6-8-9 0,0 0-3 0,-3 5 0 16,0 3-9-16,3-8-16 0,3 5 4 0,3 3 1 31,0 3-23-31,0-1-5 0,0-2-1 0,3 3 0 16,2-1-4-16,-2 4-2 0,3-1 0 0,0 0 0 15,0 3 0-15,0 0 0 0,-3-3 0 0,0 3 0 16,3 2-1-16,-6-4 0 0,0-1 0 0,0 3 0 0,-3 0 29 0,0 2 6 0,0-5 0 0,-3 3 1 16,0-3 33-16,-3-2 6 0,0 2 2 0,-3-2 0 15,3 2 20-15,-3-2 4 0,-3-1 1 0,3-2 0 16,0-3-11-16,0 3-3 0,0-8 0 0,0 6 0 16,0-6-12-16,0 0-2 0,0 0-1 0,6 0 0 15,-3-3-1-15,0 0 0 0,0-2 0 0,0 0 0 16,0-3-17-16,3 3-8 0,3-3 0 0,0 2 8 15,-3 1-8-15,3-3 0 0,-3 3 0 0,6 0 0 0,-3-1-14 16,3 1 5-16,-3 0 1 0,3-1 0 16,0 4-30-16,0 2-6 0,3-6 0 0,-3 4-1 15,0-3-14-15,3 5-2 0,-3-8-1 0,6 5 0 16,-4 0 21-16,4-5 4 0,-3 3 1 0,0-3 0 16,0 5 0-16,3-2 1 0,-3 5 0 0,3-2 0 0,0-1 10 0,0-2 1 15,-3-1 1-15,3 1 0 0,2-3 23 0,-5 3 0 16,0-3 0-16,3 0 0 0,0 3 21 0,-3-6 9 15,0 0 2-15,-3 6 0 0,0-11 31 0,0 8 6 0,0-5 2 16,-3 3 0-16,0 2-15 0,0-3-2 16,0-2-1-16,0 2 0 0,-3 3-13 0,0 0-2 15,-3 0-1-15,3 0 0 0,-3 1-9 0,0 1-3 0,-3 1 0 0,3 0 0 16,-3-1-6-16,0 4-2 0,0 2 0 0,0 0 0 16,-3 2-5-16,3 4 0 0,0-1-1 0,-3 6 0 15,0 2-11-15,3 0-12 0,0 0 2 0,0 6 1 16,0-6 9-16,4 3-12 0,2 2 12 0,2-2-12 15,4 5 12-15,0-5-13 0,0 0 5 0,3 3 8 32,6-6-59-32,-3 0-4 0,0-2-1 0,6-1 0 0,-3-4-23 15,3 2-5-15,-1-3 0 0,-2-3-656 0</inkml:trace>
  <inkml:trace contextRef="#ctx0" brushRef="#br0" timeOffset="3498.6684">7283 2551 2113 0,'-12'-6'46'0,"12"6"10"0,0 0 1 0,0 0 3 0,-3-2-48 0,3 2-12 16,0 0 0-16,0 0 0 0,0 0 8 0,0 0 0 15,0 0-8-15,3 8 12 0,6-6-12 0,-3 1-18 16,-1 5 4-16,4-3-612 16,0-2-122-16</inkml:trace>
  <inkml:trace contextRef="#ctx0" brushRef="#br0" timeOffset="4668.4579">10146 3061 1000 0,'0'0'28'0,"-6"-5"7"0,0 2-35 0,3 1 0 16,-6-1 0-16,3 0 0 0,0 1 49 0,-3 2 3 15,0 0 1-15,0 0 0 0,6 0-21 0,-2 0-5 16,-1 2-1-16,0 1 0 0,0 2-10 0,3 1-3 16,0 2 0-16,-3 2 0 0,3 1-13 0,0 5 0 15,0-3 0-15,0 8 0 0,3-8 0 0,3 3 0 16,-6 3 0-16,6-4-10 0,0-1 10 0,0-4 0 16,0 1 0-16,3-3 0 0,-6-8 0 0,9 8 0 15,-9-8 0-15,0 0 0 0,9 0 24 0,0-3 6 16,-1-2 2-16,-2-3 0 0,3 0 16 0,0-3 3 15,-3-2 1-15,0 0 0 0,-3-3-27 0,3-3-5 16,-3 4 0-16,-3-1-1 0,0 3-8 0,0-6-2 0,-3 3 0 0,3 3 0 16,-6 0-9-16,6 2 8 0,-3 3-8 0,0 3 8 15,3 0-8-15,0 2 0 0,-3 6 0 0,3-3 8 16,0 0-8-16,0 0 0 0,0 7 0 0,3 4-11 16,0-8 11-16,-3-3 0 0,0 0 0 0,9 8-8 15,-9-8 8-15,12 5-8 0,0-5 8 0,0 0-8 16,3-5 8-16,-3-3 0 15,0-3 0-15,-1-2 0 0,7-6 0 0,-6-4 8 16,6-1-8-16,-3-8 0 0,0 0 0 0,3-5 8 16,0 3-8-16,-4-6 0 0,-2 8 11 0,0-5-3 15,-3 3 0-15,0-3 0 0,-6 3 0 0,0 2-8 0,-6-3 12 16,3 1-4-16,3 2 0 0,-6 3 0 0,-6 5 0 0,6 6 0 16,-3-1 10-16,3 6 2 0,0 0 0 0,-3 13 0 15,0-8 22-15,-3 11 5 0,3 2 1 16,1 8 0-16,-1 0-37 0,-3 6-11 0,3-1 0 0,0 9 0 15,0 2 0-15,0 3 0 0,0 2 0 0,0 0 0 16,0 9 0-16,3 2 0 0,-3 0 0 0,0 2 0 16,0 6-11-16,0 0-9 0,-3 3-1 0,3-3-1 15,3 0 5-15,-3 2 1 0,3 1 0 0,0-3 0 16,0 0 0-16,0-6 0 0,6 1 0 0,-3-3 0 16,3 0 3-16,0-8 1 0,3 0 0 0,0-3 0 15,3-2-8-15,0-3 0 0,3-2-1 0,0-4 0 31,0-4-14-31,0-3-2 0,-3-3-1 0,3-2 0 0,2-1 22 0,-2-10 4 0,3 0 0 0,-3-8 1 16,0-2 11-16,0-4 9 0,3 1-1 0,-6-3-8 16,0-5 22-16,0-3-2 0,0-2-1 0,-3 2 0 15,-6-5-2-15,0 5 0 0,0-5 0 0,-6 3 0 16,-3 2 13-16,3 0 2 0,-6 3 1 0,0 2 0 16,0 6 19-16,-3 0 4 0,0 2 1 0,0 3 0 15,0 3 5-15,1 2 1 0,-1 3 0 0,3 3 0 16,-3 0-46-16,6-1-9 0,0 4-8 0,0-1-663 15,0 3-139-15</inkml:trace>
  <inkml:trace contextRef="#ctx0" brushRef="#br0" timeOffset="5547.3144">11206 3130 1321 0,'0'0'37'0,"0"0"9"0,0 0-37 0,0 0-9 0,0 0 0 0,-6-5 0 15,0 5 76-15,0-8 12 0,-3 5 4 0,6 1 0 16,-3-9-50-16,0 8-10 0,0-7-1 0,0 2-1 16,0 0-12-16,0 3-2 0,0-3-1 0,0 0 0 15,0 2 9-15,0 1 1 0,-3 5 1 0,3-5 0 16,1 2-8-16,2 3-2 0,-3 3 0 0,0 2 0 15,0 0-16-15,0 1 0 0,0 4 0 16,0 3-9-16,3-2-1 0,0 5 0 0,3 0 0 0,-3 5 0 16,3-8 10-16,0 6 0 0,3-3 0 0,3-1-8 0,0 1 8 0,0 3 0 15,0-3 0-15,3 0-8 0,0-6 8 0,-1-2-8 16,1 0 8-16,0-3-8 0,3-2 8 0,-3 2 0 16,0-5 0-16,0-5-8 0,0 2 8 0,3 1 0 15,-3-6 0-15,0 0 0 0,0-3 0 0,0 1 8 16,-3-4-8-16,2 4 11 0,-2-3-11 0,3-1 0 15,-6-4 0-15,3 5-11 0,0-1 3 0,-3 4 0 16,-3 2 0-16,3 0 0 0,-3-3 0 0,-3 9 0 16,0-6 0-16,3 3 0 0,0 5 8 0,0 0 0 15,0 0 8-15,0 0-8 0,-3 7 0 0,0 1-8 0,0 3 0 16,0 2 0-16,3-2 8 0,0 5 11 16,3 2-3-16,0-5 0 0,0 3-8 0,3 0 0 0,0-3 0 15,3 1 0-15,6-1 0 0,-3 0 8 0,0-8-8 0,3 3 8 16,5-2-26-16,1-4-6 0,-3-2 0 15,3-5-756-15</inkml:trace>
  <inkml:trace contextRef="#ctx0" brushRef="#br0" timeOffset="15687.0031">11834 3074 932 0,'0'0'20'0,"0"0"5"0,0 0 1 0,0 0 0 0,0 0-26 0,0 0 0 0,0-5 0 0,0 0 0 16,0 2 53-16,-3-2 6 0,3 2 1 0,0 1 0 15,3-4 1-15,-3 6 1 0,0-5 0 0,3 5 0 16,-3 0-7-16,0 0-2 0,0 0 0 0,0 0 0 16,0 0-25-16,0 0-6 0,0 0-1 0,0 0 0 15,3 5-21-15,0 3 0 0,0 3 0 0,0-3 0 0,-3 2 0 16,6 1 0-16,-3 0 0 0,-1 2 0 0,1 0 0 0,0 0 0 16,0 0 0-16,0-2 0 0,3 2 0 0,-6 3 0 15,3-3 0-15,0 1 0 0,0-1 13 0,-3-8-1 16,0 6-1-16,0-3 0 0,0 5 1 0,0-5 1 15,0 0 0-15,0 2 0 0,-3-2-1 0,3-8 0 16,0 0 0-16,0 6 0 0,0-6 16 0,0 0 4 16,0 0 0-16,0 0 0 0,0 0 5 0,0 0 2 15,0 0 0-15,0 0 0 0,0 0-10 0,0 0-1 16,0 0-1-16,0 0 0 0,0 0-10 0,0 0-1 16,0 0-1-16,0 0 0 0,0 0-15 0,-3-6 8 15,0-2-8-15,0 3 0 0,0-3 18 0,0-2-2 0,0 4-1 0,3-2 0 16,0-2 1-16,-3 2 0 0,3 0 0 0,0-3 0 15,3 3-1-15,-3 0 0 0,0-2 0 0,3-1 0 16,0 1-6-16,0-1-1 0,0 0 0 0,-3 1 0 16,3 2-8-16,3-3 0 0,-3 3 0 0,0 1 0 15,-3-1 12-15,6 2-2 0,-3-2-1 0,3 0 0 16,0 3-9-16,-3-3 0 0,3 3-12 0,0-3 12 16,3 3-10-16,0-1 10 0,0 1 0 0,0 0-9 15,3 2 9-15,-4-2 0 0,4 5 0 0,0-5-8 16,-3 2 8-16,3 3-13 0,3 0 5 0,-6 0 8 15,3 0-12-15,-3-3 12 0,3 3-10 0,-3 3 10 16,0-3-13-16,-3 0 3 0,2 3 1 0,1-3 0 16,-3 5 9-16,0-5 0 0,0 0-9 0,-6 0 9 0,0 0 0 0,0 0 0 15,0 0 0-15,6 0 0 0,0 0 0 0,-6 0 0 16,0 0 0-16,0 0 0 0,0 0 0 16,0 0 0-16,0 0 0 0,0 0 0 0,0 0 0 0,0 0 0 15,0 0 0-15,0 0 0 0,0 0 0 0,0 0 0 16,0 0 0-16,0 0 0 0,0 0 0 0,0 0 0 15,0 0 0-15,0 0 0 0,0 0 0 0,0 0 0 16,0 0 0-16,0 0 0 0,0 0 0 0,0 0 0 16,-3 5 0-16,0 3 0 0,0-3 0 0,3 1 0 15,-3 2 0-15,-3 0 0 0,3 2 0 0,0-2 0 0,0 5 0 16,0-7 0-16,0 7 0 0,3-3-11 0,0 1 11 0,3 0-8 16,-3 2 8-16,3-3 0 0,-3-2 0 0,6 3 0 15,-3-3 0-15,3 2 0 0,0-4-9 0,-6-6 9 16,0 0 0-16,9 8-11 0,0-8 11 0,-9 0-8 15,0 0 8-15,9 0 0 0,3-8 0 0,0 2 0 16,0-7 10-16,-3 5-2 0,0-5-8 0,-1 0 12 16,1 0 4-16,0 2 0 0,-6-2 0 0,3 0 0 15,0-1-2-15,0 1 0 0,-9 0 0 0,3 2 0 16,0 1 5-16,-3 2 1 0,3 0 0 0,-3 2 0 16,-3-1-8-16,0 1-2 0,6 4 0 0,-6 2 0 15,6 0-10-15,0 0 0 0,-6-6 0 0,3 12 0 16,3-6-33-16,-5 0-12 0,2 0-3 0,3 0 0 15,0 0-123-15,0 0-25 0,0 0-4 0,0 0-633 16</inkml:trace>
  <inkml:trace contextRef="#ctx0" brushRef="#br0" timeOffset="16124.7682">12483 2556 1263 0,'0'0'28'0,"0"0"5"0,0 0 2 0,0 0 1 0,0 0-36 0,0 0 0 0,0 0 0 0,-6 8 0 16,3-6 78-16,0 4 9 0,3-1 1 0,0 3 1 16,-3 3-21-16,3-3-4 0,3 2 0 0,-3 1-1 15,0 2-23-15,0 0-5 0,0 0-1 0,3 1 0 16,0 7-9-16,-3 0-1 0,0 0-1 0,0 0 0 16,3 8-9-16,-3-2-2 0,-3-1 0 0,3-2 0 15,-3 5-4-15,3 3 0 0,-3-6-8 0,0 4 12 16,0-1-12-16,0-8 0 0,3 3 8 0,-3-1-8 15,0 1 0-15,0-3 0 0,3 1 0 0,0-4 0 16,-3 3 0-16,3-5 0 0,0-3 0 0,0 6 0 16,3-3 0-16,-3-3-12 0,-3 0 3 0,3 3 0 15,0-11-26-15,3 3-5 0,-3 0 0 0,0-2-1 16,0-6-43-16,0 0-9 0,0 0-2 0,0 0-414 16,0 0-83-16</inkml:trace>
  <inkml:trace contextRef="#ctx0" brushRef="#br0" timeOffset="16875.3616">12352 3067 1250 0,'0'0'35'0,"-3"-3"9"0,0 3-36 0,3 0-8 0,0 0 0 0,-3-3 0 16,-3 3 88-16,6 0 15 15,0 0 3-15,0 0 1 0,0 0-34 0,0 0-6 16,0 0-2-16,0 0 0 0,0 0-29 0,0 0-7 16,0 0-1-16,0 0 0 0,9-5-8 0,0 5-1 0,-9 0-1 0,9-3 0 15,2 1-8-15,-2 2-2 0,3 0 0 0,0 0 0 16,0 0-8-16,0 0 0 0,0 0 0 0,3 0 0 16,0 0 0-16,0 2 0 0,-1-4 0 0,4 2 8 15,0-3-8-15,-3 3 0 0,3 0 0 0,0 0 0 16,0-3 0-16,-4 1 0 0,1 2 0 0,0-3 0 15,0 3 0-15,-3-8-14 0,-3 3 3 0,3 5 1 16,-6-5 10-16,-6 5 12 0,0 0-2 0,0 0-1 0,0 0-9 16,0 0 0-16,0 0 0 0,0 0 0 0,0 0 12 0,0 0 1 15,0 0 0-15,0 0 0 16,0 0 5-16,0 0 1 0,-6 5 0 0,6-5 0 0,0 0-19 0,-6 0 0 16,0 5 0-16,3-2 0 0,3-3 0 0,-6 5 0 15,0-2 0-15,3-1 0 0,-3 4 0 0,3-1 13 16,-3 3-2-16,3-3-1 0,-3 3-10 0,0 0 0 15,3 0 0-15,0 0-11 0,0 3 11 0,0 2 0 16,0-5 0-16,0 2 0 0,1 1-8 0,-1 2 8 16,6 0-8-16,-3-2 8 0,2-1-10 0,-2 1 10 0,0 0-12 15,3 2 12-15,0-5 0 0,0 2 0 0,0-2 0 0,0 3 0 16,-3-6-8-16,6 3 8 16,0 0 0-16,0-8 0 0,0 5 0 0,-3 3 0 0,3-8 0 15,0 0 0-15,-6 0 0 0,0 0 0 0,0 0 0 0,9 0 0 16,0 0 0-16,-3-8 11 0,-3 3-3 0,3 0-8 15,3-3 17-15,-3 3-3 0,0-3-1 0,-3-3 0 16,3 0-5-16,0 1 0 0,-4-1-8 0,4 1 12 16,-3-4-1-16,0 1-1 0,0 3 0 0,0-1 0 15,-3 3-1-15,0 0 0 0,0 0 0 0,0 3 0 16,3 0-9-16,-6 2 0 0,0 0-12 0,3 3 12 16,0 0 0-16,0 0 0 0,0 0 0 0,0 0 0 15,0 0-19-15,0 0 4 0,-3 11 1 0,0-8 0 16,0 5 4-16,0 2 1 0,3 1 0 0,0-1 0 15,3-2 9-15,0 3 0 0,0-1 0 0,3-4 8 16,-3 2-8-16,0 0-12 0,3 0 4 0,0-3 0 16,3-3 0-16,0 4 0 0,-3-1 0 0,3-2 0 0,-3 2-8 15,0-5 0-15,0 3-1 0,0-3 0 16,0-3-34-16,0 3-6 0,-3-5-2 0,3 5-517 16,-6 0-104-16</inkml:trace>
  <inkml:trace contextRef="#ctx0" brushRef="#br0" timeOffset="17266.2111">12944 2625 981 0,'0'0'28'0,"0"0"6"0,0 0-34 0,0 0 0 0,0 5 0 0,0-5 0 15,0 5 93-15,3 1 12 0,-3-6 3 0,0 10 0 16,0 1-23-16,0-1-4 0,3 1-1 0,-3 2 0 16,0 3-20-16,0-3-5 0,0 0-1 0,0 9 0 15,0-1-26-15,0 3-4 0,3-3-2 0,-3 3 0 16,3-1-8-16,0 1-2 0,-6 0 0 0,3 2 0 15,0-4-12-15,0 1 9 0,0 4-9 0,-3-3 8 16,3-3-8-16,0 0 8 0,-3 6-8 0,3-9 8 16,0 3 7-16,0 0 1 0,0-2 0 0,0-1 0 0,0 4-16 15,0-7 0-15,0 1 0 0,0-2 0 0,3-4-13 0,-3 1-6 16,0-1-1-16,0-4 0 16,0-6-14-16,0 0-3 0,0 0-1 0,0 0 0 15,0 0-50-15,0 0-9 0,0 0-3 0</inkml:trace>
  <inkml:trace contextRef="#ctx0" brushRef="#br0" timeOffset="17814.5288">12801 3069 1378 0,'-3'0'30'0,"3"0"6"0,0 0 2 0,0 0 2 0,0 0-32 0,0 0-8 0,0 0 0 0,0 0 0 15,3-5 59-15,-3 5 10 0,0 0 3 0,6-3 0 16,3-2-16-16,-3 2-4 0,0 1 0 0,0-1 0 16,3 0 4-16,3-2 0 0,-3 5 0 0,2 0 0 15,1-5-29-15,0 2-6 0,0 0-1 0,3 3 0 16,-3-2 4-16,3 2 0 0,0 0 0 0,-3 0 0 15,0-5-4-15,-1 5 0 0,4-3 0 0,-3 0 0 0,-3 3-20 16,3-2 0-16,-3 2 0 0,0-6 0 0,3 4 0 0,-3-1 0 16,0 0 0-16,0 3 0 0,0 0 0 0,0-5 0 15,-1 2 0-15,-8 3 0 0,0 0 0 0,0 0 0 16,6-2 0-16,-6 2 0 0,0 0 0 0,9 2 0 16,-9-2 0-16,6 0 0 0,3 3 0 0,-9-3 0 15,0 0 0-15,6 5 0 0,-3-2 0 0,-3-3 0 16,0 0 0-16,0 0 0 0,6 5 0 0,-6-5 0 15,3 6 0-15,0-1 0 0,-3 3 0 0,3-3 0 16,3 3 0-16,-6-3 0 0,0 3 0 0,3 3 0 0,0-3 0 0,-3 2 0 16,0 6 0-16,0-2 0 0,0-1 0 0,0 0 0 15,0 0 11-15,0 3-3 0,-3-3 0 0,3 3 0 16,0-3-8-16,0 1 0 0,0-1 0 0,-3-3 0 16,3 4 0-16,-3-4 0 0,3 1 0 0,0-3 0 15,0-3 0-15,0-5-11 0,0 13 3 0,0-10 0 16,0-3-10-16,0 0-2 0,0 0 0 0,0 0 0 15,0 0-64 1,0 0-12-16,0 0-4 0,3 0-771 0</inkml:trace>
  <inkml:trace contextRef="#ctx0" brushRef="#br0" timeOffset="18002.2511">13212 2881 1504 0,'0'0'43'0,"-3"-2"9"15,0-4-42-15,0 1-10 0,3-3 0 0,-3 6 0 16,0-6 71-16,3 5 12 0,0 0 2 0,0 3 1 0,0 0-22 0,3-5-5 16,-3 5-1-16,3-5 0 0,0 2-43 0,-3 3-15 15,0 0 9-15,0 0-9 16,6 0-19-16,-6 0-9 0,3 0-1 0,0 5-541 16,3 3-108-16</inkml:trace>
  <inkml:trace contextRef="#ctx0" brushRef="#br0" timeOffset="18453.1288">13373 3069 1364 0,'0'0'30'0,"0"0"6"0,0 0 2 0,0 0 0 0,0 0-30 0,0 0-8 0,0 0 0 0,0 0 0 16,0 0 57-16,-3 5 11 0,0 1 1 0,3-6 1 15,0 0-34-15,-3 5-8 0,-3 3 0 0,3 0-1 16,0 3-3-16,-3-4-1 0,3 4 0 0,-3 0 0 16,3-1-14-16,3 3-9 0,-6 1 12 0,3-1-12 15,3 0 18-15,-3 6-3 0,0-6-1 0,6 0 0 16,-3 3-14-16,6-3 0 0,-3-2 0 0,3-1-10 15,0 1 10-15,0 0-8 0,3-6 8 0,0-3-8 16,0 4 8-16,2-4 0 0,-2-2 0 0,0 3 0 16,0-6 8-16,0 1 3 0,0-4 1 0,-3-1 0 15,3-1 20-15,-3 2 4 0,0-7 0 0,0 5 1 16,-6-2 24-16,3-1 5 0,-3 0 1 0,0 1 0 16,3 2-36-16,-6 0-7 0,0-3-2 0,0 3 0 15,-3-5 23-15,0 3 5 0,0 2 1 0,0 0 0 0,-3 2-24 0,6 1-5 16,-6 0-1-16,3 0 0 0,0 5-21 0,0-6-12 15,6 6 2-15,-3 0 0 16,-3 0-55-16,6 0-11 0,0 0-3 0,0 0-632 16,0 0-126-16</inkml:trace>
  <inkml:trace contextRef="#ctx0" brushRef="#br0" timeOffset="18875.0724">13539 3117 878 0,'12'8'19'0,"-12"-8"4"0,0 2 1 0,0 9 1 0,3-8-25 0,0 7 0 0,0 1 0 0,0-3 0 16,0 2 51-16,0 1 5 0,3-3 0 15,-3 2 1-15,0-2 11 0,-3 3 1 0,6-3 1 0,-6 0 0 16,3-3-1-16,-3-5 0 0,0 0 0 0,3 8 0 16,3 0 2-16,-6-3 0 0,-3 1 0 0,3-1 0 15,0-5-16-15,0 0-3 0,0 2-1 0,0-2 0 16,0 0-12-16,0 0-3 0,0 0 0 0,-3-2 0 15,0 2-2-15,3 0-1 0,0-8 0 0,0 0 0 16,3 3-15-16,0-3-3 0,0 0-1 0,0 0 0 16,3 0-14-16,-3-3 0 0,0 3 0 0,3-5 0 15,0 0 0-15,3 2-10 0,-4-2 10 0,4 3-8 16,0-1 8-16,3-2 0 0,-3 0-9 0,0-1 9 16,-3 4 0-16,3 2 0 0,0 0-9 0,0 5 9 0,-3-2-16 15,0 5 0-15,0-3 0 0,3 3 0 0,-3 3-4 0,-6-3 0 16,6 3 0-16,-3 2 0 0,2 0 12 0,-2 3 8 15,0 5-12-15,3-7 12 0,-3 4 0 0,3 1 0 16,-3 2 0-16,3-2 0 0,-3 2 8 0,0 0 1 16,0 0 1-16,0-2 0 0,3 2-2 15,0 0-8-15,-3-2 12 0,3-1-4 0,0 1-8 0,0 0-9 16,0-1 9-16,0-2-654 16,0 0-123-16</inkml:trace>
  <inkml:trace contextRef="#ctx0" brushRef="#br0" timeOffset="20002.6109">14337 3119 1256 0,'0'0'28'0,"0"0"5"0,0 0 2 0,0 0 0 16,0 0-35-16,0 0 0 0,0 0 0 0,9-2 0 15,-9 2 40-15,3-3 0 0,0 1 1 0,-3 2 0 0,0 0-24 0,6 2-5 16,3 3 0-16,-6 3-1 0,3 3 1 0,0-3 1 16,0 5 0-16,0 3 0 0,-1 0 3 0,4 2 0 15,0 1 0-15,0-1 0 0,-3-2-16 0,0 0 0 16,-3 0 8-16,3-3-8 0,0-5 0 0,0 3 0 15,-3-3 8-15,0-3-8 16,0 0 32-16,-3-5 3 0,0 0 1 0,0 0 0 0,0 0 16 0,0 0 4 16,0 0 1-16,0 0 0 0,0 0-8 0,3-5-1 0,-3 0-1 0,3-6 0 15,-3 1-14-15,0-4-2 0,-3 1-1 0,3 0 0 16,3-6-10-16,-3 4-1 16,-3-1-1-16,6-8 0 0,0 5-10 0,0 1-8 15,0-3 9-15,0 5-9 0,0-5 9 0,0 2-9 0,3 3 8 16,0 3-8-16,0 2 0 0,0 1 0 0,0 2 0 0,-1 0 0 15,4 3-13-15,-3 5 5 0,3-6 8 0,3 6-13 16,-3 6-4-16,3-4-1 0,-3 4 0 0,0 1 0 16,3 4-2-16,-3-3-1 0,-3 3 0 0,3-1 0 15,-3 1 1-15,0 2 1 0,-4-2 0 0,-2 2 0 16,3 0 8-16,-3 0 2 0,0 0 0 0,0-2 0 16,0 2 9-16,0 3 0 0,-3-8 0 0,3 5 0 15,0-2 0-15,-2 0 0 0,2-4 0 0,0-7 0 16,0 0 0-16,0 6 0 0,-3 2 0 0,3-8 0 15,0 0 13-15,0 0-1 0,0 0-1 0,0 0 0 16,0 0 1-16,5-6 1 0,-2 1 0 0,3-3 0 16,-3 3-1-16,3-8 0 0,0 2 0 0,0-2 0 15,0 0-12-15,0-1 0 0,0 1 0 0,3-3 0 16,3 0 8-16,-3 1-8 0,0 1 0 0,0 1 0 16,0 0 0-16,0 2 0 0,0 3 0 0,2 0 0 15,-5 3 0-15,3 0-10 0,-3 2 10 0,0 0-8 0,-6 3-1 0,6 3 0 16,0 0 0-16,0 2 0 0,-3 0 1 0,3 6 0 15,0-3 0-15,-3 2 0 0,0 1 8 0,-3 2 0 16,-1465 3 0-16,2936-3 0 0,-1471 1 0 0,3 1 0 16,-3 1 8-16,0 0-8 0,3-3 0 0,-3 1 0 15,0 2 0-15,3-3 0 0,-3 3-10 0,3-3-6 0,0 0-2 16,3 0-583-16,0-5-117 0</inkml:trace>
  <inkml:trace contextRef="#ctx0" brushRef="#br0" timeOffset="20500.4468">15087 3045 1314 0,'0'0'28'0,"0"0"7"0,-6-5 1 0,0 5 1 0,-3 0-29 0,3 0-8 0,0-5 0 0,0 2 0 15,-3 3 75-15,3 0 13 0,1 0 4 0,-1 3 0 16,6-3-36-16,-9 5-6 0,0 0-2 0,0 1 0 16,6 2-20-16,-3 2-5 0,0-2-1 0,3 5 0 15,0-2-6-15,0 2-2 0,0 0 0 0,0 1 0 0,3-1-14 16,0 0 0-16,3 3 0 0,0-3 0 0,0 0-8 0,0-5 8 16,0 0-12-16,3 3 12 0,0-8-18 0,-6-3 3 15,0 0 1-15,6 7 0 16,6-4 14-16,-12-3 0 0,0 0 0 0,6 3-9 15,3-6 21-15,-3 0 5 0,-1-2 1 0,-2 0 0 16,3-3-6-16,0 3-2 0,-3-3 0 0,3 2 0 16,-6-4-10-16,3 7 8 0,0-7-8 0,0 4 8 15,0-2-8-15,-3 3 0 0,0-3 0 0,3 0 8 0,-3 3-8 0,0 0 0 16,0 2 0-16,0 3 8 0,0-8-8 0,0 8 0 16,0 0 0-16,3-5 0 0,-3 5 0 0,0 0 0 15,0 0 0-15,0 0 0 0,0 0 0 0,0 0 0 16,0 0-9-16,0 0 9 0,0 0 0 0,0 0 0 0,6 2 0 15,0 1 0-15,0 5 0 0,-6-8-10 0,3 3 10 0,3 5-8 16,0-3 8-16,-3 3 0 0,0 2 0 0,0-2 0 16,3-2 0-16,-3 4 0 0,0-5 0 0,3 3 0 15,-6-8 0-15,3 6 0 0,3 2 0 0,0-3 0 16,-3-2-8-16,-3-3-7 0,5 5-1 0,1-5-557 16,0 0-112-16</inkml:trace>
  <inkml:trace contextRef="#ctx0" brushRef="#br0" timeOffset="20891.1117">15287 2474 1148 0,'0'0'25'0,"0"0"6"0,0 0 1 0,0 0 0 0,0 0-32 0,0 0 0 15,0 0 0-15,0 10 0 0,0-4 52 0,0 4 5 16,2 1 1-16,1 2 0 0,0 3 10 0,0 0 1 16,-3 2 1-16,3 4 0 0,-3 4-8 0,3 0-2 15,-3-2 0-15,3 5 0 0,-3 3-3 0,0-3-1 16,0 3 0-16,-3 5 0 0,3-8-33 0,-3 3-7 15,0 0-2-15,0-1 0 0,0-1-14 0,0-1 9 16,1-3-9-16,-1 1 8 0,-3-1-8 0,3 0 0 0,0-2 0 16,3 0 0-16,-3 0-23 0,0 0 0 15,0-3 0-15,3-3 0 16,-3 1-33-16,0-3-8 0,0-3 0 0,3-2-1 16,-3-1-22-16,3 1-4 0,0-6-1 0,-3 0-601 0</inkml:trace>
  <inkml:trace contextRef="#ctx0" brushRef="#br0" timeOffset="21423.6794">15156 3051 1292 0,'0'0'28'0,"0"0"7"0,0 0 1 0,0 0 0 16,0 0-36-16,3-6 0 0,-3 6 0 0,2-2 0 15,4-6 61-15,3 2 6 0,-3 4 1 0,0-6 0 0,0 5-20 0,3 1-3 16,3-4-1-16,0 4 0 0,0 2-22 16,0 0-5-16,0 0-1 0,0 2 0 15,-3 4-6-15,5-4-2 0,-2 1 0 0,-3 0 0 0,3 2-8 0,-3-3 0 16,0 4 0-16,0-1 0 0,3 0 0 0,-3 1 8 16,-3-1-8-16,0 3 8 0,0 0-8 0,0 0 8 15,0 2-8-15,-1-2 8 0,-2 6-8 0,3-1 0 16,-3-5 0-16,0 2-11 0,0 3 11 0,0 1 0 15,-3-4 8-15,6 6-8 0,-3-11 0 0,-3 9 0 0,3-6 0 0,-3 5 0 16,3-8 8-16,-3-5-8 0,0 5 8 0,-3 3-8 16,3-8 20-16,3 6 0 0,-3-6 0 0,0 0 0 15,0 0 4-15,0 0 0 0,0 0 0 0,0 0 0 16,0 0 6-16,0 0 2 0,0 0 0 0,0 0 0 16,-3-6-11-16,0-2-1 0,0 1-1 0,3-1 0 15,0 0-3-15,0 0 0 0,-3 2 0 0,3-4 0 16,0-1-8-16,0 1-8 0,0 2 9 0,0 0-9 15,3-3 8-15,0 3-8 0,3 3 0 16,-3-6 0-16,0 3 11 0,6 1-11 0,-3 1 12 0,3-2-12 16,-3 3 0-16,3 2 0 0,-3-2 0 0,0 2 0 15,3 1 0-15,-3-1 0 0,-6 3 0 0,12 0 0 16,-4 0 0-16,-2 0 0 0,3 3-9 0,-3-3 9 16,3 2 0-16,-3-2 0 0,3 6 0 0,0-4 0 15,-3 1-38-15,0 2-6 0,0-5 0 0,0 0-1 16,-6 0-114-16,6 3-22 0,3 0-5 0,-3-1-1 0</inkml:trace>
  <inkml:trace contextRef="#ctx0" brushRef="#br0" timeOffset="21640.8949">15730 3133 1566 0,'0'0'34'0,"0"8"7"0,0-3 2 0,0 5 1 0,-3 1-35 0,0-3-9 16,3 5 0-16,0-2 0 0,0-1 56 0,0 4 10 15,0-1 2-15,0-5 0 0,3 5-47 0,0-2-9 0,-3-1-1 0,3 6-1 16,0-11-10-16,0 6-14 0,-3 0 3 0,3-6 1 31,-3-5-125-31,0 8-25 0,0-8-4 0</inkml:trace>
  <inkml:trace contextRef="#ctx0" brushRef="#br0" timeOffset="21828.3989">15757 2966 1799 0,'0'0'51'0,"0"0"11"15,0 0-50-15,0 0-12 0,-3-5 0 0,3 5 0 16,-3-6 68-16,0 1 12 0,3 0 1 0,0 5 1 15,0 0-55-15,0 0-11 0,0 0-3 0,0 0 0 16,0 0-127-16,0 0-26 0,0 0-4 0,0 0-2 0</inkml:trace>
  <inkml:trace contextRef="#ctx0" brushRef="#br0" timeOffset="22095.7216">15825 3053 1235 0,'0'0'35'0,"0"0"8"0,0 6-35 0,3 2-8 0,0-1 0 0,3-1 0 16,0 4 91-16,0-2 16 0,-3 0 3 0,3 3 1 16,3-1-37-16,0 4-7 0,0-1-2 0,0 0 0 15,0 0-52-15,0 3-13 0,-3-3 0 0,-3 3 0 16,5-2 0-16,1-1 0 0,0 3 0 0,-3-3 0 15,0 0 0-15,-3 0 0 0,6 1 0 0,-3-7 0 16,-3 1-25-16,0 0-2 0,3 0 0 16,0-2 0-16,-6-6-129 0,6 5-25 15,-6-5-6-15</inkml:trace>
  <inkml:trace contextRef="#ctx0" brushRef="#br0" timeOffset="22349.1698">16025 3098 1623 0,'-6'14'36'0,"3"-9"7"0,-3 3 1 0,0 5 2 0,0-5-37 0,-3 2-9 16,-3 6 0-16,3 0 0 0,0 0 64 0,-3 5 12 0,6 0 1 0,-6 1 1 31,1-1-42-31,2 0-8 0,0 3-1 0,3-8-1 16,0 5-18-16,-3-5-8 0,6 2 8 0,0-5-8 0,0-5-14 0,0 3-8 0,0 0-2 0,0-4-846 15</inkml:trace>
  <inkml:trace contextRef="#ctx0" brushRef="#br0" timeOffset="23261.2018">16605 3090 1418 0,'0'0'31'0,"0"0"6"0,0 0 2 0,3 8 1 0,-3 6-32 0,0-7-8 15,-3 7 0-15,3-1 0 0,3 0 40 0,-3 3 7 16,-3 0 1-16,3 2 0 0,3-4-36 0,0-1-12 16,-3 0 0-16,0 3 9 0,-3-3 8 0,3-2 2 15,3-1 0-15,-3-2 0 0,-3 6-6 0,3-9-1 0,0 3 0 16,0-8 0-16,0 0-28 0,0 0-5 16,0 0-2-16,0 0-716 0</inkml:trace>
  <inkml:trace contextRef="#ctx0" brushRef="#br0" timeOffset="23424.4002">16724 2889 1630 0,'0'0'36'0,"0"0"7"16,0 0 1-16,0 0 3 0,0 0-38 0,0 0-9 0,0 0 0 0,-6 0 0 15,-3 0 12-15,9 0 1 0,0 0 0 0,0 0 0 16,0 0-13-16,0 0 0 0,0 0 0 0,0 0-497 15,0 0-98-15</inkml:trace>
  <inkml:trace contextRef="#ctx0" brushRef="#br0" timeOffset="23799.4335">16909 3016 1422 0,'0'0'40'0,"-3"0"9"0,-6 0-39 0,3 0-10 0,6 0 0 0,-9 0 0 16,-3 0 96-16,0 3 18 0,0 0 3 0,3 2 1 16,9-5-72-16,-9 0-14 0,-6 2-4 0,7 1 0 15,8-3-28-15,-9 8 0 0,-3-5 0 0,3 2 0 16,3 3 0-16,0-3 0 0,6-5-13 0,-3 8 4 16,-6 0-3-16,9-3 0 0,9 3 0 0,3 0 0 15,-3 0-24-15,0 0-4 0,6 3-2 0,-1-9 0 16,1 9 42-16,-3-6 0 0,0 6 0 0,3-3 0 15,3 2 0-15,-3 1 0 0,-6 2 0 0,0-8 8 16,3 6-8-16,-4 0 0 0,-2 2 0 0,-3-3 0 0,0 4 0 0,0-1 0 16,0-3 0-16,-6 1 8 0,-6 2 28 15,3-5 5-15,3 3 2 0,-2-1 0 0,-4-2 13 0,-3 3 2 16,0 0 1-16,0-4 0 0,6-1-9 0,-6-1-2 16,-3-5 0-16,6 0 0 0,9 0-32 0,-6-3-8 15,-6 1 0-15,3-4-8 16,9-1-45-16,0-1-16 0,3 0-3 0,-3 8-878 15</inkml:trace>
  <inkml:trace contextRef="#ctx0" brushRef="#br0" timeOffset="24421.941">17876 2958 1530 0,'0'0'33'0,"0"0"7"0,0 0 2 0,0 0 2 0,0 0-36 0,0 0-8 0,0 0 0 0,0 0 0 16,-6 3 46-16,6-3 7 0,0 0 2 0,-3 8 0 15,0 0-7-15,0 0 0 16,0 2-1-16,3 1 0 0,3 2 9 0,-6 0 1 16,0 0 1-16,3 3 0 0,3 0-29 0,0-3-5 0,-6 1-2 0,3-4 0 15,3 1-14-15,-3 2-8 0,0-2 8 0,0 2-8 16,0-3 0-16,0 4 8 0,0-4-8 0,0 3 0 16,-3-5 0-16,3-2 0 0,0-6 0 0,0 0-8 15,0 0-25-15,0 0-5 16,0 0-1-16,0 0 0 0,0 0-129 0,0 0-27 0,0 0-5 0</inkml:trace>
  <inkml:trace contextRef="#ctx0" brushRef="#br0" timeOffset="24796.9211">17962 2641 1138 0,'3'-14'32'0,"-3"14"8"0,0 0-32 0,0 0-8 16,0 0 0-16,0 0 0 0,3-2 88 0,-3 2 16 16,0 0 3-16,3-3 1 0,-3 3-48 0,0 0-8 15,0 0-3-15,0 0 0 0,0 0-10 0,0 0-3 16,0 0 0-16,0 0 0 0,0 5-21 0,0 3-5 16,0-8-1-16,0 13 0 0,0-7 6 0,3 2 1 15,-3-3 0-15,3 3 0 0,-3 3-16 0,3-4 9 0,-6 7-9 16,3-6 8-16,3 2-8 0,-3 3 0 0,0 1 0 0,0-1 0 15,0-3 0-15,0 6 0 0,3 3 0 0,-3 2 0 16,0-5 0-16,0 2 0 16,3-2 0-16,-3 0 0 0,0 5 0 0,0 3 0 0,0-8 0 0,0 0 0 15,0 2 0-15,0-2 0 0,-3 3 0 0,3-6 0 16,3 0 0-16,-3 3 0 0,-3 0 0 0,3 0-11 16,0-5-10-16,-3 2-3 0,0 0 0 0,3-5 0 15,-3 2-28 1,0 1-5-16,0-3-2 0,0 0 0 0,0-3-40 15,0 3-8-15,3-8-1 0</inkml:trace>
  <inkml:trace contextRef="#ctx0" brushRef="#br0" timeOffset="25317.6063">18001 2963 1403 0,'0'0'40'0,"0"0"8"0,0 0-38 0,0 0-10 15,0 0 0-15,0 0 0 0,0 0 24 0,9 0 2 16,-3 0 1-16,3 0 0 0,0-2 4 0,0 2 1 16,0 2 0-16,0-2 0 0,3-2-20 0,2-1-4 15,1 0-8-15,0 1 12 0,3-4-2 0,3 4-1 0,0-1 0 0,0-2 0 16,-4 2-1-16,1 3 0 15,0 0 0-15,-3 0 0 0,0 0 3 0,-3 0 0 16,0 0 0-16,-12 0 0 0,9 3 3 0,-9-3 1 0,0 0 0 16,0 0 0-16,0 0 10 0,0 0 3 0,3 8 0 0,0 0 0 15,-6-3 16-15,0 3 4 0,-3 0 1 0,-3 3 0 16,0-4-21-16,0 1-4 0,0 0 0 0,-3 0-1 16,3 3-13-16,0-6-2 0,3 3-8 0,0-3 12 15,3 1 1-15,0-1 0 0,0 3 0 0,3-8 0 16,0 0-13-16,6 8-10 0,-3 0 2 0,-3-8 0 15,9 8-2-15,3 2 0 0,-6-2 0 0,3 3 0 16,0-3 10-16,0 5-8 0,-3-10 8 0,3 7-8 16,-3 1 8-16,0 2 0 0,-3-2 0 0,3-1 0 15,-6 3 0-15,3-7 0 0,-3 7 0 0,0-2 0 16,-3-4 0-16,0 4 14 0,-3-3-3 0,3 3-1 16,-3-4 9-16,-3 4 1 0,3-8 1 0,0 2 0 15,-3 0-6-15,3 1-2 0,0-4 0 0,-3 4 0 16,0-6-13-16,3 0 0 0,-3 0-9 0,0-6 9 15,-2 4-126-15,2-1-19 0,0 0-4 0,0-5-1 16</inkml:trace>
  <inkml:trace contextRef="#ctx0" brushRef="#br0" timeOffset="25496.9501">17861 2786 2152 0,'0'0'48'0,"0"0"9"0,3-5 3 0,-3 5 0 0,3-6-48 0,3 1-12 16,0 3 0-16,-6 2 0 0,0 0 46 15,6-6 7-15,0 4 2 0,0 2 0 16,0-8-67-16,3 8-12 0,-3-3-4 0,0 0-988 16</inkml:trace>
  <inkml:trace contextRef="#ctx0" brushRef="#br0" timeOffset="26127.4509">19376 2574 1404 0,'0'0'31'0,"0"0"6"0,0 0 2 0,0 0 0 15,0 0-31-15,0 0-8 0,-3 6 0 0,3-1 0 0,-3 0 31 0,3 6 5 16,-3-1 0-16,0 4 1 0,3 2-12 0,0-3-2 16,0 0-1-16,0 6 0 0,0 2 19 0,0-3 4 15,-3 3 1-15,3 3 0 0,0 3 0 0,-3 7 0 16,0 3 0-16,3 0 0 0,-3-5-17 0,-2 2-3 15,2-5-1-15,0-2 0 0,3-3-15 0,-3-1-10 16,0 1 12-16,0-5-12 0,0 2 0 0,0-5 0 16,3 0 0-16,-3 0 0 15,3-3-21-15,-3-3-5 0,3 4-1 0,-3-9 0 16,3 6-49-16,-3-4-9 0,3-4-3 0,0 2-438 16,0 1-88-16</inkml:trace>
  <inkml:trace contextRef="#ctx0" brushRef="#br0" timeOffset="26973.3737">19183 3022 1123 0,'0'0'24'0,"0"0"6"0,0 0 1 0,0 0 1 0,9-3-32 0,0 3 0 0,0-3 0 0,0 1 0 16,2 2 36-16,4 0 0 0,0-8 1 0,0 8 0 15,0-3-7-15,3 3-2 16,-3 0 0-16,3 0 0 0,-1 3-10 0,1-1-2 0,0 4-1 0,0-1 0 16,-3 3-15-16,0-3 11 0,0 3-11 0,-3 0 10 15,2 3-10-15,-5-1 12 0,-3 1-12 0,3-1 12 16,-3 4-12-16,0-4 8 0,0 1-8 0,-3 2 8 16,0-5-8-16,-3 0 8 0,0 2-8 0,0 1 8 15,-3-3 13-15,3 5 3 0,0-8 0 0,-3 3 0 16,0-2-10-16,0 2-2 0,3-8 0 0,-3 5 0 0,3-5 16 15,0 0 2-15,0 0 1 0,0 0 0 0,0 0 5 0,0-3 0 16,-3 1 1-16,3-4 0 0,3-2-9 0,-3 0-1 16,0-2-1-16,0-1 0 0,0-2 11 0,0 0 3 15,3 0 0-15,0 2 0 0,-3-2-21 0,3 0-4 16,0 2-1-16,9-2 0 0,-3 2-14 0,0-2 8 16,3 2-8-16,-3 6 0 0,3-8 0 0,2 5 0 15,-5 3 0-15,3-3-10 0,0 2 2 0,3-2 0 16,-3 3 0-16,3 3 0 0,-3 2 8 0,0 0 0 15,3 0 0-15,-3 2-8 0,-1-2-6 0,1 3-1 16,-12-3 0-16,12 2 0 0,0 1 6 0,-12-3 1 0,0 0 0 0,12 5 0 16,-12-5 8-16,0 0 0 0,12 8 0 0,-12-8-8 15,0 0 8-15,0 0 0 0,0 0 0 0,0 0-8 16,0 0 8-16,0 0 0 0,0 0 0 0,0 0 8 16,0 6-8-16,0-1 0 0,-3 3 0 0,-3-8 0 15,3 0 9-15,-3 2-9 0,-3 1 12 0,3 0-12 16,-3 2 17-16,3-5-3 0,-3 0-1 0,0 5 0 15,1 1-4-15,-1-1-1 0,0 0 0 0,0 3 0 0,0 0-8 16,3 3 0-16,-3-1-12 0,0 4 12 0,6-1-13 16,-3-5 5-16,3 5 8 0,-3 0-13 0,3 0 13 0,3 1-12 15,0 1 12-15,3-4-12 0,0 0 3 0,3-3 1 16,-3 0 0-16,3-1 0 0,-6-7-14 0,9 6-2 16,-9-6-1-16,9 5 0 0,-3 0 17 0,-6-5 8 15,12-2-8-15,-6-1 8 0,-6 3 0 0,9-5 14 16,0-6-2-16,-1 1 0 0,-2 2-4 0,3-6-8 15,0 1 11-15,-3 0-11 0,0-3 10 0,0 3-10 16,-3 0 8-16,3 2-8 0,-3-2 0 0,0 2 0 16,-3 3 0-16,3 0 0 0,0 0 0 0,-3 3 15 15,0 5-4-15,0 0-1 0,0 0-19 0,0 0-4 16,0 0-1-16,0 0 0 0,0 0 14 0,0 11 0 0,0-1 0 16,3 4 0-16,-3-9 0 0,3 8 10 0,-3 0-10 0,3 0 8 15,0-2-8-15,3 0 0 0,-3-1 0 0,6 1 0 16,-3-1-17-16,0-2-6 0,3 0-1 0,0-2 0 31,-1-1-41-31,4-5-9 0,-3 0-2 0,-3 0 0 16,0 0-35-16,3-8-7 0,6 3-2 0,-6-6 0 0,0 3-44 15,-3 0-10-15,0-2-2 0,6-1-180 0</inkml:trace>
  <inkml:trace contextRef="#ctx0" brushRef="#br0" timeOffset="27322.465">20001 3027 990 0,'9'-8'21'0,"-9"8"5"0,0-5 1 0,0-3 1 15,0 2-28-15,0-2 0 0,0 1 0 0,0 4 0 16,0 3 83-16,0 0 10 0,0 0 3 0,0 0 0 15,3 8-52-15,-3 2-9 0,0-2-3 0,3 6 0 16,0-1 0-16,0-3-1 0,-6 4 0 0,6-1 0 16,0 0-15-16,0 0-2 0,-3 1-1 0,0-1 0 0,3 0 31 15,-3-8 7-15,0 3 1 0,0 0 0 16,0 0-26-16,0 0-5 0,0-8-1 0,0 0 0 0,0 0 14 0,0 0 2 16,0 0 1-16,0 0 0 0,0 0-9 0,0 0-3 15,0 0 0-15,6-3 0 0,-3-2-12 0,-3 5-2 16,3-8-1-16,0 0 0 0,6-2-10 0,-3-1 0 15,0 0 0-15,-3 4 0 0,3-7 0 0,3 1 0 16,0 0-12-16,-3 2 12 0,0 1-14 0,2-1 5 16,4 3 1-16,-3 3 0 0,-3-6 8 0,0 3 0 15,3 3-9-15,0 2 9 0,-3 3-9 0,0 0 9 0,3 0-12 16,-3 3 12-16,0 8-12 0,0-6 12 0,3 3-12 0,-3 5 12 16,0-2-8-16,-3 2 8 0,3 0 0 0,-3 3 0 15,0 3 0-15,-1-6 0 16,1 3 8-16,0 2-8 0,-3-2 16 0,3-3-2 15,-6 3-1-15,3 3 0 0,3-11-27 0,0 5-6 16,-3 0 0-16</inkml:trace>
  <inkml:trace contextRef="#ctx0" brushRef="#br0" timeOffset="28043.7963">20683 3061 1411 0,'0'0'31'0,"0"0"6"0,0-5 2 0,0 0 1 0,0 5-32 0,3-6-8 15,-3 1 0-15,0-3 0 0,-3 3 92 0,3 0 16 16,-3-1 4-16,3 4 1 0,-6-6-14 0,3 2-3 0,-3 1-1 0,0 2 0 15,0-2-30-15,-3 3-5 0,3 2-2 0,-3-3 0 16,3 3-29-16,-5 0-5 0,-1 3-2 0,3-1 0 16,0 3-14-16,0 3-8 0,0-5 10 0,3 8-10 15,0-6 0-15,0 3 8 0,0 0-8 0,-3 2 0 16,3-2 0-16,3 3 8 0,3-1-8 0,0-2 0 31,0 3-20-31,3-3-9 0,0 3-3 0,3-6 0 16,3 3-1-16,0-3-1 0,0 3 0 0,0-5 0 0,3 2 7 0,0 0 2 0,0 0 0 0,0 1 0 15,-1-1 9-15,1 0 3 0,-3 1 0 0,-3-1 0 16,0 0 13-16,0-2-9 0,0 2 9 0,0 0-8 16,-6-5 8-16,0 8 0 0,0-8 0 0,0 8 0 15,-6 0 14-15,3-2-2 0,-3 2 0 0,0-3 0 16,0 3 16-16,-3-3 4 0,3 3 0 0,-3-3 0 16,1 1-13-16,-1-1-3 0,0 0 0 0,0-2 0 15,3 2-16-15,0-2 0 0,0-1-8 0,0-2 8 16,6 0-119-16,0 0-17 0,0 0-4 0,0 0-740 15</inkml:trace>
  <inkml:trace contextRef="#ctx0" brushRef="#br0" timeOffset="28533.0819">20844 3117 1306 0,'-3'10'28'0,"3"1"7"0,0-6 1 0,0 6 1 0,0 2-29 0,0 3-8 0,3 2 0 0,-3 4 0 0,-3-4 59 0,3 3 10 15,3 3 3-15,-3 0 0 0,0 0-45 0,0-3-9 16,0-3-2-16,0 4 0 0,0-4-6 0,0-2-2 16,0 3 0-16,0-6 0 0,0 0-8 0,0-2 10 15,0-1-10-15,-3 1 10 0,3-6-2 0,0-5 0 16,0 0 0-16,0 0 0 0,-3 5-8 0,3-5 0 16,0 0-12-16,0 0 12 0,-6 0-9 0,6-8 9 15,-3 3 0-15,3-5 0 0,-3-1 0 0,0 0 0 16,6-2 12-16,-3-3-3 15,3 3-9-15,0-6-11 0,-3 1 3 0,0-1 0 16,3-4 8-16,-3 1 9 0,3 1-1 0,0 0-8 16,-3 0 0-16,6 0 0 0,0 2 0 0,0 3 0 0,0-5 0 0,0 0 0 15,-1 3 0-15,7 2-9 0,3 0 9 0,-6 3 14 16,-3-3-3-16,3 2-1 0,3 4 10 0,-3 2 3 16,0 3 0-16,0-1 0 0,3 4-7 0,-3 2-2 15,0 2 0-15,-1 1 0 0,1 0-14 0,-3 5 9 16,3 0-9-16,-3-1 8 0,3 4-8 0,-3 2 0 15,-3-7 0-15,3 4 0 0,-3 1 10 0,0 2 0 16,-3-8 0-16,0 3 0 0,-3 3 33 0,0-1 6 0,-3-2 2 16,0 3 0-16,-3-1-7 0,0 4-2 0,-3-4 0 0,0 1 0 15,4 2-15-15,-4-2-3 0,0 2-1 0,3-5 0 16,3 5-9-16,0-10-2 0,0 2 0 16,6-5 0-16,0 0-26 0,0 0-6 0,0 0 0 15,0 0-1 1,-3-3-125-16,6-2-25 0,0-6-5 0</inkml:trace>
  <inkml:trace contextRef="#ctx0" brushRef="#br0" timeOffset="28852.5546">21222 3029 1602 0,'0'0'35'0,"0"0"7"0,0 0 2 0,0 0 1 16,-3 6-36-16,0-1-9 0,0 3 0 0,0 0 0 0,0 0 19 15,0 5 1-15,0-2 1 0,3 2 0 16,-3-2-13-16,0 2-8 0,6-5 8 0,0 2-8 16,-3 1 0-16,6-1 0 0,-3 1 0 0,3-3 0 0,0 0 11 0,0 0-3 0,-3 2 0 0,3-7 0 15,0 2 14-15,0 1 2 0,2-6 1 0,-2 0 0 16,-6 0 12-16,6 0 3 0,3-6 0 0,-3 4 0 16,0-4 3-16,-3-2 1 0,3 3 0 0,0-5 0 15,0-1 3-15,0 0 1 0,-6-2 0 0,3 3 0 16,-3-4 1-16,0 1 1 0,-6 0 0 0,0 0 0 15,0 2-6-15,3-2-2 0,-3 5 0 0,0-3 0 16,-3 6-30-16,0-3-12 0,3 3 11 0,0 0-11 16,1 2-28-16,-1-2-12 0,0 5-3 0,0-6-1085 15</inkml:trace>
  <inkml:trace contextRef="#ctx0" brushRef="#br0" timeOffset="29545.5678">21647 3032 1501 0,'0'0'32'0,"0"0"8"0,0 0 0 0,0 0 4 0,0 0-36 0,0-5-8 15,0-3 0-15,0 8 0 0,0-5 79 0,0-1 13 31,0 1 4-31,-3 2 0 0,3-5-20 0,-3 3-3 0,0 0-1 0,1 0 0 16,-1-1-15-16,0 4-3 0,-3-1-1 0,3 0 0 16,-3 1-29-16,0 2-5 0,0 0-2 0,-3 2 0 15,0 1-17-15,3 2 0 0,-3 1 0 0,3 2 0 16,-3-1 0-16,0 1 0 0,3 0-8 0,0 3 8 16,0-3-21-16,0 5 1 0,3-2 1 0,3-1 0 31,0 1-6-31,0-1-2 0,0-2 0 0,3 3 0 0,3 0-5 15,0 2-2-15,0-8 0 0,3 3 0 0,-3 0 15 0,3 0 3 0,0 0 1 0,-3 2 0 16,0-2 15-16,0 3-9 0,0-3 9 0,-3 2-8 16,0-2 8-16,0 3 0 0,-3-3 0 0,-3 2 0 15,3-4 0-15,-3 2 9 0,-3 0-1 0,3 0-8 16,-3-1 32-16,0-1-1 0,-3-1 0 0,3 0 0 16,-3 3 2-16,0-5 1 0,3 2 0 0,-3 1 0 15,0-6-14-15,0 0-4 0,1 0 0 0,5 0 0 0,3 0-16 0,-6-6 0 16,0 4 0-16,6 2-680 15,0 0-136-15</inkml:trace>
  <inkml:trace contextRef="#ctx0" brushRef="#br0" timeOffset="29998.919">21731 3146 1090 0,'0'0'31'0,"0"0"6"0,0 0-29 0,0 0-8 0,6 0 0 0,3 3 0 15,-9-3 64-15,9 0 11 16,2 0 2-16,-2 2 1 0,3-2-41 0,-3 3-8 0,9-3-1 0,-3 0-1 16,0 2 18-16,0-2 4 0,0 3 1 0,0-3 0 15,2-3 3-15,-5 1 1 0,3-3 0 0,-3 2 0 16,-3 0-16-16,0-2-3 0,0 0-1 0,-3-1 0 15,3-2-9-15,-3 1-1 0,0-1-1 0,-3-3 0 16,3 0-9-16,-6 1-2 0,0 2 0 0,0 0 0 16,0-3-2-16,0 6-1 0,-3-8 0 0,0 5 0 15,-3 3 1-15,0-6 0 0,-3 3 0 0,0 3 0 16,-3 0-10-16,3-1 0 0,-3 6 0 0,0 0 0 16,0 0-12-16,0 3-4 0,-2 2 0 0,2 3-1 15,-3 3 9-15,0 2 8 0,12 0-12 0,-6 3 12 0,-3 0 0 16,3 2 0-16,3 1 0 0,3-3 0 0,-6 5 19 0,9-5 4 15,0 2 1-15,6 1 0 0,0-1 8 0,0 1 1 16,3-3 1-16,6 0 0 0,0 0-15 0,0-3-3 16,0-3-1-16,-1 1 0 0,4 0-7 15,-3-9 0-15,0 3-8 0,0 1 12 0,3-4-20 0,-3 1-5 16,0-3-1-16,-4-3-669 16,7 3-133-16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0T18:43:27.1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9979 8083 997 0,'0'0'21'0,"-6"0"5"0,3 3 1 0,3-3 2 0,0 0-29 0,-6-3 0 0,0 3 0 0,6 0 0 16,0 0 52-16,-5 0 5 0,5 0 1 0,-3-3 0 15,-6 3-8-15,9 0-2 0,0 0 0 0,0-5 0 16,0 0 12-16,0 5 3 0,0-3 0 0,0 3 0 16,0 0-10-16,0 0-1 0,0 0-1 0,3-5 0 15,3 0-20-15,-6 5-4 0,0 0-1 0,3-3 0 16,-1-2-6-16,-2 5-2 0,0 0 0 0,3-3 0 15,0-2-1-15,-3 5 0 0,9-3 0 0,-9 3 0 16,0 0 2-16,6-3 0 0,3 1 0 0,0-1 0 16,0 3-4-16,-3 0-1 0,-6 0 0 0,9 3 0 15,-3-1-6-15,-6-2 0 0,0 0-8 0,9 3 12 16,3 0-12-16,-6 2 9 0,0 0-9 0,3-2 8 0,-3 5-8 16,0-5 0-16,2-1 0 0,-2 3 8 0,3 1-8 0,3-4 0 15,-3 1 0-15,3 0 0 0,0-3 0 0,0 2-17 16,3-2 4-16,3 0 1 0,-3 0 20 0,-1 0 4 15,1-2 0-15,3-4 1 0,0 4 5 0,0-1 1 16,-3-2 0-16,3 0 0 0,-1-1-19 0,1 4 8 16,0-4-8-16,-3 4 0 0,3-1 0 0,-3-2 0 15,0 2 0-15,-3 0 0 0,-1 3 0 0,-2-2 13 16,3 2-4-16,-3 0-1 0,3 0-8 0,-3 0 0 16,0 2-12-16,0-2 12 0,3 0 0 0,-3 0 0 15,0-2 0-15,0 2 0 0,3-3 9 0,-1 3-9 0,-2-3 10 16,3 3-10-16,0-2 8 0,0-1-8 0,0 3 0 0,0-2 9 15,0-1-9-15,-3 0 0 0,3 3 0 16,0 0 0-16,-3-2 0 0,-1-1 0 0,1 3 0 16,0 0 8-16,0 3-8 0,0-1 0 0,0 1 0 0,-3 2 8 15,3 0-8-15,-9-5 0 0,0 0 0 0,12 8 0 16,-3-2 0-16,0 2 0 0,0-3 0 0,0 3 8 16,0-5-8-16,-4-1 0 0,4 3 0 0,-9-5 0 15,9 3 0-15,3 0 0 0,3-1 0 0,-3-2 0 16,0 0 0-16,0 0 0 0,3 0 0 0,0 0 0 15,-3 0 0-15,5 0 0 0,-2 0 0 0,0 0 0 16,0 3 0-16,0-3 0 0,0 0 0 0,0 0 0 16,-3 3 0-16,-1-1 0 0,1 1 0 0,0 0 0 15,3-1 0-15,-3 1 0 0,-3-3 0 0,3 3 0 16,0-1 0-16,0-2 0 0,-3 3 0 0,3-3 0 16,-4 0 0-16,-2-3 0 0,0 1 0 0,3-1 0 0,0 0 0 15,3 1 0-15,-6-1 0 0,6 0 0 16,-3-2 0-16,0 2 8 0,0 1-8 0,3-1 0 15,-3-2 0-15,0 2 0 0,0 3 0 0,-1 0 0 16,1-2 0-16,0 2 0 0,3-3 0 0,-12 3 0 16,9 0 0-16,0-3 0 0,3 1 0 0,-3-1 0 15,0 3 0-15,3 0 0 0,-3-3 0 0,3 1 0 16,-1-1 0-16,1 0 0 0,-3 1 8 0,6 2-8 16,-3-3 0-16,0 0 0 0,0 3 0 0,0-2 8 0,-3-1-8 15,6 0 0-15,-3 1 0 0,-1-1 0 0,1 3 0 0,-3 0 0 16,3-2 0-16,0-1 0 0,-3 3 0 0,0 0 0 15,3 0 0-15,-3 0 0 0,0 0 0 0,-9 0 0 16,0 0 0-16,9 0 0 0,-3 3-14 0,-6-3-2 16,0 0 0-16,9 2-668 15,-4 3-133-15</inkml:trace>
  <inkml:trace contextRef="#ctx0" brushRef="#br0" timeOffset="7203.3889">10476 8991 1422 0,'0'0'31'0,"0"0"6"0,0 0 2 0,-6-3 1 0,3 3-32 0,3 0-8 16,0 0 0-16,0 0 0 0,0 0 50 0,0-8 8 15,-3 3 2-15,3 5 0 0,3-6-28 0,-3 6-4 16,0 0-2-16,3-2 0 0,-3-4 13 0,0 6 2 16,0 0 1-16,6-2 0 0,-6 2-6 0,0 0 0 15,0 0-1-15,0 0 0 0,0 0-19 0,0 0-3 16,0 0-1-16,0 0 0 0,0 0-4 0,3 8 0 0,6 0-8 0,-3 2 12 16,0 1-12-16,0 2 0 15,3 0 8-15,0 1-8 0,3-4 0 0,-3 6 0 16,3 3 0-16,3-1 0 0,0-2 0 0,-4 0 0 0,4 0 0 0,0 0 0 15,-3-3 0-15,3 0 0 0,0 0 0 0,0-2 0 16,0 2 0-16,-3-2 0 0,-1-1 0 0,1 1 0 16,0-3 0-16,-3 0 9 0,3 2-9 0,-6-2 8 15,3 0-8-15,-3 3 0 0,-3-3 0 0,0 0 0 16,3-3 0-16,-3 5 8 0,0-2-8 0,0 0 8 16,-6-2-16-16,3-6-4 0,0 0-1 0,0 8 0 15,0-1-31-15,0 1-5 0,-3 0-2 0,3-8 0 16,0 0-45-16,-3 6-10 0,3-6-2 0,-6 2-620 15</inkml:trace>
  <inkml:trace contextRef="#ctx0" brushRef="#br0" timeOffset="7666.8585">10807 9006 1378 0,'0'0'30'0,"0"0"6"0,0 0 2 0,-3-2 2 0,0-1-32 0,-3-2-8 0,6 2 0 0,0 3 0 16,-3-2 66-16,3 2 12 0,-3-3 2 0,3 3 1 15,0 0-38-15,0 0-8 0,0 0-2 0,0 0 0 16,0 0-13-16,0 0-4 0,0 0 0 0,0 0 0 0,0 0 2 0,-6 3 0 0,0 4 0 0,0 1 0 16,0 3-5-16,0 2-1 0,-3 3 0 0,3 0 0 15,-3 5-4-15,-3 0-8 0,1 3 11 0,-4 3-11 16,0 2 10-16,0 2-10 0,-3-1 8 0,0-1-8 15,-3 0 11-15,0 0-3 0,7 0-8 0,-4 0 12 16,0-2-1-16,3-1-1 0,0 0 0 0,0-4 0 16,3-1-10-16,0-3 0 0,1 1 0 0,2-3 0 15,3-3 0-15,0 0 0 0,3-5-12 0,0 0 12 16,3-8-64-16,0 0-6 0,0 0-1 0,0 0-761 16</inkml:trace>
  <inkml:trace contextRef="#ctx0" brushRef="#br0" timeOffset="12396.4044">10944 9348 1263 0,'3'-6'28'0,"-3"6"5"0,0 0 2 0,0 0 1 0,0 0-36 0,0 0 0 0,0 0 0 0,0 0 0 16,0 0 64-16,0 0 5 0,0 0 2 0,-3 3 0 15,0 0-47-15,3-3-8 0,0 0-3 0,0 8 0 16,0 0 1-16,-3 2 0 0,0-2 0 0,3 3 0 16,3-1 2-16,-3 4 1 15,-3-1 0-15,3 3 0 0,0-3-2 0,0 3-1 0,-3 0 0 16,0 2 0-16,3-2 1 0,-3 0 0 0,3-3 0 0,0 3 0 15,-3 0-4-15,0 0-1 0,0-3 0 16,3-2 0-16,3 4-10 0,-3-1 0 0,0-4 0 0,0-2 8 16,3 0-8-16,-3-3 0 0,0 3 0 0,0-2 0 15,0-6-12-15,0 0-5 0,0 0-1 0,0 0-512 16,3 2-102-16</inkml:trace>
  <inkml:trace contextRef="#ctx0" brushRef="#br0" timeOffset="14078.6912">10896 8594 1062 0,'0'0'23'0,"0"0"5"0,0 0 0 0,0 0 3 0,0 0-31 0,0 0 0 0,0 0 0 0,0 0 0 16,3-6 69-16,-3 6 8 0,0 0 2 0,0-2 0 16,-3-1-9-16,3 3-2 0,0 0 0 0,0-8 0 15,-3 8-8-15,3 0-3 16,0 0 0-16,0 0 0 0,0 0-23 0,0 0-5 15,-3-5-1-15,3 5 0 0,0 0-8 0,0 0-1 16,-6 3-1-16,6-3 0 0,0 0 0 0,-3 7 0 16,-3-1 0-16,3 2 0 0,-3 0-18 0,3 2 0 15,-3 1 0-15,3-1 0 0,0 6 34 0,0-5 10 16,3 2 1-16,-3 3 1 0,0-3-38 0,3 3-8 16,3-3 0-16,0 0 0 0,3 1 0 0,-3-4-10 0,3 1 10 0,3-3-8 31,-3 2-50-31,3-2-10 0,-3-2-1 0,3-4-1 0,0 1 51 0,3 0 11 0,-3-3 8 15,0-3-12-15,0 0 12 0,3 1 0 0,-6-4 0 0,2 1 0 16,1-3 17-16,0-2-1 0,0-1 0 0,0 0 0 16,-3-2 6-16,3 3 1 0,-3-4 0 0,-3 1 0 15,3 0 7-15,-6-3 2 0,3 0 0 0,-3 0 0 16,0 3 4-16,-3 0 0 0,-3 0 1 0,0-1 0 16,-3 1-16-16,0 0-3 0,0 2-1 0,0 3 0 15,-3 0-9-15,3 0-8 0,1 3 12 0,-1 0-12 16,0 2-16-16,0 1-11 0,3-1-1 0,6 3-656 15,0 0-132-15</inkml:trace>
  <inkml:trace contextRef="#ctx0" brushRef="#br0" timeOffset="14939.6743">10432 8805 768 0,'0'0'21'0,"0"0"7"0,0 0-28 0,0 0 0 15,0 0 0-15,0 0 0 0,0 0 61 0,0 0 7 0,0 0 2 0,0 0 0 16,0 8-20-16,-3-2-4 0,3-6-1 0,0 5 0 16,0-5 5-16,0 8 1 0,0-8 0 0,0 0 0 15,0 0 0-15,0 0 0 0,0 0 0 0,0 0 0 16,0 0-5-16,0 0-1 0,6 0 0 0,-6 0 0 15,0 0 18-15,9-8 3 0,0 3 1 0,-1-3 0 16,-2 0-21-16,3 0-4 0,-3-3-1 0,3 3 0 16,0 0-21-16,-3 0-4 0,0-2 0 0,0 2-1 15,3 0-15-15,-3-3 0 0,0 1 0 0,-3 2 0 16,3 3 8-16,-3-3-8 0,3 2 0 0,-6 6 0 16,0 0 10-16,6-8-10 0,0 3 10 0,-6 5-10 15,0 0 8-15,3-5-8 0,-3 5 0 0,6-6 9 16,-3 4-9-16,-3 2 0 0,0 0 9 0,6 0-9 15,-1 2 0-15,1 1 0 0,-3 2 0 0,3 1 0 16,0-1 0-16,0 3 0 0,0-3 0 0,0 3 0 16,-3 3 0-16,3-3 0 0,0 0 0 0,3 0 0 0,-6-1 0 0,3 1 0 15,0-2 0-15,-3 2 0 0,6-3 0 0,-6 0 0 16,-3-5 0-16,3 6 0 0,0-1 0 16,0 3 0-16,-3-8 0 0,0 0 0 15,0 0-50-15,6 5-8 0,-6-5-2 0,3 5-547 16,-3-5-109-16</inkml:trace>
  <inkml:trace contextRef="#ctx0" brushRef="#br0" timeOffset="22986.3017">12670 8144 986 0,'0'0'21'0,"3"-3"5"0,0 3 1 0,-3 0 1 0,0 0-28 0,0 0 0 0,0 0 0 0,0-5 0 16,0 0 40-16,0 5 3 0,0-6 0 0,0 4 0 15,0-4 1-15,0 6 0 0,0-5 0 0,0 5 0 16,0 0 5-16,0 0 2 0,0 0 0 0,-3-3 0 16,-3 1-8-16,6 2-2 0,0 0 0 0,0 0 0 15,0 0-21-15,0 0-4 0,0 0 0 0,0 0-1 16,0 0 10-16,0 0 3 0,0 0 0 0,9-5 0 15,0 2-20-15,0-2-8 0,-3 2 0 0,3-2 8 16,3-1 0-16,-3 1 0 0,3 5 0 0,-1-5 0 16,4 2 0-16,-3 3 0 0,3-2 0 0,-3-1 0 15,0 3-8-15,0-3 8 0,3 3-8 0,-3 3 8 16,0-3-8-16,2 0 8 0,-2 0-8 0,0 3 8 16,3-1-8-16,0 1 0 0,0-3 0 0,0 2 0 15,0 1 0-15,0 0 0 0,-1-3 0 0,4 2 0 0,-6-2 0 16,6 0 0-16,3-2 0 0,-6 2 0 15,0 0 0-15,2 0 0 0,1-3 0 0,0 3 0 0,0-3 0 16,0 1 0-16,0-1 0 0,0 1 0 0,0-1 0 0,-4 0 0 16,1-2 0-16,3 0 0 0,0 2 0 15,-3-2 8-15,0 5-8 0,0-6 8 0,0 1-8 0,-1 2 0 16,1 1 0-16,3-3 8 0,-3-1-8 0,3 4 0 16,-6-4 0-16,0 4 8 0,0-1-8 0,0-2 0 15,-1 2 0-15,1 0 8 0,0 1-8 0,3-1 0 16,-3 0 0-16,0 1 0 0,3-1 0 0,-3 1 0 15,0-1 0-15,0 0 8 0,2 3-8 0,-2-5 0 16,0 2 0-16,0 1 0 0,0-1 0 0,0 3 0 0,0-3 0 0,-3 1 0 16,0 2 0-16,0 0 0 0,0-3 0 0,0 3 0 15,-1 0 0-15,1 0 0 0,0 3 0 0,0-1 8 16,0 1-8-16,3 0 0 0,-6 2 0 0,6 0 0 16,0-2 0-16,0 2 0 0,-3 0 0 0,3 1 0 15,-1-4-12-15,1 4 1 0,0-1 1 0,3-2 0 16,0-1 10-16,-3 1 0 0,0-3 0 0,-3 0-8 15,3 0 8-15,0 3 0 0,0-3 0 0,-4 0 0 16,4 2 0-16,0-2 0 0,0 0 0 0,0 0 0 16,0 0 0-16,0 0 0 0,0 0 0 0,3 0 0 15,-3 0 0-15,-3 0 0 0,2 0 0 0,-2 0 0 16,0 0 0-16,3 0 0 0,-3 0 0 0,0 0 0 16,3 0 9-16,-3 0-9 0,3-2 12 0,-3 2-12 0,3 0 12 15,0-3-12-15,-4 3 12 0,4-3-12 0,0 1 0 16,0 2 0-16,0-3 0 0,0 3 0 15,0 0 0-15,0-3 0 0,3 3-12 0,-6 0 3 16,3 0-17-16,-1-2-3 0,1 2-1 0,-3 0-516 16,0-3-103-16</inkml:trace>
  <inkml:trace contextRef="#ctx0" brushRef="#br0" timeOffset="24284.989">13254 9020 1206 0,'0'-11'26'0,"0"6"6"0,2-3 0 0,-2 3 3 0,0-3-35 0,3 0 0 16,0-3 0-16,0 3 0 0,-3-2 96 0,3 2 13 15,0 0 3-15,3 0 0 0,-6 2-32 0,6-1-7 16,-6-1-1-16,3 2 0 0,3 1-6 0,-6 0-2 16,0 5 0-16,0 0 0 0,0 0-16 0,0 0-4 15,0 0-1-15,0 0 0 0,0 0-27 0,0 0-6 16,3 8-1-16,-3 2 0 0,-3 3-9 0,3 1 0 15,0 4 0-15,0 1 0 16,0-1 0-16,-3 3 0 0,3 3 10 0,0 0-10 0,3 0 0 0,-6 2 0 16,3-2 0-16,3 0 0 0,0 0 0 0,-3-3 0 0,3-3 0 0,-3-4 0 15,3-1 0-15,3 0 0 16,-3-2 0-16,0-3 0 0,0 0 0 0,3-3 0 16,-3 3 0-16,3-6 0 0,0 1-9 0,0-3 9 0,0-3-8 0,3 1 8 15,0-3 0-15,-3-1 0 0,3-2 12 0,2 0-4 16,-5 0-8-16,3-5 12 0,0 3-4 0,3-4 0 15,-3 1-8-15,0 0 9 0,0-6-9 0,0 4 10 16,0-4-10-16,-3 0 0 0,3 6 9 0,-3 0-9 16,-3-3 8-16,0 0-8 0,0 0 8 0,0 3-8 15,-3 3 10-15,2-4-2 0,-2 6-8 0,3-2 12 0,-3 5-12 0,0-1 0 16,0 6 0-16,3-5 0 0,-3 0 9 0,0 5-9 16,0 0 8-16,0 0-8 0,0 0 0 0,0 0 0 15,0 0 0-15,0 0-11 0,3 8 11 0,0 0-12 16,0 2 12-16,0 3-12 15,0 1 12-15,-3 4-10 0,3 1 10 0,3 4-10 0,3 4 10 0,-3-1 0 16,-3 1-9-16,3-1 9 0,3 3-12 0,-3 0 3 16,-6-2 0-16,3-1 0 0,-3 1 9 0,6-1 0 15,-3-5 0-15,-6 3-8 0,3 0 8 0,-3 0 0 16,0-3 0-16,0 0 0 0,3-2 0 0,-3-1 0 16,-6 1 8-16,6-3-8 0,0 0 16 0,-3-1-2 0,-3-1 0 0,0-4 0 15,3 3 10-15,-3-2 3 0,0-3 0 16,1 3 0-16,-1-3 6 0,-3-1 2 0,3-1 0 15,-3 2 0-15,0-6-8 0,0 4-2 0,0-4 0 16,0-2 0-16,0 0-12 0,3-2-2 0,0 2-1 0,4-3 0 16,-4 3-10-16,3-3 0 0,0 1-12 0,0-4 12 31,6 6-52-31,-3-2-4 0,3 2 0 0,0 0 0 16,-3-6-106-16,3 4-22 0,0-3-4 0,0 5-730 0</inkml:trace>
  <inkml:trace contextRef="#ctx0" brushRef="#br0" timeOffset="24753.7934">13780 9208 1378 0,'0'0'30'0,"0"0"6"0,0 0 2 0,0 0 2 0,0 0-32 0,0 0-8 0,0 0 0 0,3-6 0 16,-3 6 68-16,0 0 12 0,0 0 2 0,6 3 1 16,0 0-26-16,-3 4-5 0,0 1 0 0,0 3-1 15,0 0-2-15,0 2 0 0,0 0 0 0,0 3 0 16,0 0-17-16,0 2-3 0,-3 3-1 0,3-2 0 15,-3-1-10-15,0 4-2 0,0-4-1 0,0 1 0 16,3-1-15-16,0 1 9 0,-3-6-9 0,0 0 8 16,3 0-88-16,-3-2-17 0,0-3-4 0</inkml:trace>
  <inkml:trace contextRef="#ctx0" brushRef="#br0" timeOffset="25751.9863">13783 8562 1080 0,'-6'-3'24'0,"6"3"4"0,0 0 2 0,0 0 0 0,-3-2-30 0,0-4 0 0,3 6 0 0,0 0 0 16,-3-2 81-16,-2-4 11 0,-1 4 1 0,6 2 1 15,0 0-21-15,-3-3-4 0,3 3-1 0,-3-5 0 16,0 2-23-16,3 3-5 0,0 0 0 0,-6 3-1 16,3-1-20-16,3-2-4 0,-3 6-1 0,0-1 0 15,-3 3-14-15,3 0 0 0,-3 0 8 0,0 2-8 16,6 1 0-16,-6 0 0 0,3-1 8 0,0 3-8 15,0-2 8-15,0 2-8 0,0-5 11 0,3 3-11 16,-3-1 10-16,6 1-10 0,0-3 8 0,0-3-8 16,0 0 10-16,3 1-10 0,0 2 12 0,3-6-12 0,0 1 15 15,0 0-4-15,0-6-1 0,3 3 0 0,-1-5 1 0,-2-1 0 16,3-2 0-16,0 1 0 0,0-4 16 16,0 0 3-16,-3-2 1 0,0 0 0 0,0 2 3 0,0 1 1 15,-3-4 0-15,-3 4 0 0,0-3-5 0,0 2-1 16,0-2 0-16,-6 5 0 0,0-3-6 0,0 3-2 15,-3 0 0-15,0 3 0 0,0-3-9 0,0 3-1 16,-3 2-1-16,0 1 0 16,3-1-56-16,0 3-11 0,0 0-3 0,6 0-631 0,0 0-126 15</inkml:trace>
  <inkml:trace contextRef="#ctx0" brushRef="#br0" timeOffset="26426.8533">13170 8636 1274 0,'0'0'28'0,"0"0"5"0,0 0 2 0,-6 8 1 0,3-3-28 0,3-5-8 0,0 0 0 0,-6 8 0 16,3 0 65-16,3-8 12 0,0 0 3 0,0 0 0 15,0 0-19-15,0 0-3 0,0 0-1 0,0 0 0 16,6 3 7-16,-6-3 0 0,0 0 1 0,9-6 0 16,0 1-13-16,0 0-2 0,0-3-1 0,0 0 0 15,0 0-21-15,0 0-5 0,0-2-1 0,-3-4 0 16,3 4-9-16,0-1-1 0,-1-2-1 0,1 2 0 16,-3-2-11-16,3 0 0 0,0 0 0 0,-3 2 0 0,0 0 0 0,0 6 8 15,-3-3-8-15,3 3 0 0,0 0 0 16,0-1 8-16,-3 4-8 0,-3 2 0 0,6 0 0 0,-3 2 0 15,3-2 0-15,-6 0 0 0,3 11 0 0,3-3 0 16,0 2 0-16,0-2 0 0,-3 6 0 0,3-4 0 16,-4 3 0-16,7 1 0 0,-6-1 0 0,3 0 0 15,0 0 8-15,0 1-8 0,-3-1 0 0,3-5 0 16,0 2 0-16,3-2 0 0,-3-2-9 0,0 2-7 16,0-3-2-16,0 3-659 15,3-6-132-15</inkml:trace>
  <inkml:trace contextRef="#ctx0" brushRef="#br0" timeOffset="27808.0979">15355 8035 1263 0,'0'0'28'0,"0"0"5"16,-6-5 2-16,6 5 1 0,-6-3-36 0,6 3 0 0,0 0 0 0,-6 0 0 0,6 0 56 0,0 0 5 16,0 0 1-16,0 0 0 0,0 0-32 0,0 0-6 15,0 0-2-15,0 0 0 0,6-2-14 16,-6 2-8-16,9 0 10 0,0 0-10 0,3 0 25 0,3 0-1 15,3 0 0-15,2-3 0 0,1 3-12 0,0-2-4 16,3 2 0-16,-3 0 0 0,3 0-8 0,-1 0 0 16,1 0 0-16,-3 0 0 0,0 2 0 0,0-2 0 15,0 5 0-15,-1-2 0 0,1 2 0 0,-3 1 0 16,3 4 0-16,-9-4 0 0,3 4 0 0,0-2 0 0,2 0 0 16,1 0 8-16,-3-3-8 0,3 1 0 0,3-1 0 15,0 0 0-15,0-2 0 0,2-3 0 16,-2 0 0-16,3 0 0 0,0-3 0 0,0 0 8 15,2 1-8-15,-2-1 8 0,3-2 8 0,-3 5 2 0,3-5 0 0,-7 5 0 16,1 0-18-16,3 0 0 0,0 0 8 0,0 0-8 16,0 2-9-16,-4 1-6 0,1 2-1 0,0-2 0 15,0-1 16-15,-3 1 0 0,-3 2 0 0,2-2 0 16,1 0 0-16,0-1 0 0,-3-2 0 0,3 0 0 16,0-2 0-16,0 2 0 0,-1 0 0 0,1 0 0 15,-3-3 10-15,6 0 5 0,0 1 1 0,-3-1 0 16,-3 3-16-16,3 0 0 0,-1-3 0 0,1 1 0 15,-6 2 0-15,3 0 0 0,-6 0 0 0,6 0 0 16,6 0 0-16,-9 2 0 0,-3 4 0 0,5-4 0 16,1-2 0-16,3 0 0 0,-6 0 0 0,0 3 0 15,0-3 0-15,3 0 0 0,0 0 0 0,-1 0 0 0,-2-3 0 16,0 1 0-16,6 2 0 0,-3-3 0 0,-3 0 0 0,3 1 0 16,-3-3 0-16,6 2-526 15,-6 3-111-15</inkml:trace>
  <inkml:trace contextRef="#ctx0" brushRef="#br0" timeOffset="28751.2614">16159 8864 1069 0,'-9'0'23'0,"9"0"5"0,-6 0 0 0,3 0 4 0,-3 0-32 0,3 0 0 16,3 0 0-16,0 0 0 0,0 0 84 0,0 0 10 15,0 0 2-15,0 0 1 0,0 0-30 0,0 0-7 16,0 0 0-16,0 0-1 0,6 2-15 0,3-2-4 16,0-2 0-16,0 2 0 0,0-3-12 0,-1 0-4 15,4 1 0-15,0-4 0 0,0 4-11 0,0-1-2 16,0 3-1-16,3-5 0 0,0 2-10 0,-3 3 8 15,3-3-8-15,-1 1 8 0,1 2-8 0,-3 0 0 16,-12 0 0-16,12 2 0 0,3 1 0 0,-6 2 0 16,-9-5 0-16,0 0 0 0,9 8 0 0,0-2 12 0,-9-6-12 0,3 10 12 15,-3-2-12-15,-3 0 12 0,3 0-12 0,0 3 12 16,-6-3-12-16,0 2 12 0,3 1-12 0,-3-1 12 16,3 4-12-16,-6-1 0 0,0 0 0 0,-3 3 8 15,3 0 4-15,-6 2 0 0,3-2 0 0,1 3 0 16,-1 2-12-16,0 0-11 0,0-3 3 0,-3 1 0 15,3 2 8-15,-3-2 8 0,6-1-8 0,-3-5 11 16,0 1-11-16,4-1 0 0,-1 0-12 0,3-2 12 16,0-1 0-16,0 1 0 0,0-3 0 0,3 2 0 15,0-4 0-15,0-1 0 0,0 3 0 0,3-5 0 16,0-3 0-16,0 0 0 0,0 0 9 0,0 0-1 16,0 0 8-16,9 8 3 0,-9-8 0 0,15 5 0 15,-6-3 2-15,5 1 1 0,1 0 0 0,0-1 0 0,0-2-22 16,0 0 8-16,3 0-8 0,0 0 0 0,-3-2 0 0,2-1 0 15,-5 0 0-15,6 1 0 0,-3-1 0 16,0 1-12-16,-3-1 4 0,-3 0 0 16,3 1-35-16,-3-1-6 0,-9 3-2 0,0 0-554 15,0 0-111-15</inkml:trace>
  <inkml:trace contextRef="#ctx0" brushRef="#br0" timeOffset="29111.9792">16046 9163 1224 0,'0'0'35'0,"0"0"7"0,0 0-34 0,0 0-8 0,0 0 0 0,-3-3 0 15,3 0 90-15,0 3 16 0,0 0 3 0,0 0 1 16,6-8-25-16,-1 6-5 0,4-1 0 0,3-2-1 16,-3-3-13-16,3 5-2 0,-3 0-1 0,6-2 0 0,0 3-31 0,0-1-5 15,0 0-2-15,-1 1 0 0,4 2-2 0,-3-3-1 16,0 0 0-16,0 1 0 0,-3 2-22 0,3 0 0 15,0 0 0-15,0-3 0 16,-7 3-41-16,7 0-13 0,0 0-2 0,0 0-579 16,-3 3-115-16</inkml:trace>
  <inkml:trace contextRef="#ctx0" brushRef="#br0" timeOffset="29330.9266">16534 9274 1458 0,'0'0'32'0,"0"8"6"0,0 0 2 0,0 5 1 0,0 0-33 0,0 3-8 0,0 2 0 0,0 1 0 16,-3-1 45-16,3-2 7 0,3-2 2 0,0-1 0 15,6 0-36-15,-3 3-7 0,-1-3-2 0,-2 3 0 16,6-3-25-16,0-2-6 0,-3-6-1 0,0 0-703 15</inkml:trace>
  <inkml:trace contextRef="#ctx0" brushRef="#br0" timeOffset="30015.881">16638 8406 664 0,'0'0'19'0,"0"0"4"16,0 0-23-16,0 0 0 0,0 0 0 0,0 0 0 16,0 0 106-16,0 0 17 0,-6-3 3 0,6 3 1 0,0 0-16 0,0-2-3 15,-6 2-1-15,6 0 0 0,0 0-11 0,-6 0-3 16,3 0 0-16,-3 2 0 0,0 1-41 0,6-3-8 15,-3 5-1-15,0 6-1 16,-3-1-26-16,3 1-6 0,3-1-1 0,0 4 0 0,0-1-9 0,-3 3 0 16,3 0 0-16,0 0 8 0,3-3-8 0,0 0 0 15,0-2 0-15,0-1 0 0,3 3 0 0,0-5 0 16,3-2 0-16,-3 2 8 0,-3-3 9 16,6-3 2-16,3 1 0 0,-3 0 0 0,0-6 5 0,0-2 2 15,2 0 0-15,4-3 0 0,-6-3-6 0,3-2-2 16,-6 0 0-16,6-1 0 0,0 1 3 0,-6 0 1 15,-3-3 0-15,3 0 0 0,-3 3-2 0,-3 0-1 16,-3-1 0-16,3 1 0 0,-3 3 6 0,0-1 2 16,0-2 0-16,-6 8 0 0,-3-3-27 0,3 2 0 15,6 1 0-15,-3 2 0 16,-3 1-149-16,3-1-26 0,6 3-5 0</inkml:trace>
  <inkml:trace contextRef="#ctx0" brushRef="#br0" timeOffset="30656.7559">15992 8668 929 0,'0'0'26'0,"-3"2"6"0,-3 1-32 0,6-3 0 0,0 0 0 0,-3 8 0 16,0-5 98-16,3-3 13 0,0 0 2 0,0 0 1 15,0 0-28-15,0 0-6 16,0 0 0-16,0 0-1 0,0 0-8 0,0 0-2 0,0 0 0 0,6 0 0 15,3-3-8-15,-3 0-1 0,3-2-1 0,-3 2 0 16,3-2-16-16,0-3-3 0,3-2-1 0,-6-1 0 16,2 0-21-16,4-2-4 0,0 0-1 0,-3 0 0 15,0 0-13-15,3-1 8 0,-3 1-8 0,0 0 0 16,3 2 11-16,-6 1-11 0,0-4 12 0,3 6-12 16,-3 1 0-16,-3-1 0 0,2 2 0 0,-2 4 0 15,0-4 0-15,-3 6 0 0,0 0 0 0,0 0 0 16,0 0 0-16,0 0-9 0,6 3 9 0,0 2-12 15,0 3 12-15,-3 0 0 0,3 0-9 0,0 3 9 16,0 2 0-16,0 0-11 0,0 0 11 0,0 1-8 16,6 2 8-16,-6-3 0 0,0 0 0 0,0 0-8 0,6 0 8 15,0-2 0-15,-3 0 0 0,-1-3 0 0,4-1-9 0,0 1-3 16,0-2-1-16,-3 2-635 16,0-6-128-16</inkml:trace>
  <inkml:trace contextRef="#ctx0" brushRef="#br0" timeOffset="39831.3142">17942 4257 918 0,'0'0'20'0,"0"0"4"0,0 0 0 0,0 0 3 0,0 0-27 0,0-5 0 0,3-3 0 0,-3 0 0 16,0 8 40-16,3-5 4 0,-3 5 0 0,6-6 0 15,-4-2 0-15,1 6 1 0,-3-3 0 0,3-1 0 16,0 1 21-16,-3 5 4 0,0 0 1 0,0 0 0 16,0 0 1-16,0 0 0 0,0 0 0 0,0 0 0 15,0 0-26-15,0 0-5 0,-6 8-1 0,3 0 0 16,1-3-19-16,-4 3-4 0,3 3-1 0,3-1 0 0,-6 1 9 15,6-1 2-15,-3 4 0 0,3-4 0 16,-3-2-27-16,3 5 0 0,0-2 0 0,0 0 0 0,3-4 0 0,-3 4 0 16,3-3 0-16,3 3 0 0,-3-3 0 0,0-1 0 15,2 1 0-15,-2 0 0 0,3 0 0 0,-3 3 0 16,3-3 0-16,-3 2 0 0,3 1 0 0,-3 0 0 16,-3-1 0-16,3 1 0 0,0-1 0 0,0 4 0 15,-3-1 0-15,0 0 8 0,0 0 4 0,0 0 0 16,0 1 0-16,0-1 0 0,-3 0 3 0,0 0 1 15,3 1 0-15,-3 1 0 0,3-1-16 0,3 2 0 0,-3-3-12 16,6-3 12-16,-3 4 0 0,0-4 0 0,0 1 0 0,0-1 0 16,3-2 0-16,-3 3 0 0,0-3 0 0,0-3 0 15,-3-5 0-15,3 8 0 0,0-3 9 0,-3-5-9 16,3 8 0-16,0 0 0 0,-3 0 0 0,3-3 0 16,-3 3 0-16,0 0 0 0,-3 0 0 0,3-2 0 15,0 1 0-15,-3 1 0 0,0 0 0 0,3 0 12 16,0 0-12-16,-3 0 0 0,0 3 0 0,0-3 8 15,3 0-8-15,-3 2-11 0,3-2 3 0,-3 0 0 16,3 0 31-16,0-3 6 0,0 3 2 0,3-2 0 16,0-1-31-16,-3 0 0 0,0-5 0 0,0 0 0 15,0 0 0-15,6 5 0 0,-6-5 0 0,6 8 0 16,0-2 0-16,-6-6 0 0,0 0 0 0,3 5 0 16,-3 3 0-16,0-8 0 0,3 8 0 0,-3-3 0 15,0-5-25-15,0 8-11 0,-3-3-3 0,3 3 0 16,0-8-56-16,3 6-11 0,-3-1-2 0</inkml:trace>
  <inkml:trace contextRef="#ctx0" brushRef="#br0" timeOffset="60643.5851">18489 4374 1321 0,'0'0'28'0,"0"0"7"0,0 0 1 0,-3-6 2 0,3 1-30 0,-3-3-8 0,3 3 0 0,-3-3 0 16,3 3 84-16,-3-3 16 0,3 2 4 0,0 6 0 15,0 0-11-15,-3-8-1 0,3 6-1 0,0 2 0 16,0 0-48-16,0 0-10 0,0 0-1 0,0 0-1 16,0 0 1-16,0 0 1 0,0 0 0 0,0 0 0 15,0 0-33-15,3 8 0 0,0 0 0 0,3 5-12 16,-3 0 12-16,0 0 0 0,3 1 12 0,3 1-12 0,0 1 0 16,0 3-11-16,0-1 0 0,0-2 0 0,0 3 11 0,3-1-8 15,0-2 8-15,2 3-8 0,4-4 8 16,-3 1 0-16,0 0 0 0,0 0 0 0,0-3 0 0,0 1 0 15,0-4 0-15,-3 1 0 0,2-1 0 0,-5 1 0 16,0-3 0-16,0-3 0 0,0 0 0 0,-3 3-13 16,0-2 1-16,-3-1 1 15,0 0-48-15,-3-5-9 0,0 0-3 0,0 0-821 16</inkml:trace>
  <inkml:trace contextRef="#ctx0" brushRef="#br0" timeOffset="60937.8902">18867 4228 936 0,'0'0'26'0,"0"0"7"0,0-3-33 0,0 3 0 0,0 0 0 0,-6 6 0 15,3-4 87-15,-3 4 10 0,3-1 3 0,-3 3 0 16,1 2-30-16,-4 4-6 0,3-1 0 0,0 3-1 15,-3 0-4-15,-3 0-1 0,0 2 0 0,0 3 0 16,-3 0-2-16,0 1-1 0,-3 1 0 0,1 4 0 16,-4-1-5-16,0 1-1 0,0-3 0 0,3 2 0 15,0 0 0-15,0 1 0 0,-2-3 0 0,2 0 0 16,0-3-49-16,0 0 0 0,6-3 0 0,0-2 0 16,0 0 0-16,3-3 0 0,0-2 0 0,4-3 0 15,-1 0-124-15,3-3-20 0,3-5-3 0</inkml:trace>
  <inkml:trace contextRef="#ctx0" brushRef="#br0" timeOffset="61924.8603">19052 4749 1146 0,'-6'-2'32'0,"6"2"8"0,0 0-32 0,-3 0-8 16,0-6 0-16,0 6 0 0,-3-2 80 0,3-4 14 16,3 6 3-16,0 0 1 0,0 0-6 0,-6-5 0 15,3 2-1-15,3 3 0 0,0 0-19 0,-3-5-4 16,0 0-1-16,-3 5 0 0,3-3-27 0,3 3-4 15,-6 0-2-15,3 0 0 0,-3 0-5 0,0 3-1 16,0 0 0-16,0 2 0 0,1 0-28 0,-1 6-12 16,0-3 1-16,0 2 0 0,0 3 11 0,0 1 0 15,0-1 0-15,3 3 0 0,-3-3 0 0,3 3 14 0,0-3-2 0,0 0 0 16,3 1-24-16,0-1-4 0,6-3-2 0,-3-2 0 16,3 3 4-16,0-6 1 0,3 0 0 15,0-2 0-15,0-3 13 0,0 0 0 0,2-3 0 0,7-2 0 16,-3-3 0-16,3-2 0 0,-3-4 0 0,0 4-9 15,-3-3 9-15,3-3 11 16,-4 3-3-16,-5-1 0 0,0 1 7 0,0 0 1 16,-3 0 0-16,0-1 0 0,-3 1 1 0,-3 3 1 0,-6 2 0 0,6-3 0 15,-3 3-3-15,1 0-1 0,-7 3 0 0,3-3 0 16,0 5-24-16,0 1-5 0,3-4-1 0,-6 4 0 16,3-1-110-16,0 0-22 15,-3 3-5-15,3-2-704 0</inkml:trace>
  <inkml:trace contextRef="#ctx0" brushRef="#br0" timeOffset="62335.7513">19094 3900 1220 0,'0'0'27'0,"0"0"5"0,0 0 2 0,-3 3 0 0,0-1-34 0,3-2 0 0,0 0 0 0,-3 6 0 15,-3 4 80-15,3 1 8 0,3 2 3 0,-3 0 0 16,3 0-40-16,0 3-8 0,-3 3-2 0,3-1 0 0,3 1-24 16,-6 2-5-16,0 0 0 0,0 0-1 0,6 1 5 0,-3-1 0 15,-3-3 1-15,3-2 0 0,0 0-29 0,3-3-7 16,0 0-1-16,-3-2-500 15,0-3-100-15</inkml:trace>
  <inkml:trace contextRef="#ctx0" brushRef="#br0" timeOffset="63017.0693">18474 3950 936 0,'0'0'26'0,"-6"8"7"0,0-3-33 0,1 3 0 15,-1 0 0-15,0 3 0 0,3-3 87 0,-3 2 10 16,3 1 3-16,-3 0 0 0,3-1-21 0,3 1-4 16,0-1-1-16,0-2 0 0,0 0-23 0,0 0-5 15,0 0-1-15,3 0 0 16,-3-8-9-16,6 5-3 0,-3 1 0 0,-3-6 0 15,9 2 17-15,0-4 3 0,-3-4 1 0,5 1 0 16,-2-3 0-16,3-2 0 0,3-4 0 0,0 1 0 16,0 0-22-16,0-3-4 0,-6-3 0 0,3 6-1 0,3-5-18 0,-1 2-9 15,-5 0 10-15,3 3-10 0,0-1 8 0,0 1-8 16,-3 0 0-16,-3 2 0 0,-3 4 0 0,0-1 8 16,3 2-8-16,-3 1 0 0,-3 2 0 0,0 3 0 15,0 0 0-15,0 0 0 0,0 0 0 0,3 8 0 16,-3 0 0-16,3 3 0 0,-3-3 0 0,3 5 0 15,-6-2 0-15,6 2 0 0,0-3 0 0,0 4 0 16,0-4 0-16,0 3 0 0,0 3 0 0,3 0 0 16,-3-3 0-16,0 3 0 15,0-3-117-15,5 3-17 0,-2 0-3 0</inkml:trace>
  <inkml:trace contextRef="#ctx0" brushRef="#br0" timeOffset="64003.917">18001 5577 1303 0,'0'0'28'0,"0"0"7"0,0 0 1 0,0 0 0 0,0 0-28 0,0 0-8 15,0 0 0-15,0 0 0 0,0 0 58 0,0 0 10 16,0 0 3-16,0 0 0 0,0 0-50 0,0 0-9 15,0 0-3-15,0 0 0 0,0 0-9 0,6 6 10 16,-6-6-10-16,6 5 10 0,-6-5-10 0,3 8 0 16,0 0 0-16,3 2 0 0,-6-2 0 0,3 3 8 15,-6 0 0-15,3-1 0 0,-3 3-8 0,0 1 0 16,0-1 0-16,0 3 0 0,0 0 0 0,0-3 0 0,0 3 0 0,-3-3 0 16,3 0 0-16,3 0 0 15,0 1 0-15,0-1 8 0,0-5-8 0,0 2 0 0,3 1 0 16,0-3-11-1,-3-8-13-15,6 8-4 0,0 0 0 0,0 0 0 16,3-6-12-16,0 4-4 0,-3-1 0 0,0 0 0 16,3 3-16-16,-3 0-4 0,3 0-1 0,-3 3 0 0,-4-3 21 0,4 5 4 0,-3 0 0 0,0 3 1 15,0 0 39-15,-3 2 0 0,0 1 0 0,0 2 0 16,0-3 20-16,0 4 11 0,0-1 2 0,0-3 1 16,0 1-2-16,-3-1 0 0,3-4 0 0,0 1 0 0,0 1 8 15,3 0 2-15,-3 0 0 0,6 0 0 0,-3-3-25 0,-3 0-5 16,0 1 0-16,0-1-1 0,3 0 22 0,-3 0 5 15,-3 3 1-15,0-3 0 0,0 1-31 0,3-1-8 16,-3 0 0-16,0 0 0 0,3-2 0 0,-3 0 0 16,3-6 0-16,0 3-460 15,0 0-94-15</inkml:trace>
  <inkml:trace contextRef="#ctx0" brushRef="#br0" timeOffset="64955.1623">18754 5972 1258 0,'0'0'36'0,"0"-6"7"0,3-2-35 0,-3 3-8 0,0-3 0 0,0 3 0 16,0 0 98-16,0 5 18 0,0 0 3 0,0 0 1 15,0 0-40-15,0 0-8 0,0 0-2 0,0 0 0 16,0 0-22-16,0 0-4 0,0 0 0 0,0 5-1 15,0 3-27-15,-3 0-6 0,0 2-1 0,0 6 0 16,0 0-9-16,3 0 0 0,-6 3 0 0,3 7 8 16,3-2-8-16,0-3 0 0,0 0 0 0,3-2 0 15,-3-6 0-15,6 0 0 0,-3-2-9 0,3-3 9 16,0 0 0-16,-6-8-8 0,0 0 8 0,12 5 0 16,0-3 0-16,-3-2 0 0,0-5 0 0,3 0 0 15,-3-3 0-15,0-3 11 0,0 1-3 0,-1-3-8 16,1-3 17-16,0 0-3 0,0-3-1 0,-3 1 0 0,0-3-13 0,0-1 9 15,0 4-9-15,0 2 8 0,-3-2-8 0,0 4 8 16,0 1-8-16,0 0 8 0,0 0-8 0,-3 5 0 16,0 0 9-16,0 2-9 0,0 1 9 0,0 3-9 15,0-1 12-15,0 3-12 0,-3 5 16 0,0 0-3 16,3 1-1-16,-3 2 0 0,3 2-25 0,0 6-6 16,0-3-1-16,0 9 0 0,0-4 10 0,3 6 2 15,0-3 0-15,0 5 0 0,3 1 8 0,0 2-8 16,0 0 8-16,0 3-8 0,0-3-2 0,3 3 0 15,-3-3 0-15,-1 0 0 0,-2-3-2 16,0 4-1-16,0-7 0 0,0 1 0 0,0 3 13 0,-6-6 0 16,0 0 0-16,3 0 0 0,-3-2 0 0,-3-3 0 15,1-3 0-15,-4 0 10 0,0 0 34 0,0 0 6 0,0-2 2 16,-3 0 0-16,0-6-8 0,3 3 0 0,-6-3-1 16,3-2 0-16,-3-1-6 0,-2-2-1 0,-1 0 0 0,3 0 0 15,0-2-22-15,0-1-5 0,0-2-1 0,0 0 0 31,3-1-39-31,3 1-8 0,1-3-1 0,-1 0-696 0,0 0-140 0</inkml:trace>
  <inkml:trace contextRef="#ctx0" brushRef="#br0" timeOffset="65314.6004">19201 6170 798 0,'0'0'22'0,"0"5"6"0,-3 3-28 0,3 3 0 16,0-3 0-16,0 5 0 0,0-2 65 0,0-1 7 16,0 3 2-16,0-2 0 0,0 2-6 0,0-2-2 15,3-1 0-15,0 1 0 0,3-3-31 0,-3 0-7 16,3-3 0-16,-1 0-1 0,4 1 5 0,-3-4 2 15,0-2 0-15,0-2 0 0,3-1 19 0,-3 3 4 16,0-3 1-16,0 1 0 0,0-3-6 0,0-3-2 16,-3 0 0-16,3 0 0 0,-3 0-4 0,0-3-1 15,-3-2 0-15,-3 2 0 0,3 1 19 0,-6-3 3 16,0 5 1-16,0 0 0 0,-3 0-12 0,0 0-1 16,0 0-1-16,0 5 0 0,0 1-36 0,0-1-7 15,-2-2-2-15,2 5 0 16,0 0-120-16,0 2-24 0,0-2-5 0,6 3 0 0</inkml:trace>
  <inkml:trace contextRef="#ctx0" brushRef="#br0" timeOffset="65720.8658">19320 5501 1198 0,'0'0'26'0,"0"0"6"0,0 0 0 0,3 8 3 0,0-3-35 0,0 3 0 0,-3 2 0 0,3 4 0 16,-3-1 88-16,0 3 12 0,0 0 1 0,0 2 1 15,0 1-66-15,-3-1-12 0,3-2-4 0,0 0 0 16,0 0-6-16,0-6-2 0,0 1 0 0,3 0 0 31,-3-6-38-31,3 3-8 0,-3 0-2 0,6-3 0 0</inkml:trace>
  <inkml:trace contextRef="#ctx0" brushRef="#br0" timeOffset="67220.0183">18698 5596 1080 0,'-9'5'24'0,"3"1"4"0,0-1 2 0,3 0 0 0,-3 0-30 0,0 1 0 0,0-1 0 0,6-5 0 16,-6 8 78-16,3-3 10 0,-6 1 1 0,9-6 1 16,0 0-17-16,-3 5-3 0,0-3-1 0,0 4 0 15,3-6-15-15,0 0-3 0,0 0-1 0,-3 2 0 16,3 4-19-16,0-6-4 0,0 0-1 0,0 0 0 16,0 0 2-16,0 0 1 0,6-3 0 0,3 0 0 15,3-2-5-15,-6 0 0 0,0 0-1 0,3-1 0 16,3-2-4-16,-3 0-1 0,3-2 0 0,-3-1 0 15,2-2 5-15,1 0 1 0,-3-1 0 0,0 1 0 16,3 0-12-16,0 0-3 0,0 0 0 0,-3-1 0 0,0 6-9 0,0 0 0 16,0 3 9-16,0 0-9 0,-4 2 0 0,1 1 0 15,0 2 0-15,0 0 0 0,0 0 0 0,-6 0 0 16,0 0 0-16,6 5 0 0,0 3 10 0,0 2-2 16,0 1-8-16,0 0 12 0,-3 2-1 0,3-3-1 15,-3 4 0-15,3-1 0 0,-3 3-10 0,0-6 0 16,0 4 0-16,3-1 8 15,0 0-32-15,0 0-8 0,0-2 0 0,0-1-652 0,0 4-131 0</inkml:trace>
  <inkml:trace contextRef="#ctx0" brushRef="#br0" timeOffset="68098.8325">17998 7070 1396 0,'0'0'31'0,"0"0"6"16,0 0 2-16,0 0 0 0,0 0-31 0,0 0-8 0,-3-3 0 0,3 3 0 15,0 0 36-15,0 0 5 0,0 0 2 0,0 0 0 0,0 0-27 16,0 0-6-16,0 0-1 0,9-3 0 15,-3 3-9-15,0 0 0 0,-6 0 0 0,9 6 0 16,-6-1 0-16,3 0 0 0,-3 1 0 0,0-1 0 16,0 3 8-16,0-3-8 0,-3 0 12 0,0 1-4 15,0 2 9-15,0 2 2 0,0-2 0 0,-3 3 0 0,3-3 0 16,-3 5 0-16,0 0 0 0,0 0 0 0,3 1-4 16,-3-7-1-16,0 4 0 0,6 0 0 0,0-1-25 0,0-2-5 15,0 0 0-15,3 0-1 0,-6-8 5 0,9 5 0 16,3 1 1-16,-3-1 0 15,-1 3-14-15,1-3-3 0,-9-5-1 0,12 5 0 0,-3 3 29 0,-3-2-9 16,-6-6 9-16,9 8 0 0,-3 0 0 0,0 2 0 16,-3 1 0-16,0-1 0 0,0 1 0 0,-3 2 0 15,0 0 0-15,-3 1-8 0,3-1 8 0,0 0-10 16,-3 0 10-16,0 0-10 0,0 1 10 0,0-1 0 0,-3 0 0 0,3 0 0 16,0 1 9-16,0-1 1 0,0 0 0 0,0-2 0 15,-3 2 3-15,3 3 1 0,3-6 0 0,-3 4 0 16,0-1-14-16,3-3 8 15,0-2-8-15,3 3 0 0,0 0-16 0,-3-11-8 0,0 0-3 0</inkml:trace>
  <inkml:trace contextRef="#ctx0" brushRef="#br0" timeOffset="68795.4066">18733 7414 1310 0,'0'0'37'0,"0"0"8"0,0 0-36 0,0 0-9 15,0-6 0-15,0 6 0 0,0 0 78 0,0 0 14 16,0 0 2-16,0 0 1 0,0 0-64 0,0 0-13 0,0 0-2 0,6-2-1 16,0-1-15-16,3 3 0 0,0-3 0 0,3 3 0 15,-3 0 0-15,3 3 0 0,3-3 0 0,0 3 9 16,-3-1-9-16,-1-2 0 0,-2 6 0 0,3-4-11 16,0 1 11-16,-3 0 0 0,3-1 8 0,-3 1-8 15,0 0 0-15,3 2 0 0,-3 0 0 0,0-2 0 16,-9-3 8-16,6 8-8 0,0-3 8 0,-3 3-8 15,-3 0 29-15,0 0 2 0,-3 2 0 0,0 1 0 16,-3 2-15-16,0-2-2 0,0 2-1 0,0 0 0 16,-3 3 6-16,3 0 1 0,-3 0 0 0,0 0 0 15,0 0-2-15,0-1 0 0,-3 4 0 0,3 0 0 16,0-1-18-16,0-2 10 0,1 0-10 0,-1 0 8 0,3 0-8 16,0-3 0-16,-3 0 9 0,3 0-9 0,0-5 0 15,3 3 8-15,0-3-8 0,0 0 0 0,3-3 8 0,0 3-8 16,0-8 8-16,0 0-8 0,0 0 11 15,0 0-3-15,9 5 0 0,-9-5 0 0,12 5 6 0,0-2 1 16,0-3 0-16,-3 3 0 16,2-6-3-16,1 3-1 0,0 0 0 0,-3 0 0 0,3-3-11 0,0 3 0 15,0-2 0-15,3 2 0 0,-3-3 0 0,0 0 0 16,-1 1-10-16,1 2 10 0,-6-3-26 0,3 1 1 16,0-1 0-16,-3 0 0 15,-6 3-45-15,6-2-9 0,0-1-1 0</inkml:trace>
  <inkml:trace contextRef="#ctx0" brushRef="#br0" timeOffset="69078.2189">18674 7760 1321 0,'0'0'28'0,"0"0"7"0,0 0 1 0,0 0 2 16,0 0-30-16,0 0-8 0,6-2 0 0,3-4 0 15,0 1 56-15,0 2 9 0,2-2 3 0,4 0 0 0,0-1-29 0,0 4-6 16,0-3-1-16,3 5 0 0,-3-3 0 0,3 0-1 16,-1 3 0-16,4-2 0 0,-6 2-40 0,3-3-8 15,0 3-2-15,3 0 0 16,-3 0-54-16,-1 0-11 0,1-3-3 0,3 3 0 0</inkml:trace>
  <inkml:trace contextRef="#ctx0" brushRef="#br0" timeOffset="69368.1776">19213 7776 1144 0,'-3'19'25'0,"0"-11"6"0,-3 2 1 0,3 3 0 0,0-2-32 0,3 2 0 16,-3 0 0-16,3 1 0 0,0-1 48 0,3-3 4 16,3 1 1-16,-3-3 0 0,3 3-24 0,0-3-5 15,2-3 0-15,4-3-1 0,0 1-7 0,3-3-2 16,-3 0 0-16,3-3 0 0,-3 1 1 0,0-3 0 16,0-6 0-16,-3 0 0 0,3 3 24 0,-4-2 5 15,-2-3 0-15,0 2 1 0,0 0 15 0,-3 1 2 0,-3-1 1 16,0 1 0-16,-3-1-19 0,0 1-4 0,0-1-1 15,0 3 0-15,-3 0-26 0,0 0-5 16,1 0 0-16,-1 0-620 16,0 0-124-16</inkml:trace>
  <inkml:trace contextRef="#ctx0" brushRef="#br0" timeOffset="69680.7078">19296 7022 1552 0,'0'0'44'0,"0"0"10"0,0 0-43 0,0 0-11 16,0 0 0-16,0 5 0 0,3 3 44 0,-3-2 6 16,0 2 2-16,3 2 0 0,-3 1-12 0,3 2-3 15,-3 0 0-15,0-2 0 0,3-1-15 0,-3 1-3 16,0-1-1-16,3-2 0 0,-3 0-18 0,3 0 0 16,0 0 8-16,-3-2-565 15,3 1-114-15</inkml:trace>
  <inkml:trace contextRef="#ctx0" brushRef="#br0" timeOffset="70159.5951">18745 7244 1335 0,'0'0'29'0,"0"0"7"0,-3 6 0 0,0-1 2 0,0 0-30 0,0 0-8 0,3 1 0 0,0-6 0 16,-3 8 27-16,3-8 4 0,0 0 1 0,0 0 0 15,0 0 5-15,6 0 2 0,3-3 0 0,0-2 0 16,0-1 14-16,0-1 3 0,3-1 1 0,0-3 0 16,0 0-10-16,0 1-3 0,0-3 0 0,-1 2 0 15,1-2-27-15,0 2-5 0,-3 1-2 0,0-4 0 16,3 4-10-16,-6-1 0 0,0 1 0 0,0 2 8 0,0 0-8 15,0 2 0-15,0-1 0 0,0 1 0 0,-3 1 0 0,3 2 0 16,-6 3 0-16,0 0 0 0,0 0 8 0,9 6-8 16,-3 2 8-16,0-1-8 0,-4 1 0 0,4 0 0 15,0 0 0-15,-3 3 0 0,3 2 0 0,0-2 0 16,0-1-8-16,0 4-587 16,3-4-117-16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0T18:47:48.7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15923 16007 1465 0,'0'0'32'0,"0"0"6"0,0 0 2 0,0 0 2 0,0 0-34 0,0 0-8 0,0 0 0 0,0 0 0 16,0 0 22-16,0 0 2 0,6 0 1 0,-3-2 0 15,3-1-3-15,3 0-1 0,-3 1 0 0,0-1 0 16,3 3 2-16,-3-3 0 0,3 1 0 0,0-1 0 16,3 0-3-16,-3 1-1 0,0 2 0 0,3-3 0 15,-3 1-3-15,5-4 0 0,-2 4 0 0,3-1 0 16,0-2 0-16,-3-1 0 0,3 1 0 0,0 5 0 16,-3-5 8-16,0-3 2 0,2 8 0 0,1-8 0 15,3 3-7-15,-3 5-2 0,0-3 0 0,0 0 0 16,0 1-6-16,-3-4-2 0,3 6 0 0,-1 0 0 15,4 0-9-15,-3 6 0 0,-3-4 0 0,3 1 8 0,0 0-8 16,3-3 0-16,-6 5 0 0,2-2 8 0,1-1-8 0,0 1 0 16,0-3 0-16,0 0 0 0,0 5 0 0,-3-5 0 15,3 0 0-15,0 3 0 0,-4-6 0 16,4 3 0-16,0 0 0 0,3 0 0 0,0-5 0 0,0 5 0 16,-3 0 0-16,6 0 0 0,-1 0 0 0,1 0 0 15,-9 0 0-15,6 0 0 0,0 0 0 0,3 0 0 16,-3 0 0-16,2 0 0 0,-5-3 0 0,3 3 0 15,0 0 0-15,0 0 0 0,-3-2 0 0,-3 4 0 16,2-2 0-16,1 0 0 0,0 3 0 0,0-3 0 16,-6-3 0-16,6 3 0 0,3 0 0 0,-3 0 0 0,-3-2 0 0,5 2 0 15,1 0 0-15,3-3 0 0,-3-2 0 0,3 5 0 16,-3 0 0-16,3 0 0 0,5-3 0 0,1 0 0 16,0 3 0-16,-3 0 0 0,-6 0 0 0,-1 0 0 15,7-2 0-15,-3 2 0 0,-3 0 0 0,-3 0 0 16,3 0 0-16,-3-6 0 0,2 6 0 0,-2-2 0 15,-3-1 0-15,6-2 0 0,3 2 0 0,-3 1 0 16,-3-1 0-16,3 3 0 0,-1-3 0 0,4 1 0 16,3 2 0-16,-6 0 0 0,-3 0 0 0,3 2 0 15,2 1 0-15,1 0 0 0,-3-1 0 0,0 3 8 16,0 1-8-16,0-4 8 0,3 9-8 0,-7-8 8 16,1 2-8-16,3 0 0 0,0-2 0 0,3 2 8 15,-3-2-8-15,0-1 0 0,2 1 0 0,-2 2 0 16,0-2 0-16,0 0 0 0,0-1-12 0,-3-2-929 15</inkml:trace>
  <inkml:trace contextRef="#ctx0" brushRef="#br0" timeOffset="1858.9494">16355 16915 1112 0,'0'0'24'0,"0"0"6"0,0 0 1 0,0 0 0 0,0 0-31 0,0 0 0 16,0 0 0-16,0 0 0 0,0 0 39 0,0 0 1 16,0 0 1-16,0 0 0 0,0 0-19 0,0 0-4 0,0 0-1 0,6 5 0 15,0 0 8-15,3 3 2 16,-3-2 0-16,6 2 0 0,-3 0-9 0,3 2-2 15,0 3 0-15,2 1 0 0,1-1-4 0,0 5 0 0,0-2-1 0,3 3 0 16,-3-1-2-16,3-2 0 0,-3 0 0 0,-1 0 0 16,1-3-9-16,-3 0 12 0,0 1-12 0,-3 1 12 15,3-4-12-15,-6 0 12 0,3-3-12 0,0 5 12 16,-3-8-4-16,0 3-8 0,-3-3 12 0,3 3-4 16,-6-8-8-16,0 0 8 0,3 5-8 0,-3-5 8 15,0 0-36 1,0 0-7-16,0 0-1 0,0 0-425 0,0 0-85 0</inkml:trace>
  <inkml:trace contextRef="#ctx0" brushRef="#br0" timeOffset="2155.8548">16694 16838 1062 0,'0'0'23'0,"0"0"5"0,0 0 0 0,0 0 3 0,3-8-31 0,-3 8 0 16,0 0 0-16,0 0 0 0,0 0 64 0,0 0 6 16,0 0 2-16,0 0 0 0,0 0-6 0,0 11-1 15,0-3 0-15,-3 0 0 0,0 5-8 0,-3 0-1 16,1 0-1-16,-4 3 0 0,0 0-14 0,0 8-2 16,-3 2-1-16,-3 1 0 0,-3 5-6 0,-3-3-2 0,0 8 0 0,1-3 0 15,-4-2-9-15,3 5-1 0,0-8-1 0,3 3 0 16,3-6-19-16,0 1 0 0,4-9 8 15,2 3-8 1,0-7-42-16,3 4-12 0,3-5-2 0,3-2-809 0</inkml:trace>
  <inkml:trace contextRef="#ctx0" brushRef="#br0" timeOffset="3720.515">16959 17222 1069 0,'0'0'23'0,"0"0"5"0,0 0 0 0,0 0 4 0,0 0-32 0,0 0 0 0,0-8 0 0,0 8 0 0,3-5 44 0,-3 5 2 16,3-6 1-16,-3 6 0 0,0-8-1 0,0 8 0 0,3-2 0 16,-3 2 0-16,0-6 7 0,0 1 2 0,3 0 0 0,-3 5 0 15,0 0-12-15,3-8-3 16,-3 8 0-16,0 0 0 0,0 0-19 0,0 0-4 0,0 0-1 15,0 0 0-15,9 5-6 0,-3 0-2 0,-6-5 0 16,3 8 0-16,0 6 12 0,0-1 1 0,-3 0 1 0,0 0 0 16,-3 8-8-16,3-2-2 0,0 2 0 15,0-2 0-15,-6-1-12 0,3 3 9 0,3-2-9 0,0-6 8 16,-3 8-8-16,3-5 0 0,0 0 0 0,-3-3 8 16,3 0-28-1,0 1-7-15,0-4-1 0,0-2-540 0,0 0-109 0</inkml:trace>
  <inkml:trace contextRef="#ctx0" brushRef="#br0" timeOffset="4204.9467">17069 16534 1263 0,'0'0'28'0,"0"0"5"0,0 0 2 0,-3-5 1 0,-2-1-36 0,-1 1 0 0,6-3 0 0,-6 8 0 15,0-5 57-15,-3 2 5 0,9 3 1 0,-3-5 0 16,-3 5-12-16,0 0-3 0,0 0 0 0,0 0 0 16,6 0-25-16,-6 8-6 0,0-3-1 0,-3 6 0 15,6-3-16-15,0 5 0 0,-3 3 0 0,3 0 0 16,0-1 0-16,3 4 0 0,3-6 0 0,-3 6 0 16,0-6 0-16,6 0 0 0,0 0 0 0,3-2 0 15,0 0 0-15,0-6 0 0,3 3 0 0,0-3-9 16,0-5 9-16,0 0 8 0,-4 0-8 0,4-3 11 15,0-2 5-15,0-3 0 0,-3-2 1 0,0 2 0 16,0-6-2-16,-3 4-1 0,3-3 0 0,-6-1 0 16,0 1-14-16,-3 0 9 0,0 0-9 0,-3-1 8 15,0 4-27-15,-3-1-5 0,0 1-2 0,-3-4 0 16,3 9-34-16,-3-3-6 0,-3 0-2 0,3 0-646 16</inkml:trace>
  <inkml:trace contextRef="#ctx0" brushRef="#br0" timeOffset="4875.3171">16302 16716 1082 0,'0'0'30'0,"0"0"8"16,0 0-30-16,0 0-8 0,0 0 0 0,-6 3 0 0,6-3 68 0,-3 5 13 15,-3 1 3-15,6-6 0 16,-3 2-27-16,0 6-5 0,3-8 0 0,0 5-1 0,0-5-23 0,0 0-5 16,0 8-1-16,0-8 0 0,0 0-4 0,3 6-1 15,-3-6 0-15,6 0 0 0,0 0 18 0,2 0 3 16,-2-3 1-16,3-2 0 0,3-3-12 0,-3-3-3 16,3 3 0-16,0-2 0 0,0-3-9 0,3-3-3 15,0 2 0-15,-3-1 0 0,2-1-12 0,-2 2 9 16,0 4-9-16,0-3 8 0,-3 2-8 0,0 0 0 15,0 4 0-15,-3 1 8 0,0 1-8 0,0 0 8 0,0 2-8 16,-6 3 8-16,0 0-8 0,0 0 0 0,6 3 0 0,-6-3 8 16,6 2-8-16,3 1 0 0,-3 5 0 0,0 0 0 15,2 0 0-15,-2 0 0 0,3-3 0 0,-3 3 0 16,3 2 0-16,0-2 0 0,0-2 0 0,0 2 0 16,0-3 0-16,-3 3 0 0,3-3 0 0,0-2 0 15,3 5 0-15,-3-3 0 0,0 0 0 0,-1 1-11 31,4 2-36-31,-3-8-7 0,3 8-2 0,-3-3-763 0</inkml:trace>
  <inkml:trace contextRef="#ctx0" brushRef="#br0" timeOffset="5889.1449">18567 16013 1033 0,'0'0'22'0,"0"0"5"0,0 0 1 0,0 0 2 0,0 0-30 0,6-6 0 0,0 4 0 0,0-4 0 16,5 1 32-16,-2 2 0 0,6 1 0 0,0-4 0 15,6 1-21-15,0 3-11 0,3-4 12 0,5 4-12 16,4-4 0-16,0 4 0 0,0-4 0 0,2 1-12 15,1 2 12-15,3 1 10 0,2-6-2 0,7 8 0 16,3-8-8-16,2 3 0 0,7 2 0 0,-4 0 0 16,-2-5 0-16,-4 8 0 0,1-5 0 0,3 2 0 15,-1-2 0-15,4 3 0 0,-4-1 0 0,1-2 0 0,-6-1 0 0,-4 4 0 16,-2-6 0-16,-6 2-11 0,2 1 11 0,-2-3 12 16,-3 8-2-16,0-5-1 15,-4-3-1-15,-2 8-8 0,0-3 12 0,-3-2-4 0,-3 0 20 0,-4 5 4 16,-2-3 1-16,0 0 0 0,-3 1-13 0,-3 2-4 15,0-5 0-15,-3 5 0 0,-6 0-29 0</inkml:trace>
  <inkml:trace contextRef="#ctx0" brushRef="#br0" timeOffset="6984.8775">19293 16920 1371 0,'0'0'30'0,"0"0"6"0,-6 0 2 0,0 0 1 0,0 0-31 0,0 0-8 16,0 0 0-16,0 0 0 0,0 3 19 0,0 2 2 15,0-5 1-15,0 8 0 0,0-3-22 0,3 6 8 16,1-3-8-16,-4 5 0 0,3 0 0 0,0 0 0 15,3 1 0-15,-3 4 0 0,3 1 0 0,3-3 0 16,0 2 0-16,0 1 0 0,3-6 10 0,-1 3-2 16,1-3-8-16,3-2 12 0,0-3-12 0,0 2 0 15,0-2 8-15,3-3-8 0,0-2 10 0,0 0-1 16,-3-3 0-16,3 0 0 0,0-6 15 0,-3 1 4 16,-1 0 0-16,1-3 0 0,0 0-11 0,0-3-1 0,-3-2-1 0,0 5 0 15,0-5-7-15,0 0-8 0,0-1 11 0,0 1-11 16,0 0 8-16,-3 2-8 0,0-2 0 0,0 5 0 15,-3 0 0-15,3-2 0 0,-3 2 0 0,0 2 0 16,3 1 8-16,-3 5-8 0,0 0 0 0,0 0 0 16,0 0 0-16,0 0 0 0,0 0 0 0,0 0 0 15,0 0 0-15,-3 5-9 0,3 3 9 0,0 3-12 16,-3 2 12-16,3 0-8 0,3 6 8 0,-3 2-8 16,3-2 8-16,3 2-10 0,-3 5 10 0,3-2-10 15,0-3 10-15,0 6 0 0,0-1 0 0,0 1 0 16,2-4 0-16,-2-1 0 0,0 1 0 0,0-7 0 15,-3 3 0-15,0 2 0 0,0-5 0 0,0 0 8 16,-3-3-8-16,0 0 8 0,0 0-8 0,0-2 8 16,-3-3 36-16,0 3 7 0,-3-4 1 0,0 1 1 0,-3 0-1 15,3-2-1-15,-5-1 0 0,2 0 0 0,0-2-27 0,-3 2-6 16,3 0-1-16,-3-5 0 0,3 3-17 0,0-3 10 16,-3 0-10-16,3 0 8 15,0 0-40-15,0 0-8 0,3-3-1 0,0 3-1 16,6 0-132-16,0 0-26 0,0-5-6 0</inkml:trace>
  <inkml:trace contextRef="#ctx0" brushRef="#br0" timeOffset="7234.8761">19769 17079 1339 0,'0'0'29'0,"0"5"7"0,0 8 0 0,-3-2 2 0,3 2-30 0,0 3-8 0,-3-3 0 0,3 1 0 15,-3 4 36-15,0-5 7 0,3 6 1 0,-3-3 0 16,3 0-3-16,-3-1 0 0,0 4 0 0,0-6 0 16,0 0-24-16,3 1-5 0,-3-1 0 0,0 0-1 15,3-2-45-15,0-3-9 0,0-3-1 0</inkml:trace>
  <inkml:trace contextRef="#ctx0" brushRef="#br0" timeOffset="7654.6105">19838 16476 1490 0,'0'0'32'0,"0"0"8"0,0 0 0 0,0 0 3 0,0 0-35 0,0 0-8 0,0 0 0 15,0 0 0-15,0 5 0 0,0 3-12 0,0 0 2 0,0 0 1 16,0 2 9-16,0-2 0 0,3 5 0 0,-3 1-8 16,0-4 8-16,3 1 0 0,-3-1 0 0,6 1-8 15,-6-3 8-15,3 0 0 0,3-3 0 0,-6-5 0 16,0 0 0-16,5 3 0 0,1-3 0 0,0 0 0 16,0-3 36-16,0-2 2 0,-3-3 1 0,3-3 0 15,0 3 8-15,0-2 1 0,-3 2 1 0,0-5 0 16,-3-1-29-16,3 7-7 0,-6-4-1 0,3 0 0 15,-3 1 2-15,-3 2 0 0,3 0 0 0,-3 0 0 16,0 0-14-16,-3 3-13 0,0 2 2 0,0-2-806 16</inkml:trace>
  <inkml:trace contextRef="#ctx0" brushRef="#br0" timeOffset="8107.7918">19269 16679 1339 0,'0'0'29'0,"0"0"7"0,0 0 0 0,0 6 2 0,0-6-30 0,3 8-8 0,-3-8 0 0,0 5 0 16,0-5 0-16,6 5 8 0,-6-5-8 0,9 0 8 15,0-2 8-15,0-1 1 0,0-2 1 0,0-3 0 16,0 0 12-16,0 0 2 0,0-3 1 0,-1 1 0 15,1-4-16-15,-3 6-3 0,3-2-1 0,-3-1 0 16,3 1-3-16,-3 2-1 0,0 0 0 0,-3 3 0 16,0-1 15-16,-3 6 2 0,0 0 1 0,0 0 0 15,0 0 13-15,0 0 2 0,0 0 1 0,6 6 0 16,0 1-15-16,-3-1-4 0,0 2 0 0,0 5 0 16,0 0-16-16,3-2-8 0,-3 2 8 0,0 0-8 15,3 0 0-15,0-5 0 0,0 6-14 0,0-1-854 16</inkml:trace>
  <inkml:trace contextRef="#ctx0" brushRef="#br0" timeOffset="9001.5741">21362 15796 1250 0,'-18'5'35'0,"15"-2"9"0,-3-1-36 0,0 4-8 0,3-1 0 0,0-3 0 16,3-2 44-16,-3 6 8 0,0-6 0 0,3 0 1 15,0 0-21-15,0 0-4 0,0 0 0 0,0 0-1 16,12 5 4-16,-3-5 1 0,3-5 0 0,3 5 0 16,3 0 14-16,-1-3 3 0,1-2 1 0,3 5 0 15,0-5-50-15,3 5 0 0,0 0-14 0,2-3 3 0,1 0 11 0,3 3 0 16,3 0 0-16,5 0 0 15,-2 3 0-15,9 0 0 0,-4-3 0 0,4 5 0 0,-3 0 0 0,-1-2 0 16,4 2 0-16,0 0 0 0,-1-5 0 0,1 3 14 16,0-3-3-16,2 5-1 0,4-5-10 0,-1 3-14 15,-5-6 3-15,0 3 1 0,-1 0 22 0,-2-5 5 16,0 2 1-16,-4 1 0 0,-2-6 6 0,6 5 2 0,-9 0 0 16,-7 1 0-16,4-3 12 0,-9 2 2 0,0 0 1 15,0 3 0-15,-7 0-21 0,-2 0-4 0,-3 0 0 0,-3 0-1 31,-6 0-37-31,0 0-7 0,0 6-2 0,0-6-877 0</inkml:trace>
  <inkml:trace contextRef="#ctx0" brushRef="#br0" timeOffset="9827.6317">21981 16478 1584 0,'0'0'35'0,"0"-2"7"0,-3-1 2 0,3-2 0 0,0 2-36 0,-3-2-8 0,0 2 0 0,3-2 0 16,-3 5 20-16,3 0 1 0,0 0 1 0,0-3 0 16,-3 3-8-16,3 0-2 0,0 0 0 0,0 0 0 15,0 0-12-15,0 0 9 0,0 0-9 0,9 3 8 16,0 5-8-16,0-3 10 0,-9-5-10 0,9 3 10 15,6-1-10-15,-7 4 0 0,7-4 0 0,-3 4 0 16,3-6 0-16,0 7 0 0,3-1 0 0,3-6 0 16,-3 8 0-16,2-3 18 0,-2-5-2 0,-3 8 0 15,-3-3-25-15,6 1-6 0,-3-1-1 0,0-3 0 16,0 4 28-16,-4-1 4 0,-2 3 2 0,0-3 0 16,0-2-27-16,-3 8-6 0,0-6-1 0,-3 3 0 15,0 0 16-15,-3 5 0 0,0 0 0 0,0-2-9 16,-3-1 9-16,-3 1 0 0,0 5 0 0,-6 0-8 0,-3-3 8 0,1 0-8 15,-1 6 8-15,0-4-8 0,-3 4 8 0,0 0-12 16,0-1 12-16,-3-2-12 0,4 5 3 0,-1-2 0 16,0-1 0-16,0-5 0 0,0 6 9 0,3-3 0 15,3 2 0-15,-3-4 0 0,1 4 0 0,2-5 0 16,0 8 0-16,3-2-8 0,-3-6 8 0,6 0 0 16,0 1 0-16,3-1 0 0,-3-8 0 0,6 8 9 15,0-7-1-15,3-1-8 0,0-2 15 0,0 7-4 16,3-7-1-16,3 2 0 0,0-2 12 0,3 2 2 15,0-5 1-15,-1 0 0 0,1 5-25 0,3-5 0 0,-3 3 0 16,6-3 0-16,0 0 0 0,0 0 0 0,0 0 0 0,-3 0 0 16,-1-3 0-16,7 3 0 0,3-5-9 15,-3 5 9-15,3-3-24 0,-3-2 3 0,-1 0 0 16,-2 5 0 0,3-5-42-16,-6-3-8 0,-3 5-1 0</inkml:trace>
  <inkml:trace contextRef="#ctx0" brushRef="#br0" timeOffset="10155.7785">21945 16862 1571 0,'0'0'44'15,"0"0"11"-15,0 0-44 0,3-5-11 0,0 2 0 0,3 0 0 0,0 1 19 0,0-4 1 16,0 6 1-16,3-2 0 0,0-4 4 0,3 6 1 16,0-5 0-16,2 5 0 0,1-2-26 0,0 2 0 15,3 0 0-15,0 0 0 0,3 0-9 0,3 0 9 16,-1 2 0-16,-2-2 0 0,0 0-20 0,3 0 2 15,3 0 1-15,-1 0 0 16,1 0-24-16,-3 0-5 0,0 0-1 0,0 0-399 0,-1 0-80 16</inkml:trace>
  <inkml:trace contextRef="#ctx0" brushRef="#br0" timeOffset="10372.8313">22695 17013 1335 0,'0'5'29'0,"0"-5"7"0,-3 5 0 0,6 3 2 0,-3 0-30 0,0 5-8 0,-3-2 0 0,6 2 0 16,0 0 60-16,-6 1 12 0,-3-6 1 0,0 5 1 15,6 0-32-15,-6 0-6 0,3 1-2 0,-3-1 0 16,6-3-34-16,-3 4 0 0,-3-6 0 0,3-1-504 15,3-1-108-15</inkml:trace>
  <inkml:trace contextRef="#ctx0" brushRef="#br0" timeOffset="10859.1279">22889 16187 1112 0,'-9'-10'24'0,"9"4"6"0,0 4 1 0,-6-4 0 0,3 1-31 0,3 0 0 0,-3-3 0 0,3 8 0 16,0 0 72-16,-6-5 9 0,0-3 2 0,0 2 0 16,6-2-9-16,0 6-2 0,-6-4 0 0,3 6 0 15,0-5-20-15,3 5-4 0,0 0 0 0,-9 5-1 16,3-5-19-16,0 8-3 0,3 0-1 0,-3 3 0 16,-3 2-24-16,6 0 0 0,-3 1 0 0,3 2 0 15,0-1-9-15,-2 1 9 0,5 0 0 0,0 0 0 16,0-3-8-16,8 0 8 0,-8 1 0 0,9-1 0 15,-6-2-10-15,6-4 10 0,0-1-8 0,0 2 8 0,0-8-8 0,0 5 8 16,-3-10-8-16,6 5 8 0,-3-6 0 0,0-2 0 16,3 1 0-16,-3-1 8 0,2-3 24 0,-2-2 4 15,0 0 2-15,0-6 0 0,-6 6-18 16,3 0-4-16,-3-1-1 0,-3-4 0 0,0-1 0 0,0 6 0 16,-3-3 0-16,-3 6 0 0,3-1-26 0,-6 0-5 15,3 6 0-15,-3-3-604 16,1 6-121-16</inkml:trace>
  <inkml:trace contextRef="#ctx0" brushRef="#br0" timeOffset="11468.7229">21948 16383 1160 0,'0'0'32'0,"0"0"9"0,0 0-33 0,0 0-8 16,0 0 0-16,0 0 0 0,0 0 45 0,9-5 7 16,0-3 2-16,0 2 0 0,3-4-24 0,-3 5-5 0,0-6-1 15,3 0 0-15,-1-2-12 0,1 0-4 16,0 0 0-16,3-3 0 0,-3 0 8 0,3 0 2 16,0-2 0-16,3-1 0 0,-3 3 2 0,2 0 0 0,-2 0 0 0,0 1 0 15,-6-1-20-15,3 2 8 0,3 4-8 0,-3-1 0 16,-3 3 23-16,0 0-3 0,0 1 0 0,-1 4 0 15,1 0 17-15,-9 3 3 0,0 0 1 0,9 0 0 16,3 0-17-16,-6 3-3 0,0 2-1 0,3 3 0 16,-3 3-9-16,0-1-3 0,0 3 0 0,-3 1 0 15,0-1-8-15,3 0 12 0,-3 3-12 0,3 3 12 16,-6-6-12-16,3 5 0 0,3-4 0 0,-3 4 0 16,-3-2-24-16,9 0 0 0,-6-3 0 0</inkml:trace>
  <inkml:trace contextRef="#ctx0" brushRef="#br0" timeOffset="26490.8129">17150 11721 1425 0,'0'0'31'0,"-3"-5"6"0,-3-3 2 0,0 3 2 0,0 2-33 0,0-2-8 0,-3-1 0 0,-3 4 0 16,3-1 41-16,0 0 7 0,0 1 0 0,-2-1 1 15,2-2-16-15,-3 2-3 0,0 3-1 0,3-3 0 16,-6 1 11-16,0-1 3 0,3 1 0 0,0-4 0 15,3 4-2-15,-6-4 0 0,-2 4 0 0,-4-4 0 16,0 1-13-16,0 2-2 0,0-2-1 0,-3 3 0 16,-5-1-7-16,2 0-2 0,3-2 0 0,-6 2 0 0,-8 1-8 0,8 2-8 0,0-3 9 0,0 0-9 15,4 3 20-15,-7 0-1 0,0 3-1 0,3 0 0 16,-2 2-7-16,2 0-2 0,-3 1 0 0,3 1 0 16,0 1-9-16,1 0 0 0,2 3 0 0,0-3 0 15,0 0 0-15,4 2 0 0,-1 1 0 0,0 0-11 16,3-1 11-16,-3 1-13 0,0-1 5 0,1 1 8 31,-1-1 0-31,0 1 0 0,3 0 0 0,0-1 0 0,1 1-9 0,-1-1 9 0,0 1 0 0,3 2 0 16,6-2-10-16,0 2 10 0,0 0-8 0,-3-2 8 15,3 5-9-15,4-3 9 0,-4 3-10 0,3 0 10 16,0 0-11-16,0 2 11 0,3-2-12 0,-3 5 12 16,0-2-16-16,3 2 4 0,0 0 1 0,0 0 0 15,3-2 11-15,0 4 0 0,-3-1 0 0,3 1 0 16,3 1 0-16,-3 0-8 0,0 0 8 0,3 0 0 15,0-1 0-15,0 4 0 0,-3-1 0 0,3 1 0 16,0-1 0-16,3 1-8 0,-3-1 8 0,3-2 0 16,0 5 0-16,3 0 0 0,-3-2 0 0,3-1 0 0,-3-2 0 0,3 2 0 15,3-2 0-15,0 0 0 0,-3 0 0 0,6 0 0 16,-3-3 0-16,6 0 0 0,-3 0 0 0,-4-2 0 16,4-1 0-16,6 1 8 0,0-3-8 0,0 2 0 15,0-2 0-15,3-3 0 0,-1 0 0 0,4 1 0 16,-3-4 0-16,3 4 0 0,-3-1 0 0,6 0 11 15,-4-2-11-15,4-1 12 0,3 1-12 0,-3-1 0 16,2 1 0-16,-2-3 0 0,3 0 0 0,0 0 0 16,0 0 0-16,2 0 0 0,1-3 0 0,0 0 0 15,-3-2 0-15,-4 2 0 0,1 0 0 0,3-5 0 0,-3 3 0 0,2-3 0 16,-2 0 0-16,3 0 8 0,3 0-8 0,0-3 12 16,-1 1-12-16,1 2-14 0,3-3 3 0,2 0 1 15,1 1 18-15,-3-3 4 0,-6-1 1 0,2 1 0 16,7 0-13-16,-3-1 0 15,2-2 8-15,-5-2-8 16,3 2 0-16,0-3 0 0,2 3 0 0,-2-5 0 0,-3 0 0 16,-3 0 0-16,5-3 0 0,-2 0 0 0,0 3 0 0,-1-3 0 0,-2 0 0 0,3 0 0 15,0-2 19-15,-3 2 1 0,-7-3 0 0,4 1 0 16,3-6-20-16,-6 5 0 0,-6-2 0 0,-1 0 0 16,4-3 0-16,-6 0 0 0,0 1 0 0,-6-4 0 0,0-2 12 0,-3 0 0 15,3-3-1-15,-6 3 0 0,-3-3 11 0,0 3 2 16,0-3 1-16,-3 3 0 0,0-5 2 0,-9 2 0 15,-3 0 0-15,3-2 0 0,3 2-19 0,-6 1-8 16,-15-1 8-16,4 3-8 0,2-3 16 0,-6 0-1 16,0 6-1-16,-2-3 0 0,-4 2-2 0,0-2-1 15,0 3 0-15,-2 2 0 0,-7 3-11 0,3-3 0 16,7 5 0-16,-1 1 0 16,-3 2-28-16,7 3-7 0,2-1-1 0,6 6-709 15,3 3-142-15</inkml:trace>
  <inkml:trace contextRef="#ctx0" brushRef="#br0" timeOffset="30517.3783">16331 11422 1657 0,'0'0'47'0,"0"0"10"0,0 0-45 0,-9 3-12 0,3-1 0 0,6-2 0 16,-9-2 60-16,1-1 11 0,2-2 1 0,-3-1 1 15,3-1 2-15,-3-4 0 0,0 0 0 0,0-2 0 16,0-3-7-16,0 0-2 0,3-2 0 0,-3-1 0 15,0-2-22-15,3 0-4 16,-3 0 0-16,3-3-1 0,0-2-25 0,3 2-5 0,-2 0-1 0,-1-2 0 16,3-1-8-16,0 1 0 0,-3-4 0 0,6 1 8 15,-3-2-8-15,3-1 0 0,0-3 0 0,0 1 0 16,0 2 0-16,0-2-9 0,3 2 9 0,0 3 0 16,0 3-8-16,0 2 8 0,3 3 0 0,-3 2 0 0,2 1-8 15,-2 4 8-15,6 4 0 0,0 2 0 16,0 3-28-16,0 5 2 0,6 0 0 0,-3 2 0 0,3 1 1 0,0 2 0 15,0-2 0-15,2 2 0 0,-2-2 4 0,3-3 1 16,-3 0 0-16,3 0 0 0,-6-6-2 0,3-1 0 16,3-7 0-16,-4 1 0 0,-5-5 14 15,3-4 8-15,0-4-10 0,-3-6 10 0,0-2 0 0,-3-3 0 16,0 0 11-16,-3-3-3 0,3 0 12 0,-6 1 4 16,-3-1 0-16,0 0 0 0,3 3-3 0,-6 0 0 15,0-3 0-15,-3 6 0 0,3-6-21 0,-6 9 9 16,0 2-9-16,0 2 0 0,1 1 0 0,-1 2-12 15,0 0 0-15,0 3 0 16,3 0-40-16,0 2-8 0,3 1-2 0</inkml:trace>
  <inkml:trace contextRef="#ctx0" brushRef="#br0" timeOffset="31079.7802">16355 8551 1418 0,'0'0'31'0,"3"6"6"0,-3-6 2 0,6 5 1 0,0 3-32 0,0 0-8 0,6 2 0 0,0 4 0 15,-3 4 22-15,6 1 2 0,-1 2 1 0,4 3 0 16,-6-1-8-16,6 1-1 0,-3 0-1 0,3 0 0 15,-3 2-15-15,0-2 9 0,-4 3-9 0,4-1 8 16,-3 3 0-16,3-2 0 0,-6 2 0 0,3-5 0 16,0 2 1-16,0-2 0 0,-6 0 0 0,0-1 0 15,0-4-9-15,0-1 8 0,3 4-8 0,-1-4 8 0,-8-5-21 16,6 1-5-16,3-4-1 0,-3 3-697 16</inkml:trace>
  <inkml:trace contextRef="#ctx0" brushRef="#br0" timeOffset="31421.8334">16406 8498 1371 0,'-12'-15'30'0,"6"7"6"0,3 2 2 0,-3-2 1 0,0 0-31 0,0-2-8 16,3-1 0-16,0 1 0 0,3-1 35 0,0-2 5 0,3 0 2 0,0-1 0 15,3 1-22-15,-3 0-4 16,3 0 0-16,-3 0-1 0,6 2-15 0,-3 0 0 16,0 1 0-16,3-1 0 0,3 6 0 0,-4 0 0 0,4 2 0 0,-3 0 0 15,0 3 0-15,0 3 0 0,3 2 0 0,-3 1 0 16,0 1 12-16,0 1-1 0,-3 0 0 0,3 6 0 16,0-1 20-16,-6 0 4 0,0 3 1 0,0 0 0 15,0 2 8-15,0-2 1 0,-6 3 1 0,0-1 0 16,3 1-15-16,-3 2-3 0,-3-3-1 0,3 1 0 15,-3-1-17-15,0-2-10 0,0 3 12 0,3-6-12 16,-3 0-8-16,0 1-9 0,3-7-2 0,-3 4 0 16,0-6-51-1,3-2-10-15,3-3-3 0,-3-5-449 0,0-3-89 0</inkml:trace>
  <inkml:trace contextRef="#ctx0" brushRef="#br0" timeOffset="31941.9443">16730 8234 929 0,'6'32'26'0,"-6"-24"6"0,0-1-32 0,3 1 0 0,6 3 0 0,-6 0 0 15,-6-1 59-15,6 3 5 0,3-5 0 0,0 3 1 16,-6-3 0-16,0-8 0 0,3 5 0 0,-3-5 0 16,0 0-1-16,0 0-1 0,0 0 0 0,0 0 0 15,9-3 19-15,-9 3 4 0,-3-5 1 0,3 0 0 16,-3-6-23-16,0 3-5 0,3-5-1 0,-6 3 0 15,-3-4-14-15,0 1-4 0,9-5 0 0,-3 2 0 16,-6 0-22-16,3 0-5 0,3 3-1 0,3-3 0 16,3 0-12-16,0 3 0 0,-3 0 0 0,6-3 0 15,3 2 0-15,-3 1 0 0,-3 0-9 0,3 0 9 16,3 2-24-16,-3 1 0 0,0-1 1 0,-3 3 0 16,0-3 3-16,3 4 0 0,0-1 0 0,0 0 0 15,-6 2 9-15,6 1 3 0,-1 0 0 0,-5 5 0 16,6-3 8-16,-6 3-13 0,0 0 5 0,0 0 8 15,9 3-19-15,-3-1 4 0,-3 6 1 0,0 0 0 16,6 0 6-16,-3 3 8 0,-3 2-13 0,-3 0 5 0,3 3 8 0,0-3 0 16,3 6 0-16,-3-6-8 0,-3 3 8 0,6-3 0 15,-3 0 0-15,3 1 0 0,-6-4 0 0,3 1 0 16,3-3 0-16,0 0 0 0,3-8 0 0,-9 0 0 16,0 0 0-16,9 0-8 0,0-6 8 0,-3 1 0 15,-4-3 0-15,4-2 0 0,0-1 13 0,-3 0-1 16,3-2-1-16,-6-3 0 0,3 3 3 0,-3 0 1 15,0-3 0-15,3 3 0 0,-3 2-2 0,0-2 0 16,-3 2 0-16,-3 3 0 0,0 1-5 0,3-1-8 16,-3 2 11-16,3 1-11 0,1 0-12 0,2 2-10 15,-6 0-2-15,6 3 0 16,0 0-128-16,0 0-25 0,-3 0-6 0</inkml:trace>
  <inkml:trace contextRef="#ctx0" brushRef="#br0" timeOffset="32239.7118">17004 7900 1198 0,'-3'-10'26'0,"3"10"6"0,0 0 0 0,0 5 3 0,0 0-35 0,0 1 0 0,3 2 0 0,3 2 0 16,3 1 27-16,-3-1-2 0,0 1 0 0,3 2 0 15,6-2-14-15,-4 5-3 0,1-3-8 0,0 0 12 16,3 0-12-16,0 1 0 0,0-1 8 0,-3 0-8 15,-6 0 21-15,3 3 2 0,6-3 0 0,-6 1 0 0,-3-4 2 16,-1 6 1-16,4-3 0 0,0 1 0 0,0 1 19 0,-6-1 4 16,0-1 1-16,0 3 0 0,3 0-2 0,-3 0-1 15,-6-3 0-15,-3 3 0 0,3-6-22 0,0-2-4 16,3 3-1-16,0-1 0 0,-3-4-20 0,0 2 8 16,3-8-8-16,0 0 0 15,-9 2-38 1,9-2-12-16,0 0-2 0,0 0-752 0</inkml:trace>
  <inkml:trace contextRef="#ctx0" brushRef="#br0" timeOffset="32385.3643">17105 7646 1148 0,'0'0'25'0,"0"0"6"0,0 0 1 0,0 0 0 15,0 0-32-15,0 0 0 0,0 0 0 0</inkml:trace>
  <inkml:trace contextRef="#ctx0" brushRef="#br0" timeOffset="32744.7651">17203 7866 1093 0,'0'0'31'0,"6"5"7"0,3-2-30 0,0-3-8 16,0 0 0-16,0 0 0 0,-3 0 0 0,3-3 8 15,3-2-8-15,0 0 8 0,-6-3-8 0,3-3 0 0,3 1 0 0,-1-4 0 16,-2 1 0-16,0-3 0 16,3 0 0-16,0-2 0 0,-3 2 0 0,0 0 0 0,-3 3 12 15,0-3-4-15,-9 3 4 0,3 2 2 0,3-2 0 0,-3 2 0 16,-3 1 11-16,0-1 3 0,3 6 0 0,-6 0 0 15,-6-3 26-15,6 5 6 0,0 0 0 0,0 1 1 16,-6 2 0-16,6 0 0 0,0 2 0 0,0 4 0 16,1 4-32-16,-1-2-6 0,0 3-2 0,0 2 0 15,6 3-12-15,-3 3-9 0,-3-4 12 0,3 4-12 16,3-1 21-16,0 1-2 0,0-1-1 0,0 1 0 16,-3-3-5-16,6 0-1 0,6 0 0 0,-6-3 0 15,0-3-12-15,3 1 0 0,5 0 0 0,4-3 0 16,-6-3-44-16,3-3-6 0,0-2-1 0,3 0-474 15,0-2-95-15</inkml:trace>
  <inkml:trace contextRef="#ctx0" brushRef="#br0" timeOffset="33041.6713">17590 7448 1177 0,'0'0'25'0,"0"0"6"0,0 0 1 0,-6 3 2 0,6-3-34 0,-6 5 0 0,1 3 0 16,-1-3 0-16,-3 3 66 0,3 0 6 0,3-3 2 0,-3 6 0 15,0 2-36-15,3 3-7 0,0-3-2 0,3 1 0 16,0-1-13-16,0-3-4 0,0 4 0 0,6-1 0 16,0 0 8-16,0 0 2 0,-3 0 0 0,3-2 0 15,6 0-11-15,-1-3-3 0,-2 0 0 0,3-3 0 16,0 0-8-16,3-2 0 0,0-3 0 0,0-3 8 15,-3 0-20-15,3-2-4 0,5 0 0 0,-2-6-1 32,-6 3-30-32,3-5-5 0,0 3-2 0,3-4-401 0,-3-2-80 0</inkml:trace>
  <inkml:trace contextRef="#ctx0" brushRef="#br0" timeOffset="33297.2721">17593 6890 817 0,'12'10'23'0,"-9"-2"5"0,0 3-28 0,0 2 0 16,6 0 0-16,0 3 0 0,3 0 68 0,0 3 8 16,-3-1 2-16,3 3 0 0,3 0 1 0,-4 3 0 15,1-3 0-15,0 1 0 0,6 1-19 0,-3 1-3 16,-6 0-1-16,0 2 0 0,-6 4-31 0,6-1-6 15,6 0-2-15,-3 0 0 0,-6 0-17 0,2-5 0 16,4 0 0-16,0-3 0 0,-3 5 0 0,0-2 0 0,-3-3 0 0,3-2-9 16,0-3-19-1,0 0-4-15,-6-3-1 0,3-5-422 0,3 0-84 0</inkml:trace>
  <inkml:trace contextRef="#ctx0" brushRef="#br0" timeOffset="33562.9259">17772 7345 1238 0,'0'0'27'0,"0"0"5"0,0 0 2 15,0 0 2-15,-6-3-36 0,6 3 0 0,6-5 0 0,0-3 0 0,0 0 24 0,-3 0-3 16,0-2 0-16,3-1 0 0,6-2-2 0,-3-1-1 16,0 1 0-16,-1 0 0 0,10 0-3 0,-3 2-1 15,-3 1 0-15,0 2 0 0,0 0-14 0,0 5 0 16,0 0 8-16,0 3-8 0,0 0 28 0,-1 3 2 15,4 2 1-15,-3 1 0 0,0 2 7 0,-3 0 2 16,3 2 0-16,0 1 0 0,0-1-12 0,-3 6-3 0,-3-3 0 16,0 3 0-16,3 0-9 0,-1 0-1 0,-5-3-1 15,0 3 0-15,3-5-14 0,-3-1 0 0,3 1 8 0,-3-6-552 16,-3-5-109-16</inkml:trace>
  <inkml:trace contextRef="#ctx0" brushRef="#br0" timeOffset="34156.932">18192 7030 1155 0,'0'0'25'0,"0"0"6"0,0 0 1 0,0 0 0 0,0 0-32 0,0 8 0 0,0-3 0 0,-3 3 0 15,0 3 82-15,3-1 10 0,-6 1 1 0,3 2 1 0,0 0-43 0,0 1-9 16,3-1-2-16,0 0 0 0,0 0-16 0,0 1-4 16,3-1-1-16,0 0 0 0,6 0-11 0,-3 0-8 15,0 1 12-15,3-4-12 0,-1-2 0 0,4 0 0 16,-3 0 0-16,3-5 0 0,0 2 0 0,-3-5 0 16,3 0 0-16,-3 0 0 0,3-5 0 0,-6 2 12 15,0-2-4-15,0-1-8 0,0-1 39 0,-3 1 1 16,0-2 0-16,-3-2 0 0,3 2 2 0,-3-3 1 15,0 1 0-15,-3-1 0 0,3-2-11 0,-3 2-1 16,-3-5-1-16,0 3 0 0,3-3-2 0,-3 3-1 16,3 0 0-16,0 0 0 0,0-1-19 0,-3 4-8 15,6-1 8-15,-3 3-8 0,6 3 0 0,-3 0 0 16,0 5 0-16,0 0 0 0,0 0-8 0,6-3-1 0,0 3 0 0,0 3 0 16,3-1 0-16,0 4 0 0,-3 2 0 0,2-1 0 15,-2 1 9-15,3 0 0 0,-3 0 0 0,3 0-8 16,0 0 8-16,-3-3 0 0,0 3 0 0,3-5 0 15,-3 0 0-15,-3 2 0 0,-3-5 0 0,9 0 0 16,-3 0 8-16,-6 0-8 0,0 0 8 0,6-5-8 16,3-1 23-16,-6 1 0 0,3-3 0 0,-3-2 0 15,3-4-6-15,-4 1-1 0,1 0 0 0,3-3 0 16,-6-3-8-16,3 1-8 0,3-3 9 0,-6 2-9 16,3-2 0-16,-3 3 0 0,6 2 0 0,-3 0 0 15,0 3 0-15,0 2 0 0,0 0 0 0,0 3 0 16,0 3 0-16,3 0 0 0,-3 0 0 0,3 2 0 15,0 3 0-15,3 0 0 0,0 0 0 0,0-85-10 16,0-118-2-16,0 139-1 0,3 167 0 0,-1-5-675 16,4-45-134-16</inkml:trace>
  <inkml:trace contextRef="#ctx0" brushRef="#br0" timeOffset="35092.109">19290 6154 1688 0,'0'0'37'0,"-6"3"8"0,0-3 2 0,0 5 0 16,-3-2-38-16,0 2-9 0,3 3 0 0,0 3 0 15,0-3 9-15,0 2 0 0,0 1 0 0,4-1 0 16,-1 4-9-16,3-4 0 0,0 3 0 0,0-2 0 16,0 0 0-16,3 2 0 0,-1-5 0 0,4 2 0 15,0-2-10-15,0-3 10 0,3 1 0 0,0-4-9 0,-3 1 9 0,0-3 9 16,-6 0-1-16,6 0-8 15,-6 0 36-15,6-3 0 0,-3-5 0 0,0 3 0 0,-3-3 42 0,0 3 9 16,0-3 1-16,-3 3 1 0,0-3-36 0,0 3-7 16,-3-1-2-16,3 1 0 0,-3 2-28 0,0-2-5 15,3 2-2-15,3 3 0 0,0 0-9 0,0 0 0 16,0 0 0-16,0 0 0 0,0 0-17 0,0 0 1 16,3-2 0-16,3-1 0 0,3-2 0 0,-3-1 0 15,3 1 0-15,0-3 0 0,3 0-8 0,-3-5 0 16,3 0-1-16,0-3 0 15,-1 0-14-15,1-5-2 0,3 0-1 0,-3-3 0 16,-3-5 10-16,3 0 3 0,-3-6 0 0,0 4 0 0,-3-4 20 0,0-2 9 0,-3 3-8 0,3-3 8 16,-6 0 0-16,0 0 0 0,-6-3 0 0,0 3 8 15,0 0-8-15,-6 2 11 0,0-2-11 0,0 6 12 16,-3 2-12-16,3 2 0 0,0 1 0 0,-2 7 8 16,2 1-8-16,3 4 0 0,0 1 0 0,3 3 8 15,0 4-8-15,0 1 12 0,6 5-12 0,-3-8 12 16,0-16-4-16,3 24 0 0,0 24 0 0,0 5 0 15,0-5-8-15,3 2 0 0,3 4-12 0,0 4 12 16,0 0-11-16,0 6 11 0,0 5-8 0,3 3 8 16,0-3 0-16,-1 5-8 0,4-3 8 0,3 9 0 15,0 0 0-15,3 4-8 0,-3-1 8 0,6-4 0 16,-3-2 0-16,2-3-8 0,1-2 8 0,3-3 0 16,0 0 0-16,0-3 0 0,-3 1 0 0,2-6 0 0,1-3 0 15,-3-5-8-15,0 0 8 0,-3-5 0 0,0-3-16 16,-4-5 1-16,1-3 1 0,-3-2 0 0,-6-6 5 0,3-2 1 15,0-3 0-15,-6-5 0 0,3-3 24 0,-3-3 4 16,-3-2 2-16,0-6 0 0,-6-2 33 0,0-3 6 16,-3 1 2-16,-3-4 0 0,0 1-11 0,-6 2-3 15,1-3 0-15,-4 6 0 0,-3-3-24 0,0 6-5 16,-3-1 0-16,4 3-1 0,2 3-19 0,3 3 0 16,-3 2 0-16,6 0 0 15,0 3-104-15,3 2-19 0,0 0-3 0</inkml:trace>
  <inkml:trace contextRef="#ctx0" brushRef="#br0" timeOffset="36141.0631">19945 5458 1515 0,'0'0'33'0,"0"0"7"0,0 0 2 0,0 8 1 0,0 0-35 0,3 0-8 0,0 0 0 0,3 0 0 16,3 3 14-16,0-1 1 0,2 3 0 0,4-2 0 15,3 2-15-15,3 0 9 0,-3-2-9 0,3 0 8 16,0-1-8-16,2-2 0 0,-2 0 0 0,3-3 0 16,-3 1 0-16,0-1 0 0,0-2 0 0,-1-1 8 15,-2 1-8-15,0-3 0 0,-3 0 9 0,0-3-9 16,-3 3 8-16,0-2-8 0,0-1 8 0,0 3-8 15,-7-3-28-15,4 1-9 0,-3-1-3 0,-6 3 0 16</inkml:trace>
  <inkml:trace contextRef="#ctx0" brushRef="#br0" timeOffset="36424.5893">20156 5236 1284 0,'0'0'36'0,"0"0"8"0,0 0-35 0,0 0-9 0,0 0 0 0,-3 5 0 15,0 3 68-15,0-2 12 0,3 2 3 0,0 2 0 16,0 3-27-16,0 1-6 0,3-1-1 0,0 0 0 16,-3 3-9-16,3 2-3 0,0 1 0 0,0 2 0 15,-3 3-7-15,0 0-2 0,3 2 0 0,-3 3 0 16,0-2-8-16,0 2-3 0,0-3 0 0,3-2 0 15,-3 0-7-15,3-3-2 0,-3 0 0 0,3-2 0 16,0-1-8-16,0 1 0 0,0-6-12 0,0 0 12 16,3 1-132-16,-3-6-18 0,3 2-4 0</inkml:trace>
  <inkml:trace contextRef="#ctx0" brushRef="#br0" timeOffset="36803.9317">20513 5427 1792 0,'0'0'51'0,"0"0"10"0,0 0-49 0,-3 8-12 16,3-1 0-16,-3 1 0 0,6 3 37 0,0 0 5 15,0 2 1-15,3 0 0 16,-3 0-20-16,3 1-4 0,3 1-1 0,0 1 0 0,0-3-8 0,0 3-2 15,-3-2 0-15,6 1 0 0,-3-1-8 0,3-4 0 16,-3 1 0-16,-1-1 0 16,1 1-32-16,0-3-8 0,0 0-1 0,0-3-519 15,0 0-104-15</inkml:trace>
  <inkml:trace contextRef="#ctx0" brushRef="#br0" timeOffset="38268.5718">19671 5093 918 0,'0'0'26'0,"0"0"6"0,0 0-32 0,0 0 0 0,0 0 0 0,0 6 0 16,0-6 70-16,3 7 8 0,-3-7 2 0,3 8 0 15,0-2-13-15,-3-6-3 0,6 8 0 0,-6-8 0 16,0 0-11-16,3 5-2 0,-3-5-1 0,0 0 0 16,9 3-8-16,-9-3-2 0,0 0 0 0,6 2 0 0,0-2-8 15,-6 0-3-15,0 0 0 0,0 0 0 0,0 0 1 0,6-2 0 16,-6 2 0-16,0 0 0 0,0 0 6 0,0 0 2 16,0 0 0-16,0 0 0 0,0 0 2 0,0 0 1 15,0 0 0-15,0 0 0 0,0 0-17 0,0 0-3 16,0 0-1-16,0 0 0 0,0 0-20 0,0 0 0 15,0 0 0-15,0 0 8 0,0 0-8 0,0 0 0 16,0 0-11-16,0 0 11 0,0 0 0 0,3 5-9 16,-3-5 9-16,3 5 0 0,0 3 0 0,-3-8 0 0,0 0 0 15,0 0 0-15,0 0 0 0,3 5 0 0,0 3 0 0,-3-8 0 16,0 0 0-16,0 6 0 0,0-1 0 16,0-5 8-16,0 0-8 0,0 8 0 0,0-8 8 15,0 0-8-15,0 8 15 0,-3-3-2 0,3-5 0 16,0 0 0-16,0 0 0 0,0 0 0 0,0 0 0 0,0 0 0 15,0 0 6-15,0 0 1 0,0 0 0 0,0 0 0 16,0-8-3-16,3 0 0 0,-3-2 0 0,0-1 0 16,2-2-17-16,1-3 8 0,0 0-8 0,0-2 0 15,0-1 11-15,0-2-11 0,0 2 10 0,3-2-10 16,-3 0 11-16,0 2-11 0,0 1 12 0,0 5-12 16,0-3 9-16,0 3-9 0,0-1 0 0,0 4 9 15,0-1-9-15,-3 3 0 0,0-2 0 0,3 2 8 16,-3 0-8-16,0 0 0 0,3 3 0 0,-3-3 0 15,0 5 0-15,0 3 8 0,0-5-8 0,3 2 0 16,-3 3 0-16,0 0 0 0,0 0 0 0,0 0 0 0,0 0-8 0,0 0-1 16,0 0 0-16,0 0 0 0,6 0 1 0,0 5 0 15,-6-5 0-15,6 3 0 0,0 2 8 0,0 1 0 16,3-4-9-16,0 4 9 0,0 1 0 0,2-1-11 16,4-1 11-16,3 0-8 0,-3 1 8 0,6-4-8 15,-3 4 8-15,3-4-8 0,-4-2-2 0,1 0 0 16,3 0 0-16,-3 0 0 15,0 3-17-15,-3-3-3 0,-3 0-1 0,0 0 0 16,0-3-84-16,-4 3-17 0,1 0-3 0</inkml:trace>
  <inkml:trace contextRef="#ctx0" brushRef="#br0" timeOffset="39744.184">21073 4696 921 0,'-3'0'20'0,"3"0"4"0,0 0 0 0,0 0 4 15,0 0-28-15,-3-2 0 0,0 2 0 0,3 0 0 0,0 0 78 0,-6 0 10 16,6 0 3-16,-3-3 0 0,-3 0 1 0,3-2 1 16,-3 2 0-16,0-2 0 0,3 0-13 0,0 2-2 15,-3-2-1-15,3 2 0 0,0-2-31 0,0 2-6 16,-3 1-2-16,1-1 0 0,-1-2-11 0,3 5-3 0,-3-3 0 16,6 3 0-16,0 0-2 0,-9 3-1 0,0-3 0 0,3 5 0 31,0-2-1-31,3 2 0 0,-3-2 0 0,3 5 0 15,0 2-20-15,-3-2 8 0,3 3-8 0,0 2 0 16,0-2 0-16,3 2-10 0,-3 0 1 0,6 0 0 16,-3 0 1-16,0 3 0 0,0-2 0 0,6-1 0 0,-3 0 8 0,3 0 0 15,-3 0 0-15,3-2 0 0,0 2-8 0,0-5 8 0,3 0-8 0,-3-3 8 16,3-2-10-16,3 0 10 0,-4-3-12 16,1-3 12-16,0 0-12 0,0 1 4 15,0-3 8-15,0-1-13 0,-3-2 13 0,3 0 0 0,-6-2 0 16,3-1-9-16,-3-2 9 0,3 0 0 0,-3-1 8 0,-3 1-8 15,3-3 0-15,-3 3 9 0,0-3-9 0,0 0 0 16,-3 3 8-16,3 0-8 0,-3 2 0 0,-3 1 0 16,3-1 13-16,0 3-4 0,-3 0-1 0,3 3 0 15,-3-3 1-15,3 0 0 0,0 6 0 0,3 2 0 16,0 0-1-16,0 0-8 0,0 0 12 0,0 0-4 16,0 0-8-16,0 0 0 0,0 5-10 0,3 0 10 15,0 0-11-15,3 1 11 0,0-1-12 0,3 0 12 16,0 1-11-16,0-1 11 0,-3-3-10 0,3 4 10 15,0-4 0-15,-1 4 0 0,1-1 0 0,-3-2 0 16,0-1 0-16,0-2 0 0,-6 0 0 0,6 3 0 0,-6-3 0 16,0 0 0-16,0 0 0 0,6-5 0 0,-3 2 12 0,3-2 0 15,0-3-1-15,-3 0 0 0,3-3 5 0,-3 1 0 16,0-4 1-16,0 1 0 0,3 0-17 0,-3-3 0 16,3 0 8-16,-3-2-8 15,3-1 0-15,0 1 0 0,0-1 0 0,-3 1 0 0,0-1 0 0,0 3 0 16,3-2 0-16,-1 4 0 0,-2 1 0 0,3 3 0 15,0-1 0-15,3 1 0 0,-3 4 0 0,0-2 0 16,0 3-8-16,0 2 8 0,-6 3-12 0,9 0 1 16,-3 3 0-16,3 0 0 0,3-1-4 0,-12-2-1 15,3 11 0-15,6-3 0 0,3 2 16 0,-6 1-9 0,0 2 9 16,-3-2-8-16,2 2 8 0,-2-2 0 0,0 2 0 16,0-3 0-16,-3 4-13 0,3-4-4 0,0-2-1 0,0 0 0 31,-3 3-56-31,3-3-11 0,-3-8-3 0,3 5-480 15,0 0-97-15</inkml:trace>
  <inkml:trace contextRef="#ctx0" brushRef="#br0" timeOffset="40044.7229">21317 3601 1450 0,'0'0'32'0,"0"0"6"0,3 8 2 0,0 3 1 0,0 2-33 0,0 3-8 0,0 2 0 0,0 3 0 16,3 6 45-16,3-1 7 0,0 6 2 0,-3 0 0 16,0-1-16-16,3 4-3 0,2-3-1 0,-2 2 0 15,-3 3-8-15,0-3-2 0,6 3 0 0,-3 1 0 16,3-1-16-16,-3-3-8 0,0-5 8 0,0 0-8 15,3 0 0-15,-3 0 8 0,0-2-8 0,-3-6 0 16,2-2 0-16,1-1-11 0,0 1 1 0,-3-6 0 16,0-3-28-16,3-2-6 0,-3-2 0 0,0-1-474 15,-3 0-94-15</inkml:trace>
  <inkml:trace contextRef="#ctx0" brushRef="#br0" timeOffset="40452.6466">21299 4172 1414 0,'-9'6'40'0,"9"-6"9"0,0 0-39 0,0 0-10 0,0 0 0 0,0 0 0 15,0 0 0-15,3-3 8 0,0-2-8 0,3 0 8 16,0-3-8-16,3-3-9 0,0 3 9 0,0-2-13 16,0-4 27-16,6 1 6 0,0 0 0 0,-4 0 1 15,4-1 19-15,0 1 4 0,0 0 1 0,-3 2 0 16,0 1-10-16,-3-1-3 0,0 3 0 0,3 3 0 15,-3 0-15-15,-3 2-3 16,0 3-1-16,-1 0 0 0,1 0-2 0,0 3-1 0,0-1 0 0,0 6 0 16,-3 0-10-16,3 3 0 0,0-1 0 0,-3 1 8 15,3 2-26-15,0 0-6 0,3 1 0 0,-3-1-1 16,3 0 10-16,0 0 3 0,0 1 0 0,0-7 0 0,3-1 4 16,-3-1 8-16,2 3-13 0,-2-5 5 15,0-3 8-15,0-3 11 0,0 3-3 0,0-5 0 0,-3-1 29 16,0-2 6-16,3 1 1 0,0-1 0 0,-3 0 18 0,0-3 4 15,-6-2 1-15,0 2 0 0,-3-2-4 0,0 2-1 16,-6-2 0-16,3 3 0 0,-3-4-27 0,0 1-6 16,0 3-1-16,-3-1 0 0,0 0-28 0,3 1-18 15,-3-1 2-15,4 3 1 16,2 0-95-16,0 3-19 0,3-3-4 0,0 3-479 16,3 0-95-16</inkml:trace>
  <inkml:trace contextRef="#ctx0" brushRef="#br0" timeOffset="41592.5785">22153 3397 1706 0,'0'0'37'0,"-6"-2"8"0,4-1 2 0,-4 0 1 0,3-2-38 0,-3 2-10 0,3-2 0 0,-3 0 0 16,3 2 68-16,-3 1 11 0,3 2 2 0,3 0 1 15,-6-3-34-15,0 0-8 0,3 1 0 0,3 2-1 16,0 0 1-16,0 0 0 0,0 0 0 0,-3 5 0 16,0 0-30-16,3-5-10 0,3 8 0 0,3 3 9 15,0-1-9-15,6 1 0 0,0 2 0 0,0-2-11 16,-1 2 11-16,1 3 0 0,6-3 0 0,3 3 0 15,3 0 0-15,-3 0 0 0,0-3 0 0,-4 3-8 16,4 0 8-16,-3-1 0 0,3 4 0 0,-3-6 0 0,-6 0 0 0,9 1 0 16,-10-1 0-16,1-3 0 15,-6 4 0-15,6-4 0 0,-3-2 0 0,0 0 0 0,0 0-16 0,-9-8-2 16,0 0 0-16,6 3 0 16,0-1-34-16,-6-2-8 0,0 0 0 0,0 3-559 15,0-3-111-15</inkml:trace>
  <inkml:trace contextRef="#ctx0" brushRef="#br0" timeOffset="41873.6584">22243 3199 1353 0,'6'0'29'0,"-6"0"7"0,-6 2 0 0,6-2 4 0,0 8-32 0,-3-2-8 0,-3 4 0 0,6 1 0 16,3-1 54-16,-3 6 10 0,-3 0 1 0,0 5 1 16,3 1-9-16,3-1-1 0,0 3-1 0,-3-1 0 15,-3 6-19-15,3-5-3 0,3 3-1 0,-3 2 0 16,0-3-4-16,-3 3 0 0,-3-2-1 0,9 2 0 16,-3 0-15-16,0-3-4 0,-3 1 0 0,3-3 0 15,3 0-8-15,-3-1 8 0,0-1-8 0,0-4 8 16,0 1-55-16,0-1-11 0,3-5-2 0,-3 1-509 15,-3-6-102-15</inkml:trace>
  <inkml:trace contextRef="#ctx0" brushRef="#br0" timeOffset="42217.4386">22493 3537 1198 0,'-6'8'26'0,"6"-8"6"0,0 0 0 0,0 8 3 0,-3 0-35 0,6 3 0 16,-3-3 0-16,6-3 0 0,-3 3 12 0,0 3-4 0,3-1 0 0,-3-7-8 16,3 5 23-16,0-3-3 0,0 3 0 0,8-3 0 15,-5 1 3-15,0-4 0 0,3 1 0 0,0-3 0 16,0 0-11-16,0 0-1 0,-3-3-1 0,3-2 0 15,0 2 26-15,-3-5 4 0,-4 0 2 0,1 1 0 16,0 1 17-16,-3-4 3 0,-3 2 1 0,-3 0 0 16,-3-3-34-16,0 3-6 0,1 0-2 0,-1 0 0 15,-9 0 6-15,6 0 1 0,-6 1 0 0,3-1 0 16,-3 2-28-16,0 1 8 0,-3 0-8 0,1 2 0 16,-4 3-122-16,9-8-30 0,-6 8-5 15</inkml:trace>
  <inkml:trace contextRef="#ctx0" brushRef="#br0" timeOffset="42812.6466">21787 3093 1246 0,'0'0'35'0,"-3"8"9"0,3 3-36 0,-6-6-8 0,3 5 0 0,3 1 0 16,0-6 43-16,0 6 6 0,0-3 2 0,0-3 0 15,3 0-2-15,0 1 0 0,0-1 0 0,-3-5 0 0,0 0-4 0,9 0-1 16,-6-3 0-16,6-2 0 0,-6 0 11 0,6-3 1 15,-3-3 1-15,0 1 0 0,0-1-1 0,-3-2 0 16,3 0 0-16,-3-6 0 0,6 3-4 0,-6-2-2 16,0 2 0-16,0 0 0 0,0-3-26 0,0 4-4 15,-3-1-2-15,0 0 0 0,-3 5 8 0,3-2 2 16,0-6 0-16,-3 11 0 0,3-5-13 0,0 0-3 16,-3 5 0-16,3 0 0 0,-3 6-12 0,6-4 8 15,0 1-8-15,3 2 0 0,0-2 0 0,-6 5-12 16,9 0 1-16,2 5 0 0,1-5 11 0,0 3 0 15,-3 8 0-15,6-9 0 0,-3 6-23 0,0-3 1 0,3 3 0 16,-3 0 0-16,0 0 13 0,2 0 9 0,1 3-12 0,0-6 12 31,0 3-40-31,-3-3-2 0,6 3 0 0,-3-5-975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0T18:50:16.2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13379 5630 1623 0,'0'0'36'0,"0"0"7"0,-6-2 1 0,0 2 2 16,3 0-37-16,3 0-9 0,-6 0 0 0,6 0 0 15,-9 0 19-15,6-3 1 0,-3 0 1 0,6 3 0 0,0 0-1 0,-3-5-1 16,3-3 0-16,0 0 0 0,3 0 7 0,0-2 2 16,3-1 0-16,0-2 0 0,3 0-7 0,0-1-1 15,0 1 0-15,2 0 0 0,1-3-11 0,0 3-9 0,-3 2 12 0,3 1-12 16,0-1 8-16,-3 1-8 0,0 2 0 0,0 2 0 15,0 4 12-15,0-4-12 0,-3 6 12 0,2 0-12 16,1 0 20-16,0 3-2 0,0 0-1 0,0 2 0 16,0-2-6-16,0 2-2 0,3 0 0 0,0 0 0 15,0-2-9-15,6 2 0 0,-3-2 0 0,5 0 0 16,1-3 0-16,3-3-9 0,3 0 9 0,0 1 0 16,5-4-8-16,-2 1 8 0,3-3 0 0,-3-2 0 15,-1-1 0-15,4-2 0 0,0 0 0 0,0 2 0 16,2-2 0-16,4 2 0 15,-3-2 0-15,2 0 0 0,4 0 0 0,-6-1 0 16,3 1 0-16,-7 3 0 0,4-1 0 0,-3 0 0 0,-4 3 0 16,4 3 0-16,3-5 0 0,0 2 0 0,5-3 0 0,1 0 0 15,3-2 0-15,-1 0 0 0,1-3 0 0,-3 0 0 16,-1 0 0-16,1-2 0 0,3-1 0 0,-1 1 0 16,7 5 0-16,-1-3 0 0,1 2 0 0,0 1 0 15,-7 3-10-15,1-1 10 0,-3 0-8 0,-1 1 8 16,1 2 0-16,3 0 0 0,-1 3 0 0,1-1 0 15,0 1 0-15,-1 0 0 0,-2 0 0 0,-3-1 0 0,-7 4 0 16,1-1 0-16,0-2 0 0,0-1 0 0,-1 4 0 0,-2-4 0 16,3 4 0-16,3-3 0 0,-4-1 0 0,7 4-8 15,0-4 8-15,-4 4 0 0,1-4-10 0,-3 4 10 16,-3-1-12-16,-1 3 12 16,4-3-127-16,0 1-18 0,-3-1-4 0</inkml:trace>
  <inkml:trace contextRef="#ctx0" brushRef="#br0" timeOffset="825.5825">16778 4649 1346 0,'0'0'29'0,"0"0"7"0,0 0 0 0,0 0 3 0,0 0-31 16,0 0-8-16,0 0 0 0,0 0 0 0,6 8 28 0,0 0 4 16,0 2 0-16,0 3 1 0,0 1-8 0,-1 4-1 15,1-2-1-15,0 3 0 0,0-4-7 0,3 4 0 16,-3-1-1-16,0-2 0 0,0 0-7 0,0 0-8 15,-3-3 11-15,3-2-11 0,0 0 22 0,-3-4-2 16,0 1-1-16,0 0 0 0,-3-8 14 0,0 0 3 16,0 0 1-16,0 0 0 0,0 0-9 0,0 0-1 15,0 0-1-15,0 0 0 0,0 0 4 0,0 0 1 0,0 0 0 16,-3-5 0-16,0-3-16 0,0-2-3 0,0-1-1 16,0-5 0-16,0 3-11 0,0-6 0 0,-3 3 0 0,3-2 8 15,3-3-8-15,-3 2 0 0,0-2 0 16,0 0 0-16,3 2 0 0,0 3 0 15,0-2-11-15,3 5 11 0,-3-3 0 0,3 5-8 0,0-2 8 0,0 5 0 16,0-2 0-16,3 2 0 0,-3 0 0 0,3 2 0 16,0 1 0-16,0 0 0 0,3-3-8 0,0 3 8 15,0-1-12-15,0 4 4 0,0-4 0 0,2 4 0 16,1-4-12-16,0 6-3 0,-3-2 0 0,0-1 0 16,3 3-4-16,-3-3-1 0,3 3 0 15,-3 0 0-15,-3 0 5 0,0 0 1 0,3 3 0 0,-3-3 0 16,-6 0-1-16,8 5 0 0,-2 1 0 0,0-4 0 15,0 1-4-15,-3 2-1 0,-3-5 0 0,6 6 0 16,0-1 12-16,0 0 3 0,-6-5 0 0,3 5 0 0,3 1 13 16,-3 2 0-16,3-3 0 0,-3 3-9 0,0 0 19 0,0 5 4 15,0-2 1-15,3 2 0 0,-3 3 12 0,0-3 2 16,3 3 1-16,-3 0 0 0,0 0-11 0,3-1-3 16,-3 1 0-16,-3-2 0 0,3-1-4 0,-3 0 0 15,0-2-1-15,0 2 0 0,0-5-3 0,-3 2 0 16,3-2 0-16,0 0 0 0,0-8-8 0,0 0 0 15,0 0 0-15,0 0-11 16,0 0-52-16,-6 0-10 0,3-8-3 0,-3 0 0 0</inkml:trace>
  <inkml:trace contextRef="#ctx0" brushRef="#br0" timeOffset="934.964">17194 4347 1314 0,'0'0'28'0,"0"0"7"0,0 0 1 0,0 0 1 0,0 0-29 0,0 0-8 15,0 0 0-15,0 0-388 0,0 0-80 0</inkml:trace>
  <inkml:trace contextRef="#ctx0" brushRef="#br0" timeOffset="1419.4214">17397 4559 1418 0,'0'0'31'0,"0"0"6"0,0 0 2 0,0 0 1 0,0 0-32 0,0 0-8 0,0 0 0 0,-6 0 0 15,6 0 40-15,-3-3 7 0,-3 0 1 0,6 3 0 16,0 0-13-16,-6-2-3 0,0 2 0 0,-3 2 0 16,3-2-4-16,0 6 0 0,-3-4-1 0,3 6 0 15,0 0-9-15,0 6-2 0,3-1 0 0,1 3 0 0,-1 0-16 16,3 5 0-16,0 0 8 0,3 0-8 0,2 0 0 15,1 0 0-15,3 1 0 0,3-4 0 0,0 1 0 0,3-1 0 16,-3-2 0-16,0-3-9 0,0 0-6 0,3-2-1 16,0-6 0-16,-1 3 0 0,1-5 2 0,-3-3 0 15,-3-3 0-15,0-2 0 0,0 0 14 0,-3-3 0 16,0 0 12-16,3-3-12 0,-6-2 13 0,3 0-4 16,-6-3-1-16,0 3 0 0,3-3-8 0,-3 0-17 15,-3-3 4-15,3 3 1 0,0 1-8 0,0-1 0 16,-6 0-1-16,3 3 0 0,0-1 5 0,0 6 0 15,3 1 1-15,-3 1 0 0,3 6 2 0,0 0 0 16,0 0 0-16,0 6 0 0,0 4 13 0,0 3 0 0,0 3 0 0,0 3 0 16,3 5 21-16,0 2 7 0,-3 3 2 0,3 0 0 15,0 6 4-15,0-4 1 0,-6 4 0 0,3-1 0 16,0-2-6-16,-3 2-1 0,3 1 0 0,0-1 0 16,-6-2-11-16,3 0-2 0,3-3-1 0,0-3 0 15,-3-2-14-15,3-3 0 0,0 0 8 0,3-2-8 31,0-6-44-31,0 0-11 0,-3-5-2 0,3-3-491 0,0 1-99 0</inkml:trace>
  <inkml:trace contextRef="#ctx0" brushRef="#br0" timeOffset="1907.333">17620 3977 1321 0,'0'0'28'0,"-3"-6"7"0,3 6 1 0,0 0 2 0,0 0-30 0,0 0-8 16,0 0 0-16,0 0 0 0,0 0 36 0,3 14 5 15,-3 7 2-15,3-3 0 0,0-2-23 16,0 3-4-16,3 5 0 0,-3 2-1 0,3 6 1 0,0-1 1 16,-3 4 0-16,3 2 0 0,0-3 4 0,-3 3 1 0,0 3 0 15,-3 0 0-15,0 2-3 0,0-2-1 0,-3-1 0 16,0 1 0-16,3-5 17 0,-3-1 3 0,0-5 1 0,0-3 0 15,0 1 0-15,3-6 0 0,-3-2 0 0,3-3 0 16,0-3-15-16,3 0-2 0,-3-2-1 0,3-6 0 16,-3-5-8-16,0 0-1 0,0 0-1 0,0 0 0 15,6 0-11-15,3-3 0 0,-3-2 0 0,0 0 0 16,0-3 0-16,0-3 0 0,2-5 0 0,-2-2 0 16,-3-3-12-16,3-3 12 0,0 0-12 0,-3 0 12 15,3 0-18-15,-3-2 4 0,3 5 1 0,-3-3 0 16,3 5 13-16,-3-2-12 0,0 5 12 0,0 6-12 15,-3 10 12-15,3-6 0 0,0-7 0 0,3 0 0 16,-3 8 0-16,-3 5 0 0,0 0 0 0,9 2-9 16,-3 4 9-16,3 2-8 0,-3 2 8 0,3 3-8 15,0 3 8-15,-1 0 0 0,-2 0-9 0,3 0 9 0,0 0 0 0,3 0-11 16,-3-3 11-16,0 0-8 16,0 0-21-16,0-5-4 0,3-5-1 0,-3 0 0 15,3-1-33-15,-3 1-6 0,0-3-2 0,-1-3-431 16,1 1-86-16</inkml:trace>
  <inkml:trace contextRef="#ctx0" brushRef="#br0" timeOffset="2127.042">18055 4040 1242 0,'0'0'35'0,"0"0"9"0,0 0-36 0,0 0-8 0,0 0 0 0,0 0 0 15,3 8 72-15,-3 5 13 16,0 3 3-16,3 3 0 0,-3 5-30 0,3 2-6 15,0 0 0-15,-3 6-1 0,3 0-3 0,0 0-1 0,0-3 0 0,-3 5 0 16,0 3-19-16,3-2-3 0,-3 2-1 0,0 0 0 16,0 0-24-16,0 0 0 0,2-5 0 0,1 2 0 31,-3-2-27-31,0-3-10 0,3-3-3 0,-3-2 0 0,3-5-72 0,-3 2-14 0,0-5-3 16</inkml:trace>
  <inkml:trace contextRef="#ctx0" brushRef="#br0" timeOffset="2283.4945">17959 4479 1670 0,'0'0'36'0,"0"0"8"0,0 0 2 0,6-2 2 0,0-4-39 0,0 4-9 16,0-3 0-16,3 2 0 0,-3-2 24 0,3 2 2 16,3 0 1-16,-3-2 0 0,3 0-27 0,3-1-12 15,-3 1 0-15,5-3-505 16,-2 0-102-16</inkml:trace>
  <inkml:trace contextRef="#ctx0" brushRef="#br0" timeOffset="2705.4065">18462 4527 1954 0,'0'0'43'0,"0"0"9"0,0 0 1 0,0 0 3 0,0 0-45 0,3-5-11 15,0-3 0-15,3 0 0 0,0 0 19 0,3 0 1 16,0 0 1-16,3 0 0 0,0-5-21 0,0 5 0 15,3-3 0-15,3 1 0 16,0-1-27-16,-1 3-3 0,4-2-1 0,0-1-549 16,3 1-111-16</inkml:trace>
  <inkml:trace contextRef="#ctx0" brushRef="#br0" timeOffset="3114.1287">18879 3810 1263 0,'0'0'28'0,"0"0"5"0,-3 3 2 0,-3 5 1 0,3 0-36 0,0 2 0 0,0 1 0 0,0 2 0 15,0 3 29-15,3 2-1 0,0 3 0 0,0 3 0 16,0 3-3-16,0 2-1 0,3 3 0 0,3 2 0 16,-3 3 4-16,3 5 1 0,-3-2 0 0,3 2 0 15,-3-2-13-15,3-3-2 0,-3 3-1 0,0 0 0 16,0-3-5-16,0-3-8 0,0-2 11 0,0-1-11 15,-3-1 24-15,0-7-3 0,3 1 0 0,-3-3 0 16,3-2 16-16,0-3 3 0,-3-3 1 0,3-5 0 16,-3 0-2-16,0-8-1 0,0 0 0 0,0 0 0 15,0 0-10-15,6-5-3 0,0-3 0 0,0-6 0 16,-3-1-17-16,3-7-8 0,0 1 0 0,0-3 8 0,-3 1-8 16,3 1 0-16,2-1 0 0,-2 1 0 0,0-1-20 0,0 4 3 15,0 1 1-15,3 2 0 0,-3 2 0 0,3 4 1 16,-3 2 0-16,0 3 0 15,0-1 15-15,-6 6-12 0,6 3 12 0,0 0-12 0,0-1 12 0,0 6 0 16,-3 3 0-16,0 2-9 0,3 0 65 0,-3 0 12 0,0 1 4 16,0 2 0-1,0-1-108-15,0 1-20 0,0-2-5 0,2 1-1 16,1-4 5-16,0 0 1 0,3-1 0 0,3-5-764 0</inkml:trace>
  <inkml:trace contextRef="#ctx0" brushRef="#br0" timeOffset="3660.9188">19358 4329 1411 0,'0'0'31'0,"-6"0"6"0,-2-3 2 0,-1 3 1 0,0-3-32 0,-3 3-8 0,3 0 0 0,0 0 0 16,0 0 40-16,3 3 6 0,-3 0 2 0,3-1 0 0,0 4-21 15,0-1-4-15,0 3-1 0,3 5 0 0,0-2-22 0,0 2 0 16,0 5 0-16,0-2 0 0,3 3 0 0,3-1 0 15,0 1 0-15,0-1 0 0,0 1 0 0,3-3 0 16,0 0 0-16,0-3 0 0,3 0 0 0,0-2 0 16,0-1 0-16,-3-2 0 15,3-3 8-15,0 1-8 0,0-4 8 0,0-2-8 0,-3 0 23 0,3-5 0 16,-4 0 0-16,1-3 0 0,0 0-11 0,3-3-1 16,-6-2-1-16,3 2 0 0,0-2-10 0,0 0 0 15,-3 0 0-15,0 0 0 0,0 2 0 0,0 0-14 16,0-2 3-16,0 5 1 0,0 0 10 0,-3 3 0 15,3 0 0-15,-3 5-8 0,0 0 8 0,0 0 0 0,0 0 8 0,0 0-8 16,0 0 17-16,0 0-1 0,0 8 0 0,3 0 0 16,0 2-8-16,-3-2-8 0,3 3 12 0,0-3-12 15,-3 2 0-15,3-2 0 0,0 0 0 0,-3 3 0 16,3-3 0-16,0-3 0 0,0 0 0 0,-3-5 0 16,3 5 10-16,-3-5-10 0,0 0 8 0,0 0-8 15,0 0 13-15,0 0-2 0,0 0-1 0,0 0 0 16,0 0 13-16,6-2 2 0,-3-3 1 0,3-1 0 15,-3-2-14-15,3-2-2 0,-3-1-1 0,0 1 0 16,2-1-9-16,-2-2 8 0,0 0-8 0,0 2 8 16,0-2-8-16,3 5 0 0,-3-3 0 0,0 3-11 15,3 0 11-15,-3 3 0 0,0 0 0 0,-3 5 0 16,0 0-12-16,0 0-1 0,6-3 0 0,3 6 0 16,-3-1-19-16,0 4-3 0,3 2-1 0,0 0 0 15,-3-1-12-15,3 1-2 0,0 0-1 0,3 3-465 16,-1-3-94-16</inkml:trace>
  <inkml:trace contextRef="#ctx0" brushRef="#br0" timeOffset="4076.6659">19864 4368 1258 0,'0'0'36'0,"0"0"7"0,-3-5-35 0,-2 2-8 15,-1-5 0-15,0 3 0 16,0 0 68-16,0 0 11 0,-3-1 2 0,3 4 1 15,-3-4-30-15,3 4-5 0,-3 2-2 0,3 2 0 16,-3 1-6-16,0 2-2 0,3 3 0 0,0 3 0 16,-3 2-17-16,3 6-3 0,3-1-1 0,0 3 0 0,3 0-16 0,3 1 10 15,0-1-10-15,3 3 8 0,3-3-8 0,0-3 0 16,-3-2 0-16,6 0 0 0,-3-5 0 0,0-1 0 16,3-5-9-16,-3 1 9 0,0-6 0 0,3 0 0 15,-3-6 0-15,-3-2 0 0,-1 1 32 0,4-7 3 16,-3-2 1-16,0-2 0 0,0-3 12 0,-3-3 4 15,3-3 0-15,0-2 0 0,0 0-2 0,-3-5 0 16,-3-3 0-16,0-3 0 0,0-2-24 0,-3-1-5 16,0-2-1-16,0 1 0 0,-3-1-20 0,0-3 9 15,0 6-9-15,0 2 0 0,3 0 0 0,-3 3 0 0,3 5 0 16,0 1 0-16,0 7 0 0,3 3 0 16,0 5-10-16,-3 3 10 0,3 2 0 0,0 6-11 15,0 5 11-15,0 0-8 0,0 0-4 0,0 8-1 0,0 2 0 0,0 6 0 16,0 3-4-16,0 2-1 0,0 3 0 0,0 5 0 31,0 0-14-31,0 5-2 0,3 3-1 0,-3-2 0 16,0 2-103-16,0 2-21 0,3 1-4 0</inkml:trace>
  <inkml:trace contextRef="#ctx0" brushRef="#br0" timeOffset="5063.6851">20528 4247 1321 0,'0'0'37'0,"-6"5"9"0,3 0-37 0,-3 6-9 0,3-1 0 0,0 1 0 16,3 2 18-16,-3 0 2 0,3 1 0 0,3 1 0 15,-3 1-20-15,3 0 0 0,0 0 0 0,0-3 0 16,3 1 0-16,0-4 0 0,-3 1 0 0,6-3 0 15,-3-3 25-15,0-2 8 0,0 2 2 0,-6-5 0 16,6 0 19-16,0 0 4 0,-6 0 1 0,6-3 0 0,-3-2 11 16,3 0 2-16,-3-1 1 0,0-4 0 0,0-1-21 0,-3-2-5 15,3 0-1-15,0-3 0 0,-3 0-31 0,3-3-7 16,0 1 0-16,0-1-8 0,3-2 22 16,-3 0-2-16,2 0-1 0,1 2 0 0,0 1-30 0,0 2-5 15,3 0-2-15,0 3 0 0,-3 0 26 0,3 5 4 16,-3-3 2-16,3 6 0 0,3-3-14 0,-3 3-10 15,0-1 2-15,0 4 0 0,0-1-4 0,0 3 0 16,-1-3 0-16,1 1 0 0,0-1-8 0,3 0-3 16,-3 1 0-16,0 2 0 0,0-3 23 0,-3 1 0 15,3-1 0-15,-3 3 0 0,3-3-24 0,-9 3 4 0,0 0 0 16,6 0 0-16,-6 0 20 0,0 0 0 16,0 0-9-16,6 6 9 0,-6-6-8 0,6 5 8 15,-3 0-12-15,0 3 12 0,0 0-8 0,0 3 8 0,-3-3 0 0,0 5 0 16,0-3 0-16,0 1 0 0,0 2 0 0,0 0 0 15,0 3 0-15,-3-3 0 0,3 3 0 0,0 0 0 16,0 0 11-16,3-3-11 0,-3 1 12 0,3-1-12 16,-1-3 8-16,-2 1-8 0,3 0 0 0,0-4 0 15,3 1 0-15,-3-2 0 0,3-1 0 0,0 0 0 16,0 3 58-16,0-5 5 0,3 0 1 0,0-1 0 16,-3-2-45-16,3 0-9 0,0-2-2 0,-3 2 0 15,3-3-44-15,0-2-8 0,0-1-3 0,-3 1 0 0,2-3 47 0,1-3 0 16,0 4 0-16,3-7 0 15,-3 1 0-15,0 0 0 0,0-3 0 0,0 3 0 0,3-3 0 0,-3 3 0 16,0-1 0-16,0 4-9 0,0-1 9 0,-6 3 0 16,3 3 0-16,-4 0-8 0,4 2 8 0,-6 3 0 15,0 0 0-15,0 0 0 0,0 0 0 0,3 8 0 16,0 0 0-16,0 5 8 0,0 0-19 0,0 1-3 16,0-1-1-16,3 0 0 0,0 3 15 0,-3-3 0 15,3 0 0-15,0-2 0 0,0 0-9 0,0-3 9 16,0-1-8-16,0 1 8 15,0-2-42-15,0-4-3 0,0 1-1 0,3-3-514 16,-3 0-104-16</inkml:trace>
  <inkml:trace contextRef="#ctx0" brushRef="#br0" timeOffset="5563.5399">21374 3614 1519 0,'0'0'43'0,"0"-8"9"0,0 8-41 0,-3-2-11 0,3 2 0 0,-6-3 0 16,6 3 64-16,0 0 12 0,0 0 1 0,-6 0 1 15,6 0-32-15,0 5-6 0,0 3-2 0,3 0 0 16,-3 3-22-16,0 2-5 0,-3 3-1 0,3 0 0 16,0 5-10-16,0 0 12 0,0 3-12 0,0 2 12 15,-3 3 9-15,0 3 3 0,9 0 0 0,-6 2 0 16,-3-2-24-16,3 0 0 0,6 0 0 0,-6-1 0 15,0 1 0-15,3 2 0 0,3-2 0 0,0 0 0 0,-3-3 0 16,5-2 0-16,4-4-8 0,-3-1 8 0,3-4 0 0,0-2 0 16,3-3 0-16,0 0 0 0,0-2 0 0,0-3 0 15,2-3 0-15,1-2 0 0,0-3 0 0,0 0 8 16,0-5-8-16,-3-1 0 0,3-2 0 0,0-5 0 16,-4 0 0-16,1-3 0 0,0-5 0 0,0 0 0 15,0-1 0-15,-3-1 0 0,-3-1 0 0,-3 0 0 16,3 3 0-16,-6 0 0 0,-3 0 0 0,0-1-12 15,-3 4 2-15,0-1 0 0,-3 3 27 0,0 3 6 0,0 0 1 16,-6 2 0-16,0 3 24 0,0 6 4 0,0 4 2 16,0 6 0-16,-3 0-34 0,1 3-6 0,2 7-2 0,-3 4 0 15,3 1-12-15,0 7 8 0,0 1-8 0,6 1 0 16,0-6 0-16,3 6 8 0,3 0-8 0,3-3 0 16,3-2 0-16,3-6-10 0,0 0 2 0,3-5 0 31,6-3-39-31,3-2-7 0,-1-3-2 0,4-3 0 15,0-5-39-15,3-3-8 0,9 1-1 0,-4-4-1 16</inkml:trace>
  <inkml:trace contextRef="#ctx0" brushRef="#br0" timeOffset="32230.1556">573 9446 1605 0,'0'0'45'0,"0"0"11"0,0 0-45 0,0 0-11 0,0 0 0 0,0 0 0 15,0 8 10-15,0 0 0 0,0 2 0 0,3 3 0 16,-3 3 11-16,0 3 3 0,6-1 0 0,-6 3 0 16,0 1-8-16,3 1 0 0,3 4-1 0,-6-1 0 15,0 6 20-15,0 0 4 0,0 0 1 0,0 2 0 16,0 0-7-16,-6 1-1 0,6 4 0 0,-3-2 0 15,3-2-12-15,-6 2-2 0,3 0-1 0,3-3 0 16,-6 1-6-16,0-4-2 0,6 1 0 0,-6-3 0 16,4-5-9-16,-4 3 0 0,6-6 0 0,-3 3 8 15,0-3-18-15,3 0-4 0,0-3-1 0,-6-2-593 16,6 0-120-16</inkml:trace>
  <inkml:trace contextRef="#ctx0" brushRef="#br0" timeOffset="32858.4279">541 9557 1839 0,'0'0'40'0,"0"-6"9"0,-6 1 2 0,3 0 1 0,3 0-42 0,0-3-10 16,0 0 0-16,0 0 0 0,0 0 31 0,3 0 4 0,3 0 1 0,0-3 0 16,2 3-24-16,4-2-12 0,3 2 12 0,0-5-12 15,3 2 9-15,0 3-9 0,3 3 0 0,-6 0 9 16,8-6-9-16,-8 3 12 0,3 0-12 0,3 3 12 16,0 0-12-16,0 5 0 0,0 2 0 0,-1 1 8 15,1-1-8-15,0-2 0 0,-3 6 0 0,3 2 0 16,-3-3 0-16,-4 8 0 0,1-2 0 0,-3 5 8 15,0 2 0-15,-3 3-8 0,-3 1 12 0,-3 1-4 16,0 4-8-16,-3 2 8 0,0 0-8 0,-6 0 8 16,0 3-8-16,-3 2 0 0,-3 1 0 0,0 2 8 15,-3-3-8-15,1 6 0 0,2-3 0 0,-6 3 0 16,6-3 0-16,-6 0 0 0,6 0 0 0,-3-6 8 16,0 1-8-16,3-3 0 0,4 0 0 0,-4-2 8 15,3-3-8-15,0-6 0 0,3-2 0 0,0 0 0 16,0-6 0-16,3-2 8 0,3 0-8 0,0-8 8 0,0 0-8 0,0 0 0 15,0 0 0-15,0 0-11 0,3-8-1 0,6 0-1 16,0 1 0-16,0-1 0 0,0-3 13 0,3 3-9 16,-4 0 9-16,4 0-8 0,0 3 8 0,0 0 0 15,3 2 0-15,-3 0-8 0,0 1 8 0,6 2 0 16,-9 0 0-16,6 5-8 0,-4 3 8 0,4-3 0 16,-6-2 0-16,3 2-8 0,0 0 8 0,0 3 0 15,3 0 0-15,-3 0 0 0,-3 3 12 0,0-3-1 16,3 2-1-16,-4 1 0 0,-2 0-2 0,3-1-8 15,3 1 12-15,-3-1-4 0,-3 4-8 0,3-4 8 16,-3 3-8-16,3-2 8 0,-3 2-8 0,3-2 0 0,-3-1 0 0,3 1 0 31,0-1-27-31,0 1-7 0,0 0-2 0,-4-1-564 0,4-2-112 16</inkml:trace>
  <inkml:trace contextRef="#ctx0" brushRef="#br0" timeOffset="33382.3301">1222 10179 1746 0,'0'0'38'0,"0"0"8"0,0 0 2 0,0 0 1 0,0 0-39 0,0 0-10 16,0 0 0-16,0 0 0 0,-3 2 37 0,3-2 6 15,0 0 1-15,0 0 0 0,0 0-24 0,0 0-5 16,0 0-1-16,0 0 0 16,6 8-2-16,3-5 0 0,-3-1 0 0,3 1 0 0,3-3 8 0,-3-3 2 0,3-2 0 0,0 2 0 15,0 6-6-15,2 0-2 0,-2-1 0 0,3-2 0 16,0-2-14-16,-6 2 0 0,3 5 0 0,-3 0 0 16,0-5 0-16,3 0 11 0,-6 3-11 0,0 2 10 15,3 3-1-15,-6 0 0 0,3 0 0 0,-6-3 0 16,0-5 7-16,0 8 0 0,0-2 1 0,0 2 0 15,-6 2-1-15,3 1 0 0,-3-1 0 0,0 4 0 0,-3-1-8 0,0 0-8 16,0 3 9-16,0 0-9 0,0 0 8 0,0-1-8 16,3 1 0-16,-6 3 0 0,3-3 0 0,3 0 8 15,-3 0-8-15,3-3 0 0,1 0 0 0,2-2 0 16,3-4 8-16,-6 4-8 0,6-3 0 0,0 3-12 16,0-6 3-16,6 3 0 0,-6-3 29 0,0-5 7 15,0 0 1-15,3 5 0 0,2-2-16 0,7 2-4 16,-3-2 0-16,0 0 0 0,3-1-8 0,0-2 8 15,0 0-8-15,-3 0 8 0,3 0-8 0,3 0 0 16,-3-5 0-16,2 2 0 0,1 1-10 0,0-1 10 0,0 6-13 0,6-3 5 16,-9-3-10-16,6 3-2 0,-6 0 0 15,0-3 0 1,-4 3-25-16,4-2-6 0,-3 2-1 0,0 0 0 16,0 2-42-16,-6-2-9 0,3-2-1 0,-6 2-748 0</inkml:trace>
  <inkml:trace contextRef="#ctx0" brushRef="#br0" timeOffset="33716.243">1270 10459 1645 0,'0'0'36'0,"0"0"7"0,0 0 1 0,0 0 4 0,0 0-39 0,0 0-9 16,0 0 0-16,0 0 0 0,0 0 72 0,12 0 13 16,-9 0 3-16,6 0 0 15,3 0-23-15,-1-3-4 0,4 3-1 0,-6-2 0 16,12-1-32-16,-9 0-6 0,6 3-2 0,3-2 0 15,-6-1-11-15,0 3-9 0,5 0 12 0,-5-3-12 16,0 1 8-16,6 2-8 0,-9-3 0 0,0 3 0 16,0 0-9-16,3 0-6 0,-7 0-1 0,4 0-648 15,-3 0-131-15</inkml:trace>
  <inkml:trace contextRef="#ctx0" brushRef="#br0" timeOffset="34344.0457">1725 9827 1818 0,'0'0'40'0,"0"0"8"0,0 0 1 0,0 0 3 0,0 0-42 0,0 0-10 16,0 0 0-16,0 0 0 0,0 0 44 0,0 0 8 16,6 2 0-16,3-2 1 0,-3 3-37 0,6 0-8 0,-3-3-8 0,6 2 11 15,-3-4-11-15,6 2 0 0,-4 0 0 0,1 0 8 16,3 0-8-16,0 0 0 0,0 0 0 0,-3 0 8 15,3 0-8-15,0 0 0 0,-1 0 0 0,-2 0 8 16,3 0-8-16,-3 0 0 0,-3 0 0 0,0 2-11 31,0-2-19-31,-3 3-4 0,-3-3-1 0,3 3-548 0,-9-3-109 0</inkml:trace>
  <inkml:trace contextRef="#ctx0" brushRef="#br0" timeOffset="34552.3087">1868 10030 1846 0,'0'0'40'0,"0"0"9"0,9 0 2 0,3 0 1 0,-3 0-41 0,3 0-11 16,0 0 0-16,6 0 0 16,-6 3 58-16,5 0 10 0,-2-1 1 0,0-2 1 15,6 3-46-15,-9 0-8 0,3-1-3 0,0 1 0 0,-3 0-13 0,5-1 0 0,-8 1-9 0,12-3 9 31,-9 2-132-31,3-2-20 0,3 0-4 0</inkml:trace>
  <inkml:trace contextRef="#ctx0" brushRef="#br0" timeOffset="43799.8402">2749 8345 1429 0,'0'0'31'0,"0"0"6"0,0 0 2 0,0 0 2 16,0 0-33-16,0 0-8 0,0 0 0 0,0 3 0 16,0 2 29-16,0 0 4 0,0 3 1 0,0 3 0 0,0-1-6 0,0 4-2 15,3 1 0-15,0 4 0 0,0 2-2 0,3 0-1 16,0 6 0-16,-3 2 0 0,3 3-2 0,0-1 0 15,-3 4 0-15,3-1 0 0,-3 1-13 0,-3-1-8 16,0 6 8-16,0-3-8 0,0 5 12 0,-3 6-1 16,-3 5-1-16,3 2 0 0,0 3 0 0,0 0 0 15,-3 1 0-15,3 2 0 0,-9 2-10 0,9 1 12 16,-3-1-12-16,0 1 12 0,0-1-4 0,0 1 0 16,-3-4 0-16,6-15 0 15,-2 3 5-15,-1 5 1 0,3 2 0 0,-3-2 0 0,0 3-1 0,3 0 0 16,-3-1 0-16,0 24 0 0,3-4-2 0,-3-4-1 0,0-8 0 0,3 4 0 15,0-7-10-15,0 4 0 0,-3-3 9 0,6 2-9 16,-9 1 11-16,3-6-3 0,3-2 0 0,0-1 0 16,-3-2 8-16,6-5 0 0,-3-1 1 0,3 1 0 15,-6 0 2-15,3-3 0 0,0 0 0 0,3-6 0 16,0-4-3-16,-3-1 0 0,3-2 0 0,3-6 0 16,-3-2-2-16,0 0-1 0,0-6 0 0,0-2 0 15,0-3 2-15,3-2 0 0,-3-3 0 0,3 0 0 16,-6 0-2-16,3-8 0 0,3 5 0 0,-3-5 0 15,0 0 1-15,6 5 0 0,-6-5 0 0,0 0 0 16,0 0-14-16,0 8 9 0,0-8-9 0,0 0 8 16,0 0-8-16,3 6 0 0,-3-6 0 0,6 2 0 15,-6-2 0-15,6 6 0 0,3-4-12 0,-3-2 12 16,3 3-28-16,3-3 3 0,-3-3 0 0,6 3 0 16,-3 0 5-16,5 0 0 0,1 0 1 0,0 0 0 15,3 0-3-15,-3 0-1 0,6 0 0 0,-6 0 0 16,-1 0-37-16,4 0-8 0,0 0-2 0,-3 0-554 15,3 0-112-15</inkml:trace>
  <inkml:trace contextRef="#ctx0" brushRef="#br0" timeOffset="44251.288">2773 8207 2247 0,'0'0'64'0,"0"0"13"0,0 0-61 0,0 0-16 16,0 0 0-16,0 0 0 0,0 0 0 0,0 0-15 0,0 0 3 16,0 0 1-16,6 6-6 0,3-1-2 0,-3 0 0 0,6-2 0 31,3-3-48-31,-6 3-9 0,5-1-3 0,1-2-484 0,6 0-97 0</inkml:trace>
  <inkml:trace contextRef="#ctx0" brushRef="#br0" timeOffset="46091.4218">7416 8451 1173 0,'0'0'25'0,"0"0"6"0,0 0 1 0,0 0 2 0,0 0-34 0,0 0 0 0,9 0 0 0,-3 0 0 15,-6 0 36-15,9-3 1 0,0 1 0 0,3 2 0 16,-3-3-1-16,3 0 0 0,0 3 0 0,0-2 0 16,3 2-4-16,0 0 0 0,-4 0-1 0,-2 0 0 15,3 0-5-15,0 2-1 0,0 1 0 0,-3 0 0 16,3-3-13-16,0 2-2 0,0 1-1 0,-12-3 0 16,0 0 3-16,12 5 0 0,3-2 0 0,-4 2 0 15,-2 0 8-15,-3 1 3 0,3-1 0 0,0 0 0 16,-3 0 1-16,3 3 0 0,-9 0 0 0,9 0 0 0,-3 3 0 15,0-1 0-15,-6 4 0 0,3 2 0 0,0-1-8 16,0 4 0-16,-3-1-1 0,0 6 0 16,0-3-7-16,0 6-8 0,0 2 11 0,0 0-11 0,-3 3 10 0,0 0-10 15,0-1 8-15,3 1-8 0,3 3 0 0,-3-1 8 16,-3 0-8-16,3 3 0 0,6 3 0 0,-6 0 8 16,0-1-8-16,0-2 0 0,3 1 8 0,-3-1-8 15,0 2 0-15,0 1 8 0,-3 2-8 0,3 1 0 16,3-1 0-16,-3-2 8 0,-6 2-8 0,3 0 8 15,3-2-8-15,0 0 8 0,0-1-8 0,0 1 8 16,-3 2-8-16,6-2 8 0,-3 0-8 0,3-1 0 0,-6 1 0 16,3 0 8-16,3-1-8 0,0-1 0 0,0-1 0 0,0-3 0 15,0-2 0-15,0 2 0 0,0-2 0 0,-3 0 0 16,0-1 0-16,0-4 0 16,0-1 9-16,0 3-9 0,3 0 11 0,-3 1-3 0,3-1 0 0,-3 0 0 15,0 3-8-15,0 10 0 16,-3-5 0-16,3 0 8 0,0 0-8 0,0-3 0 15,-3 1 0-15,3-3 0 0,3-1 0 0,-3-2 8 16,0-2-8-16,0-1 0 0,0-2 0 0,3 3 0 16,-3-4 0-16,0 1 0 0,-3 0 0 0,0 2 0 0,3-2 8 15,0 0-8-15,-3 3 21 0,3-1-1 0,0 0 0 0,0 1 0 16,-3 2-3-16,3-2-1 0,-3 2 0 0,3-3 0 16,0 1-16-16,0-1 8 0,0-2-8 0,3 0 0 15,-3-1 0-15,3 1 0 0,0 0 0 0,-3-5 0 16,0 2 0-16,3-3 0 0,0-2 0 0,0 0 0 15,-3-3 0-15,0 0 0 0,0 1 0 0,3-4 0 16,-3 1 10-16,0-1-10 0,-3 4 8 0,3-4-8 16,3 1 12-16,-3-3-4 0,-3 2 0 0,3-2 0 15,0-2 10-15,0 2 2 0,-3-3 0 0,3-5 0 16,-3 5 6-16,3-5 2 0,0 0 0 0,-3 5 0 16,-3-2-1-16,3 2 0 0,3-5 0 0,-6 6 0 15,0-4-10-15,-3 1-1 0,3 0-1 0,-3 2 0 16,3-2-4-16,0-1-1 0,-6 1 0 0,0 2 0 15,6-2-10-15,0 2 12 0,-2-2-12 0,-4 2 12 0,3 0-12 16,0 1 0-16,-3-1 0 0,3 0 0 0,-3 3-18 16,0 0-2-16,6 0-1 0,-6-3 0 15,0 6-101-15,0-3-20 0,1 0-4 0</inkml:trace>
  <inkml:trace contextRef="#ctx0" brushRef="#br0" timeOffset="81343.9785">6768 8824 1602 0,'0'0'35'0,"0"0"7"0,0 0 2 0,0 0 1 0,3-5-36 0,-3-3-9 16,0-3 0-16,3 3 0 0,-3 3 56 0,0-3 10 15,0 0 2-15,0 0 0 0,0 3-28 0,0-1-4 16,0 6-2-16,0-5 0 0,-3-3-3 0,3 3-1 15,0 5 0-15,0 0 0 0,0 0-6 0,0 0 0 16,0 0-1-16,0 0 0 0,0 0-3 0,-6 0 0 16,0 0 0-16,3 3 0 0,-3-1-3 0,0 6-1 0,0-3 0 15,0 3 0-15,0-2-16 0,0 4 0 16,-3 6 0-16,3-3 0 0,0 3 0 0,0 0 0 16,0 3 0-16,0 2-9 0,0 0 9 0,0 3-10 0,3 0 10 0,0-1-10 15,0 4 10-15,0-3-13 0,3-1 5 0,0-1 8 16,3-4-11-16,0-2 11 0,0 0-8 0,3-3 8 15,0-2-11-15,3-1 11 0,0-2-13 0,0-2 5 16,0-4 0-16,3-2 0 0,0 0 0 0,0-2 0 16,3-4 8-16,-1-2 0 0,4-2 0 0,-3-1 0 15,6-5 24-15,-3 0 4 0,0-2 1 0,3-3 0 16,-1-3 16-16,-2 5 3 0,0-2 1 0,-3 0 0 16,3 0-13-16,-6 2-2 0,-3-2-1 0,-3 3 0 15,0 2-13-15,-3-3-4 0,0 6 0 0,-6 0 0 16,-3 2-3-16,-3 1-1 0,-3-4 0 0,0 1 0 0,-6 3 3 15,0-1 0-15,0 3 0 0,-2 0 0 16,2 5-15-16,0 1 0 0,0-3 0 0,0 2 0 16,6 3-32-16,-3 0 1 0,3 3 0 0,3 2-753 15,1 3-152-15</inkml:trace>
  <inkml:trace contextRef="#ctx0" brushRef="#br0" timeOffset="82381.1902">6905 10075 1172 0,'0'0'33'0,"0"0"7"16,0 0-32-16,0 0-8 0,0-5 0 0,0 0 0 16,0-3 70-16,2 3 12 0,-2-1 2 0,0 1 1 15,0-3-28-15,3 3-5 0,-3-1-2 0,0 6 0 0,0-5-15 16,0 5-3-16,0-5-1 0,0 5 0 16,0 0 6-16,0 0 2 0,0 0 0 0,0 0 0 0,0 0 5 15,0 0 0-15,0 0 1 0,0 0 0 0,-3 0-14 16,-2 5-3-16,-1 0-1 0,0 1 0 0,0 4-18 0,0 1-9 15,0 2 10-15,-3 3-10 0,3 0 0 0,0 2 0 16,0 6 0-16,0 0-10 0,0 0-3 0,3 0-1 16,-3-1 0-16,3 1 0 0,3 3 14 0,0-3 0 15,0 2-10-15,3-2 10 0,3 0 0 0,3-1-11 16,0-1 11-16,0-4-8 0,3-2 8 0,0-3 0 16,3-2 0-16,-1-3-8 0,1-3 8 0,3-5-8 15,0-3 8-15,3-2-8 0,-3-3 20 0,-3-2 4 16,2-6 0-16,1-3 1 0,-3-5 35 0,0 3 6 15,0-5 2-15,-3 2 0 0,0 0-1 0,0 0 0 0,-3-2 0 0,-3-1 0 16,0 1-23-16,-3-1-5 0,0 4-1 0,-6-1 0 16,3 0-10-16,-6 6-3 0,0-1 0 0,0 3 0 15,0 3-5-15,-3 2-2 0,3 1 0 0,-3 2 0 32,0 5-30-32,0 0-7 0,0 3-1 0,-3 3 0 0,3 2-124 0,-3 3-26 0,0 6-5 0</inkml:trace>
  <inkml:trace contextRef="#ctx0" brushRef="#br0" timeOffset="83047.4725">7038 11004 1396 0,'0'0'31'0,"0"0"6"0,0 0 2 0,-3-8 0 0,0 5-31 0,3 3-8 16,0 0 0-16,-2-5 0 0,2 5 40 0,0 0 6 16,0 0 2-16,0 0 0 0,0 0-5 0,0 0-1 15,0 0 0-15,0 0 0 0,0 0-1 0,0 0 0 16,0 0 0-16,0 8 0 0,0 3-7 0,2 2-2 15,-2-3 0-15,0 6 0 0,3 0-7 0,-3 3-1 16,3 2-1-16,-3-3 0 0,3 6-10 0,-3 0-1 16,3 3-1-16,-3 2 0 0,0 2-11 0,0 4 12 15,0 2-12-15,0 0 12 0,0 0-12 0,0-3 10 16,0-2-10-16,-3 0 10 0,3-6-10 0,0-2 0 0,0-3 0 16,0 0 8-16,3-2-8 0,-3-3 0 15,3-3 0-15,0 0 0 0,0-2-8 0,0-3-4 16,-3-8-1-16,6 5-617 0,-6-5-123 0</inkml:trace>
  <inkml:trace contextRef="#ctx0" brushRef="#br0" timeOffset="87818.9031">6833 12750 1093 0,'0'0'31'0,"0"0"7"0,0 0-30 0,0 0-8 0,0 0 0 0,0 0 0 16,-6 3 99-16,6-3 18 0,-6 0 4 0,6 0 1 16,0 0-40-16,0 0-8 0,-3 0-2 0,3 0 0 15,0 0-22-15,0 0-5 0,0 0-1 0,0 0 0 16,0 0-20-16,0 0-5 0,0 0-1 0,0 0 0 0,0 0-18 16,0 0 0-16,6-5 8 0,0 2-8 0,3 3 0 0,-3-3 0 15,3 1 0-15,0-4 0 0,3 4 0 0,0 2 0 16,0-3 0-16,-1 0 0 0,1 1 0 0,6-1 0 15,-3 3 8-15,0 0-8 0,0 3 0 0,-3-3 0 16,0 2 0-16,0 1 0 0,-1 0 0 0,-2 2 0 16,0 0 0-16,-9-5 0 0,6 6 0 0,0 2 0 15,0 0 0-15,0-1 0 0,-6-1 0 0,0 2 0 0,0-8 0 16,6 10 0-16,-6-10 0 0,3 8 0 0,-3 3 8 16,0-3-8-16,0-8 0 0,0 8 8 0,-3 0-8 0,0 0 0 15,3-1 0-15,-3 1 0 16,0-2 0-16,0 2 0 0,-3 0 0 0,0 0 0 0,0-1 0 15,0 1 0-15,-3 0 8 0,4 0-8 0,-1 0 0 0,3-3 0 16,-6 3 8-16,3-2-8 0,0 2 0 0,0 0 0 16,3-3 10-16,-3 3-10 0,0-3 8 0,0 0-8 15,0 1 8-15,0 2-8 0,-3 2 8 0,0-2-8 16,0 0 0-16,0 3 0 0,0 2 0 0,0 0 0 16,-2 0 0-16,-1 1 0 0,3-1 0 0,-3 0 0 15,0 0 0-15,0 1 0 0,3-4 0 0,0 3 0 16,0-2 0-16,0-1 8 0,0 1-8 0,0-3 0 15,6 3 0-15,-2-3 8 0,-1-1-8 0,3-1 0 16,0-4 14-16,6 4-2 0,-3 2-1 0,3-3 0 0,-3-5-2 16,0 0 0-16,0 0 0 0,8 8 0 0,-8-8-9 15,12 8 8-15,0-3-8 0,3 0 8 0,-3-2-8 0,0 0 0 16,-3-1 0-16,6 1 0 0,0-6 0 0,-3 3 0 16,2-2 0-16,1 2 0 0,-3 0 0 0,3-3 0 15,-3 0 0-15,0 1 0 16,3 2 0-16,-6 0 0 15,0-3 0-15,0 0-11 0,-3 1-9 0,0-1-1 0,-3-5-1 0,-3 8-598 16,0 0-120-16</inkml:trace>
  <inkml:trace contextRef="#ctx0" brushRef="#br0" timeOffset="88236.548">6875 13142 1148 0,'-15'8'25'0,"15"-8"6"0,0 0 1 0,0 0 0 0,0 0-32 0,0 0 0 0,0 0 0 0,0 0 0 16,0 0 59-16,0 0 5 0,0 0 2 0,0 0 0 15,0 0-9-15,0 0-1 0,0 0-1 0,0 0 0 16,0 0-19-16,9-3-3 0,-3 1-1 0,3-1 0 15,0 3-10-15,3-3-2 0,-4 3-1 0,4-2 0 16,0 2-11-16,0-3-8 0,0 0 12 0,0 3-12 16,-3 0 0-16,3-2 0 0,0 2 0 0,0-3 0 15,0 3-35-15,-7 0-7 0,7 0-2 0</inkml:trace>
  <inkml:trace contextRef="#ctx0" brushRef="#br0" timeOffset="88561.2903">7294 13245 1173 0,'-8'11'25'0,"8"-11"6"0,0 0 1 0,0 0 2 0,0 0-34 16,0 0 0-16,2 10 0 0,4 1 0 0,-3-1 52 0,0 1 4 0,-6 0 1 0,0-1 0 15,6-2-31-15,0 0-6 0,-6 5-2 0,0 0 0 16,-3-2-18-16,6 2 10 0,0 1-10 0,-2-1 8 15,-7 0-8-15,6 3 0 0,3 0 0 0,-3 0-430 16,-3-3-88-16</inkml:trace>
  <inkml:trace contextRef="#ctx0" brushRef="#br0" timeOffset="89157.5872">7515 12504 1198 0,'0'0'26'0,"0"0"6"0,0 0 0 0,0 0 3 16,0 0-35-16,0 0 0 0,-6-5 0 0,0 2 0 15,6 3 60-15,0 0 4 0,-6-2 2 0,0 2 0 16,6 0-13-16,-6 2-2 0,0 1-1 0,-3 2 0 0,0 1-24 16,0 1-5-16,6-1-1 0,-6 7 0 0,0 0-20 0,0 0 0 15,3 6 0-15,3-1-12 0,1 1 12 0,-1-3 0 16,0 0 0-16,3 0-8 16,3-3 8-16,0 3 0 0,-3-3 0 0,0-2 0 0,5 2 0 0,1-3 8 15,0 1-8-15,0-3 11 0,-6-8 6 0,9 3 2 16,3-3 0-16,-6 0 0 0,3-6 23 0,-3-2 5 15,6-2 1-15,0-1 0 0,-3-2 3 0,0 0 1 16,0-3 0-16,-3 0 0 0,0 0-7 0,-1-5-1 16,1 5 0-16,-3-3 0 0,-3 1-4 0,0-1 0 15,3 4-1-15,-6-1 0 0,0 2-20 0,-3 1-4 16,3 0-1-16,-2 0 0 0,-4 0-23 0,3 2-5 0,0 3-1 16,-3 3 0-1,0-1-58-15,0 4-12 0,0-4-3 0,6 4-572 0,-6 2-116 0</inkml:trace>
  <inkml:trace contextRef="#ctx0" brushRef="#br0" timeOffset="89921.8502">6854 12631 1018 0,'0'0'22'0,"0"0"5"0,0 0 1 0,0 0 1 0,-6 3-29 0,6-3 0 0,0 0 0 0,-6 0 0 16,3 3 63-16,3-3 6 0,0 0 2 0,0 0 0 15,-6 5-12-15,3 0-3 0,0-2 0 0,3 2 0 16,0-5-32-16,0 5-8 0,-3 1 0 0,3-6-1 15,0 0 1-15,0 0 1 0,0 0 0 0,0 0 0 16,0 0 19-16,0 0 3 0,0 0 1 0,0 0 0 16,0 0 12-16,9-3 2 0,0 0 1 0,3-5 0 15,-3 0-3-15,0 1 0 0,0-1 0 0,0-3 0 16,0-2-24-16,-3 2-4 0,2-2-2 0,1 2 0 0,-3-2-22 0,0 3 8 16,0-4-8-16,3 1 0 0,-6 5 0 0,3 0 0 0,-3 0 0 15,0-2 8-15,-3 2-8 0,3 2 0 0,0-1 0 0,-3 1 0 31,0 4 0-31,0-1 8 0,0 3-8 0,0 0 8 16,0 0-8-16,0 0 0 0,0 0 0 0,0 0 0 16,0 0 0-16,0 0 0 0,9 5 0 0,-3 6-8 0,6-3 8 0,-3 2-8 15,-3 1 8-15,3 0-8 0,-6-1 8 0,5 1 0 16,1-1 0-16,-3 3 0 0,0 1 0 0,0-4 0 16,-3 1 0-16,3-3 0 0,-6-8 0 0,3 8 0 15,3 2 0-15,0 4 0 16,-3-6-44-16,3-1-8 0,-6 1 0 0,0-8-873 0</inkml:trace>
  <inkml:trace contextRef="#ctx0" brushRef="#br0" timeOffset="175718.6947">3315 8729 1436 0,'0'0'32'0,"0"0"6"0,0 0 2 0,0 0 0 0,0 0-32 0,0 0-8 0,0 0 0 0,0 0 0 15,-3-3 64-15,0-2 12 0,3-1 3 0,-3 1 0 16,0 0-23-16,3 0-4 0,-3-1 0 0,3-2-1 15,-3 0-7-15,3 0 0 0,-3 0-1 0,0 1 0 16,-3-4-11-16,3 6-3 0,-3-3 0 0,0 2 0 16,0 1 7-16,-3 0 0 0,0 0 1 0,0 5 0 15,0-3-8-15,1 3-1 0,-1 0-1 0,0 0 0 16,-3 3-11-16,3 2-1 0,3-3-1 0,-6 6 0 16,3 0-5-16,-3 0-1 0,3 0 0 0,0 0 0 15,3 3-8-15,-3 2 0 0,0 0 0 0,-2 0 0 16,2 3-9-16,-3 0 9 0,0 3 0 0,6-1 0 15,0 3-9-15,0 1 9 0,-3-4 0 0,3 1-9 16,0 2 9-16,0 0 0 0,6-3 0 0,-3 4-8 16,0-4 8-16,6 1 0 0,0-1-9 0,3 1 9 15,-6-3 0-15,6-1 0 0,-3-4-9 0,3 2 9 16,3-2 0-16,0-3 0 0,0-3 0 0,6 3 0 0,-3-3 0 16,2-2 0-16,-2-3 0 0,6-3 0 15,0-2 0-15,0-3 0 0,0 0 0 0,3 0 0 16,-1-5 9-16,-2 0-9 0,3-3 8 0,0 0-8 0,0 0 0 0,-3 0 0 15,0-2 0-15,-1-1 0 0,-2 1 0 0,0 2 0 16,0-3 0-16,-3 3 0 0,0-2 0 0,0 2 8 16,-3 0-8-16,0 3 12 0,0 0-12 0,-3 2 8 15,-3-2-8-15,-3 2 8 0,0 6 4 0,0 0 0 16,0-1 0-16,0 1 0 0,-6 2 1 0,6 3 1 0,0 0 0 16,0 0 0-16,-6 6-14 0,0 2 0 0,-3-3 8 0,3 3-8 15,0 0 0-15,0 2 0 0,0 1-9 0,3 2 9 16,0 1-10-16,3 1 10 0,0 1-10 0,0 0 10 15,3 0-10-15,0-3 10 0,0 0-10 0,6 1 10 16,-6-4-10-16,6 4 10 0,3-4-10 0,0 1 10 16,-7-6 0-16,-5-5 0 0,9 8-8 0,6-5 8 15,-3-3 0-15,0 0 10 0,-3-3-2 0,0-2 0 16,-3 2 16-16,3-5 4 0,0-3 0 0,-6-2 0 16,0 0 5-16,0 2 2 0,-3-4 0 0,-3 1 0 15,-3 1-17-15,0 0-3 0,0 0-1 0,0-1 0 16,-3 1-6-16,0 0 0 0,3-3-8 0,-6 3 12 15,-3-3-12-15,0 5 9 0,4 1-9 0,2 2 8 16,-3 0-20-16,3 0-4 0,3 3 0 0,0 2-1 16,3-2-91-16,3 5-17 0,0 0-4 0,0 0-618 15,0 0-123-15</inkml:trace>
  <inkml:trace contextRef="#ctx0" brushRef="#br0" timeOffset="176048.2892">3654 8633 1897 0,'0'0'41'0,"3"8"9"0,-3-8 2 0,0 0 2 16,0 0-43-16,0 0-11 0,0 0 0 0,0 0 0 0,0 0 85 0,0 0 15 16,-6 0 4-16,6 0 0 0,0 0-41 0,-18 6-8 0,6-1-2 0,0 0 0 15,4 0-31-15,-4 1-6 0,3-1-2 0,-3 3 0 16,3 0-14-16,3 3 0 0,3-4 8 0,-9 1-8 16,6 3 0-16,3 0 0 0,6-1-12 0,0 3 12 15,0-2-15-15,3 0 4 0,3-4 1 0,3 4 0 16,0 0 0-16,0-1 0 0,0 3 0 0,2-2 0 15,-2 0 10-15,0 2-8 0,0 0 8 0,-6-2-8 16,0-3 8-16,0 0 0 0,-3 5 0 0,-3-3 0 16,0 6 20-16,-3-5 0 0,0-6 0 0,-3 6 0 15,0 2 20-15,-3-5 4 0,0 2 1 0,-3 1 0 16,3 2-22-16,-5 0-5 0,2-2-1 0,3-3 0 16,0 0-17-16,0 0 0 0,-3-3 0 0,6-2 0 15,6-3-45-15,0 0-3 0,0 0-1 0,0 2 0 16,0-2-157-16,6-10-31 0,3-3-7 0,3-3 0 15</inkml:trace>
  <inkml:trace contextRef="#ctx0" brushRef="#br0" timeOffset="176541.4846">3880 8514 1983 0,'9'3'44'0,"-6"-6"8"0,0-7 3 0,0 2 1 0,0-3-45 0,-3 1-11 0,0-1 0 0,0 0 0 15,-3 4 98-15,0-1 18 0,0 2 3 0,0-2 1 16,-3 0-58-16,3 3-11 0,-3 0-3 0,3 2 0 15,0-2-23-15,-3 2-5 0,3 1 0 0,3 2-1 16,-5 8-19-16,-1-3 0 0,-3 3 0 0,0 2 0 16,3 6 0-16,0 3 0 0,-3 5-8 0,0 5 8 15,0 5-9-15,3 6 9 0,0 2-8 0,0 0 8 16,3 1-8-16,0-1 8 0,3-2-8 0,3-3 8 16,0-3-8-16,3 3 8 0,3-2-8 0,0-1 8 15,0-5-13-15,3-5 2 0,0-6 1 0,0-2 0 0,5-2-1 16,1-4 0-16,-3-5 0 0,-3-2 0 0,6-6 11 15,0-7 0-15,-3 2 10 0,3-8-10 16,-1-2 24-16,1-4-2 0,-3-4 0 0,3-3 0 0,-3-3 11 0,-3 0 3 16,-3 3 0-16,0-3 0 0,-3 3-17 0,-3 3-3 15,-3-1-1-15,0 1 0 0,-3 0-15 0,-3 7 0 16,-3 0 0-16,-3 4 0 0,0 1-12 0,-3 1-8 16,0 3-1-16,-3 2-1 15,3 8-34-15,-2 0-8 0,-4 8 0 0,3 2-1 16,-3-2-18-16,0 5-3 0,6 3-1 0,0 0 0 15,1 3-35-15,-1 2-7 0,0 0-2 0,3-3 0 16,3 1 19-16,-3-1 4 0,3 1 1 0,3-3 0 0,0-3 95 0,3 0 20 0,0 1 3 0,0-4 1 16,3-2 94-16,3 0 19 0,-3-8 4 0,6 5 1 15,-6-5-2-15,9 0-1 0,0 3 0 0,0-6 0 16,3 1-32-16,-3-1-7 0,6-5 0 0,-3 3-1 16,0-1-31-16,-1-1-5 0,1 1-2 0,3 1 0 15,-3 0-30-15,6-1-7 0,-6 1 0 0,3 0-1 16,-3 0-71-1,3 2-15-15,2-2-2 0,-5 2-1 0</inkml:trace>
  <inkml:trace contextRef="#ctx0" brushRef="#br0" timeOffset="181234.1689">3345 9919 1404 0,'0'0'31'0,"0"0"6"0,0-5 2 0,3 0 0 0,-3-1-31 0,0 6-8 0,2-5 0 0,1 0 0 31,-3-1 72-31,3 1 12 0,-3-3 4 0,0 3 0 0,0-3-8 0,-3 3-2 16,3-3 0-16,-3 3 0 0,1-9-2 0,-1 6 0 15,0 6 0-15,-6-1 0 0,3 0-23 0,0 3-5 16,-3-2 0-16,-3 2-1 0,0 2-17 0,0 1-3 16,-3-3-1-16,0 5 0 0,-3-2-26 0,4 2 8 0,-4 1-8 0,3 2 0 15,0-3 0-15,0 5 0 0,3 1 0 0,-3 0 0 16,3-1 0-16,0 3 0 0,4 1 0 0,-1-1 0 16,3 0-12-16,3 3 12 0,-3-3-10 0,3 3 10 15,3-3-11-15,3 0 11 0,-3-2-12 0,6 0 12 16,0-3-17-16,3 0 3 0,-1-3 1 0,4 3 0 15,3-3 3-15,-3 0 1 0,3-2 0 0,3 2 0 16,0-2 9-16,0 2 0 0,-3 1-9 0,2-1 9 16,-2-3 0-16,0 4 0 0,-3-1 0 0,0 0 0 15,-3-2 0-15,-3 2 0 0,0 3 0 0,-3 0 0 16,0 0 10-16,-3 3 0 0,0-1 0 0,-3 1 0 0,-6-1 10 16,3 1 3-16,-3 2 0 0,0-2 0 0,-3-3-1 15,0 2 0-15,-3 1 0 0,3-3 0 0,-2 0-8 0,2 0-2 16,3 2 0-16,-3 4 0 0,-3-4 0 0,3-2 0 15,-3-3 0-15,6 1 0 0,0-4-12 16,-3 6 0-16,0-5 8 0,4 0-8 16,2-1-20-16,0-2-6 0,0-2-2 0,0-1 0 15,3 3-156-15,3 0-31 0,3-5-6 0,-3-3-2 0</inkml:trace>
  <inkml:trace contextRef="#ctx0" brushRef="#br0" timeOffset="181452.9359">3467 9940 1728 0,'0'14'38'0,"0"-4"8"0,0 1 2 0,0 2 0 0,3 0-39 0,-3 3-9 0,0 0 0 0,0 3 0 16,0-4 76-16,0 4 12 0,0-1 4 0,0 1 0 16,0-3-43-16,0-3-8 0,0-2-1 0,0-3-1 15,-3 2-20-15,3 6-4 0,3 0-1 0,-3-3 0 16,0-13-14-16,0 0 0 0,0 0 0 0,3 8 0 15,0 0-64-15,-3-8-5 0,0 0-2 16,5-3 0-16,1-5-53 0,0-5-10 0,0-3-2 0,0-2-370 16,3-3-74-16</inkml:trace>
  <inkml:trace contextRef="#ctx0" brushRef="#br0" timeOffset="181803.2237">3624 9890 392 0,'0'0'11'0,"0"0"2"0,0 0-13 0,3 8 0 15,-3 0 0-15,3 3 0 0,0-1 65 0,0 1 11 16,0 2 1-16,-3 3 1 0,3-3-4 0,0 6-1 0,3-4 0 0,-6 4 0 15,0-3-10-15,3 2-3 0,0 1 0 0,-3-6 0 16,3 3 6-16,0-3 1 0,-3 0 0 0,0 1 0 16,0-1 34-16,0-2 7 0,-3-1 2 0,3 3 0 15,0 1-13-15,-3-6-2 0,3-8-1 0,0 0 0 16,0 0-25-16,0 0-5 0,0 0 0 0,0 0-1 16,0 0-17-16,0 0-3 0,6-6-1 0,0-2 0 15,-3-2-19-15,6-1-4 0,-3 1-1 0,3-4 0 16,-3-7-18-16,6 3 0 0,-3-1 0 0,-1 3 0 15,1 0 0-15,0 3 0 0,0 0 0 0,0 0 0 16,0 2 0-16,-3-2 0 0,3 2 0 0,-3 3 0 16,-3 3 0-16,-3 5 0 0,0 0 0 0,0 0-12 15,6 8 3-15,0 3 1 0,-3-1 0 0,0 3 0 16,-6 3 8-16,3 0 0 0,-3 3 0 0,3-3 0 16,0-3 0-16,0 3 0 0,-3-1 0 0,3 1 8 15,0-2-8-15,0-1-16 0,0-3 4 0,0-2 0 31,3 3-118-31,-3-11-24 0,0 0-5 0,0 0-783 0</inkml:trace>
  <inkml:trace contextRef="#ctx0" brushRef="#br0" timeOffset="182280.722">4059 9702 1882 0,'0'0'41'0,"0"0"9"0,3-2 2 0,0-4 1 0,3-2-42 0,-6 0-11 0,-3-2 0 0,3 2 0 0,0 0 105 0,-3 3 19 16,0-3 4-16,0 2 1 0,-3 4-57 0,3-3-11 15,-3 5-2-15,-3 2-1 16,0 3-26-16,3 1-4 0,-3 2-2 0,0 2 0 0,0 4-26 0,0 1 0 16,4 7 0-16,-4 1 0 0,0 4 0 0,0 5 0 15,3-1 0-15,-3 4 0 0,-3 2 0 0,6-3 0 16,0 3 0-16,0-2 0 0,0-1 0 0,3-2 0 16,0 0 0-16,6-1 0 0,0-4-9 0,3-3 9 15,-3-3 0-15,6-3 0 0,6-2-9 0,-3-3 9 16,0-2 0-16,3-3-9 0,-1-3 9 0,4-2 0 0,0-9 0 15,3 1 0-15,0-3 14 0,0-2-2 0,-3-4 0 0,2-4 0 16,1-1 1-16,0-2 0 16,-3 0 0-16,0-3 0 0,0-2-1 0,-3 2-1 0,-4-8 0 0,1 6 0 15,-3-1-11-15,-3 1 10 0,-6-1-10 0,0 6 10 16,0 3 2-16,-6 2 0 0,-3 3 0 0,-3 2 0 16,-2 0-12-16,-1 1 10 0,-6 5-10 0,3-1 10 15,-6 4-22-15,3 4-5 0,-2 4-1 0,2 2 0 16,0-1 5-16,0 4 1 0,0 2 0 0,6 3 0 15,0 0 2-15,1 0 1 0,2 2 0 0,6-2 0 16,3 0 9-16,3 0-8 0,-3 0 8 0,0 0-8 16,3-3 8-16,6 0 8 0,-3 0-8 0,6-2 11 15,0-6-2-15,2 1 0 0,-2-1 0 0,0 0 0 16,3-5 14-16,0 0 2 0,-3-5 1 0,3 2 0 16,3-2-12-16,-6 5-2 0,3-3-1 0,0-2 0 15,2 2-122-15,-5 1-24 0,3-4-5 0,-3 6 0 0</inkml:trace>
  <inkml:trace contextRef="#ctx0" brushRef="#br0" timeOffset="189658.0767">3478 11126 1548 0,'0'0'34'0,"0"0"7"0,0 0 2 0,0 0 0 0,0-6-35 0,0 1-8 0,0-3 0 0,0 3 0 16,3-3 57-16,-3 0 10 0,3 0 1 0,-3 0 1 15,0 0-20-15,3 3-4 0,-3-3-1 0,0 3 0 16,0-1 4-16,0 6 0 0,0 0 0 0,0 0 0 16,0 0-13-16,0 0-3 0,0 0 0 0,0 0 0 15,0 0-18-15,-3 8-4 0,-3 0-1 0,4 3 0 16,-1 2-9-16,-3 3 0 0,3-3 0 0,0 6 0 15,0-3 0-15,0 2 0 0,0 1 0 0,0 2 0 16,3 3 0-16,0-3 0 0,0 0 0 0,0 0 0 16,3 0 0-16,0-2 0 0,3-3 0 0,0 0 0 15,0-3 0-15,-1 0 0 0,1-2 0 0,3-3 0 16,0-1 0-16,3-4 0 0,-3 2 0 0,3-5 0 16,3-2 0-16,-3-1 15 0,3-5-1 0,0-2 0 15,-1-6 14-15,4-3 4 0,0-5 0 0,0 1 0 0,3-4 0 0,0 1 1 16,-3-3 0-16,-1 2 0 0,-2 1-20 0,0-3-4 15,-3 2-1-15,-3 1 0 0,-3 2 1 0,0 3 0 16,-6-1 0-16,-3 4 0 0,0-1 18 0,-6 4 3 16,0-1 1-16,-3 2 0 0,-3 4-4 0,0-1-1 15,1 3 0-15,-4 3 0 0,-3 2-6 0,6 3-2 16,0 0 0-16,-6 6 0 0,3 2-18 0,1 0 10 16,2 0-10-16,-3 2 8 0,6 3-8 0,-3 1-9 15,3 1 9-15,0 1-13 16,0 3-105-16,3-1-21 0,3 1-4 0</inkml:trace>
  <inkml:trace contextRef="#ctx0" brushRef="#br0" timeOffset="194493.8418">4758 8848 750 0,'-6'-29'21'0,"3"26"5"0,-2 8-26 0,2 3 0 0,3-8 0 0,-6 0 0 15,0-2 100-15,6 2 14 0,0 0 3 0,-6-3 1 16,3 0-10-16,-3-2-1 0,3 2-1 0,3 3 0 16,0 0-3-16,-3-2-1 0,0-4 0 0,0 1 0 15,3 5-20-15,0 0-4 0,0 0-1 0,0 0 0 0,0 0-29 16,0 0-5-16,0 0-2 0,0 0 0 0,0 0-21 16,0 0-4-16,0 0 0 0,6 5-1 0,-6-5-5 0,9 3-1 15,0 0 0-15,0-1 0 0,5-2-9 0,-2 0 0 16,0-2 9-16,0 2-9 0,6-3 0 0,-6 3 9 15,0-3-9-15,3 3 0 0,0-5 10 0,0 2-10 16,-4 3 8-16,1 0-8 0,-3-2 0 0,0 2 0 16,3 0 8-16,-12 0-8 0,0 0 0 0,12 0 0 15,-3 0 0-15,0 0 0 16,-9 0-44-16,0 0-12 0,6 2-1 0,0 4-973 16</inkml:trace>
  <inkml:trace contextRef="#ctx0" brushRef="#br0" timeOffset="194890.8281">5208 8647 1269 0,'0'0'36'0,"0"0"8"0,0 13-36 0,0-13-8 0,-6 8 0 0,6-8 0 15,0 0 51-15,-3 8 8 0,3-8 1 0,0 0 1 16,0 0-10-16,-6 8-3 0,0 0 0 0,6-8 0 15,0 0 16-15,-6 8 4 0,0-3 0 0,0 0 0 16,-3 3-2-16,3-3 0 0,0-2 0 0,-3 5 0 0,0 0-28 0,4-3-6 16,-4 3 0-16,0 0-1 0,3-3-15 0,0 3-2 15,0-2-1-15,3 1 0 0,-3 1-13 0,3 0 0 16,3 3 8-16,-3-3-8 16,3-8 0-16,3 10 0 0,-3-2 0 0,0 0 0 0,3 0 0 0,-3-8 0 15,6 8 0-15,-6-8 0 0,6 8 0 0,0 0 0 16,0-3 0-16,-6-5 0 0,0 0 0 0,6 8 0 15,0 0 0-15,-3-2 0 0,-3-6 0 0,0 7 0 16,3-1 0-16,-3 2 9 0,-3 0 7 0,0 0 0 0,-3 0 1 0,3-1 0 16,-3 4 7-16,0 0 2 0,0-3 0 0,3 2 0 15,-6-5-14-15,3 3-4 0,0 0 0 0,-3 3 0 16,0-3-8-16,3-3 0 0,0-2 0 0,3-1 8 16,-3 1-29-16,6-3-7 0,0 0 0 0,0 0-684 15,0-5-137-15</inkml:trace>
  <inkml:trace contextRef="#ctx0" brushRef="#br0" timeOffset="195125.2255">5211 8750 1548 0,'3'29'34'0,"0"-19"7"0,-3 1 2 0,3 0 0 0,0 2-35 0,0 0-8 16,0 0 0-16,0 1 0 0,-3-1 84 0,0 0 16 15,0 0 2-15,0 0 1 0,0 1-53 0,0-1-10 0,0 0-3 16,-3-2 0-16,3-1-6 0,0 1-2 0,-3-6 0 0,3 6 0 16,0-3-29-16,0-8 0 15,0 0 0-15,0 0 0 16,0 0-44-16,0 0-14 0,0 0-3 0,3-8-541 16,0-3-108-16</inkml:trace>
  <inkml:trace contextRef="#ctx0" brushRef="#br0" timeOffset="195484.818">5342 8961 1429 0,'0'51'31'0,"-3"-35"6"0,-3-1 2 0,6-4 2 0,3 0-33 0,-3-1-8 16,0-10 0-16,0 0 0 0,0 0 68 0,0 0 12 16,0 0 3-16,3-2 0 15,3-4-8-15,0-2-2 0,0-2 0 0,-3-1 0 0,0 1-29 0,3-4-7 16,0-2-1-16,0 1 0 0,-1-1-23 0,1 0-5 16,0 0 0-16,3 3-8 0,0 0 0 0,-3-1 0 15,0 4 0-15,0 2 0 0,3 0 0 0,-3 3 0 16,0-3 0-16,0 2 0 0,-6 6 0 0,0 0 0 15,0 0 0-15,0 0-9 0,0 0 9 0,6 11 0 16,0-1 0-16,0 1 8 0,-6 2-8 0,3 1 8 0,-3-1-8 16,3 0 8-16,0 0-8 0,0 0-8 0,0-2 8 0,0 0-12 31,3-1-47-31,2-2-9 0,-2 0-3 0,0-3-805 0</inkml:trace>
  <inkml:trace contextRef="#ctx0" brushRef="#br0" timeOffset="195982.2594">5756 8549 1911 0,'0'0'42'0,"-3"5"9"0,3-5 1 0,-9-3 2 0,3 1-43 0,0-4-11 0,0 1 0 0,-3 0 0 16,0 0 70-16,3-1 12 0,-3 4 2 0,3 2 1 16,3 0-44-16,-3 0-9 0,0 5-1 0,0 0-1 15,3 3-19-15,-3 0-11 0,3 3 12 0,0 2-12 16,0 5 0-16,0 4 0 0,0-1 0 0,-3 3 0 15,4 2-8-15,-1 0 8 0,-3 1 0 0,3 2-9 16,-3 0 9-16,3 0 0 0,0 0 0 0,3-2-8 0,0-1 8 16,0 1 0-16,3-3 0 0,0-1-8 0,3-4 8 0,-3-1 0 15,6-4 0-15,-4-1-8 0,1-5 8 0,3 0 0 16,0-3 0-16,-3-2 0 0,3-6 16 0,0 0 6 16,0-2 1-16,3-3 0 0,-3-2 8 0,3-4 1 15,-3-2 1-15,0-2 0 0,0-1-10 0,-1-2-3 16,4 3 0-16,0-3 0 0,-3 2-4 0,0 0 0 15,-6 4-1-15,3-1 0 0,3 0-15 16,-6 0 11-16,-6 0-11 0,6 3 10 0,-6 2-10 0,0 3 8 16,-3 0-8-16,0 0 8 0,0 3-22 0,-6 3-5 15,0 2-1-15,0 2 0 16,-5-2-21-16,2 3-5 0,-3-1-1 0,3 4 0 0,0 2 19 0,0 0 3 16,0 2 1-16,3-2 0 0,3 5 8 0,-2 1 1 0,5-4 1 15,0 1 0-15,0-1 14 0,6 1-11 0,-3-3 11 16,3 0-10-16,3 0 10 0,3-3 14 0,-6-5-3 0,3 8-1 15,3-5 16-15,3-1 3 0,-1 1 1 0,1-3 0 16,0 0 11-16,-3-3 3 0,3 3 0 0,0-5 0 16,0 2-22-16,0-2-4 0,0 2-1 0,0-2 0 31,0 2-113-31,0 1-24 0,3-1-4 0</inkml:trace>
  <inkml:trace contextRef="#ctx0" brushRef="#br0" timeOffset="197281.0425">5032 10123 1713 0,'0'0'37'0,"0"-5"8"0,-3-3 2 0,3-3 2 0,0 3-39 0,0-5-10 15,-3 2 0-15,0 1 0 0,3-1 84 0,-3 3 16 16,-3-2 2-16,0 2 1 0,3 0-50 16,0 3-9-16,-2-3-3 0,-1 2 0 0,-3-2-5 0,3 3 0 15,3 2-1-15,-6 3 0 0,0-2-5 0,0 2-1 16,3 2 0-16,0 4 0 0,0-1-14 0,0 3-3 16,-3 5-1-16,0 0 0 0,6 3-11 0,-3 0 0 15,0 3 0-15,3-1 0 0,0 3 0 16,3 1 0-16,-6-1-11 0,6 0 11 0,0 0 0 0,6 0-10 15,-3-2 10-15,-3-1 0 0,6-5-8 0,0 1 8 0,3-4 0 0,0-4 0 16,0 2-11-16,3-3 11 0,0-5-10 0,3-3 10 16,0 1 0-16,3-6 0 0,-7-3-8 0,7-2 8 15,-3 2 0-15,0-5 8 0,3-2 0 0,-3-1-8 16,-3-2 8-16,3-3-8 0,-1-2 0 0,-2 2 0 16,-3 3 0-16,0 0 0 0,3 0 8 0,-6 7-8 15,-3 1 0-15,3 2 8 0,-3 1-8 0,-3-1 0 16,0 3 11-16,0 8-11 0,0 0 10 0,0 0-10 15,-9 3 10-15,0 2-10 0,0 3 10 0,0 3-10 16,0-3 0-16,3 5 0 0,0 3 0 0,0 0 0 16,1 0-9-16,-1 2 9 0,6-2 0 0,-3 3-9 15,6-1 9-15,0-2 0 0,3-3-9 0,-1-2 9 16,1-3-8-16,3 2 8 0,3-4-10 0,-3-1 10 0,3-2 0 0,0-3 0 16,3-3 0-16,-3-2 0 0,0-1 10 0,0 1 8 15,-3 0 2-15,-1-3 0 0,1-3 11 0,-3 1 2 16,0 2 1-16,-3-6 0 0,-3 4 6 0,-3-1 0 15,3 3 1-15,-6 0 0 0,-3-2-15 0,0 2-3 16,1 0-1-16,-1 0 0 0,0 0-11 0,-3 3-3 16,3-3 0-16,0 5 0 0,-3 1-20 0,6-4-5 15,0 4-1-15,6 2 0 16,0 0-52-16,-3-6-10 0,3 6-3 0,0 0 0 16,3-8-138-16,3 0-28 0,3 3-6 0,3 0-1 15,0-3-18-15,3 0-4 0,0 0-1 0,-1 0 0 16,4-2 127-16,-3 2 26 0,0 0 5 0,3 0 1 0,-3 0 120 0,0-3 24 0,-3 3 4 15,0 3 2-15,-4 0 174 0,-2-1 34 0,-6 1 7 16,3 2 2-16,-3 3-46 0,0 0-9 0,0 0-1 0,-6 3-1 16,-5 0-80-16,2-1-16 0,0 4-3 0,3-1-1 15,-3 3-38-15,0 2-8 0,0-2-2 0,0 0 0 16,3 3-26-16,-3 0-4 0,3-1-2 0,3-2 0 16,3 3-10-16,0-1 0 0,0 1 0 0,3 2 0 15,3 0-12-15,0 0 12 0,3-2-10 0,-3 2 10 16,6-2-9-16,0-1 9 0,0 1-8 0,-3 0 8 15,0-1 0-15,-4 1 0 0,7-1 0 0,-6 1 0 16,0 2 0-16,-3-2 0 0,-3-1 0 0,0 1 0 16,0 2 19-16,-6 0 2 0,0-2 1 0,-3 2 0 15,3 0 20-15,-2-2 4 0,-4 2 1 0,3-2 0 16,0-1-21-16,0 1-4 0,0-3-1 0,0-3 0 0,3 1-21 0,0-6 0 16,6 0 0-16,0 0 0 15,-6-3-121-15,6 3-26 0,0-8-5 0,3-3-549 16,6-2-111-16</inkml:trace>
  <inkml:trace contextRef="#ctx0" brushRef="#br0" timeOffset="197796.7225">5639 9850 2152 0,'3'0'48'0,"0"-2"9"0,-3-1 3 0,0 1 0 0,0-4-48 0,-3 4-12 0,0-4 0 0,0 4 0 15,1-4 76-15,-1 4 12 0,0-1 4 0,3 3 0 16,0 0-54-16,0 0-10 0,0 0-3 0,-9 8 0 15,0 3-12-15,0-1-2 0,3 6-1 0,0 3 0 16,0 2-10-16,0 3 0 0,0-1 0 0,0 4 0 16,3 2-8-16,3 3 8 0,-3-3 0 0,3 3 0 15,0-3 0-15,3 0 0 0,0-3-9 0,0 1 9 16,3-4 0-16,3 1 0 0,0-3 0 0,0-2 0 16,-3-3-9-16,6-6 9 0,3 1 0 0,-4-6-9 15,4 1 9-15,0-4 0 0,-3-2 0 0,6-5-8 16,0-3 8-16,-6-3 8 0,0-4-8 0,5-1 11 15,1-3 5-15,-3-2 0 0,-3-5 1 0,-3-1 0 16,0-2 7-16,-3-3 2 0,3 0 0 0,-6 3 0 16,0-2-1-16,-3 4 0 0,-3-2 0 0,-3 3 0 15,3-1-6-15,-6 3-2 0,0 3 0 0,0 3 0 16,3 2-3-16,-3 0-1 0,-3 3 0 0,3 2 0 0,-2 0-13 16,-1 6 11-16,-3 3-11 0,3-1 10 0,0 0-10 15,-3 6 0-15,3 0 0 0,0 4 0 0,-3 1 0 0,3 3-11 16,1 5 11-16,2 0-12 0,-6 2 1 0,6 3 0 15,-3 1 0-15,6-1 0 0,-3 3-5 0,6-1 0 16,-6 1-1-16,6 0 0 0,3-3 8 0,0 0 9 16,0-2-13-16,3-1 5 0,0-2 8 0,3 0-8 15,-3-5 8-15,3 2-8 0,0-5 8 0,3-3-12 16,3 0 12-16,0-2-12 0,-3-3 12 0,2-3 0 0,4-2 0 16,3 3 0-16,-6-4 0 0,6 1 0 0,-3 0 0 15,3-3 0 1,0 0-102-16,-4 0-18 0,4-3-4 0,-6 6-1 0</inkml:trace>
  <inkml:trace contextRef="#ctx0" brushRef="#br0" timeOffset="198471.2478">5357 11157 2167 0,'-6'-13'48'0,"6"13"9"0,0-5 3 0,-3-3 0 0,0 3-48 0,0 2-12 0,0 0 0 0,-3 1 0 16,3-1 64-16,-3 3 11 0,0 3 1 0,0-1 1 15,0 1-32-15,0 5-6 0,-3 0-2 0,6 0 0 16,-3 5-25-16,0 0-12 0,0 9 10 0,3-1-10 15,0 3 0-15,0 2 0 0,3 0 0 0,0 4 0 16,0-1 0-16,6 0 0 0,-3-3 0 0,3-2 0 0,-3-3 0 16,6-2 0-16,3-3 0 0,0-3-10 15,3-3 10-15,-3-2-10 0,0-5 10 0,6-3-10 16,-1-5 18-16,1-3 4 0,3-5 1 0,0-6 0 0,-3-2 20 0,3-6 4 16,-3-2 1-16,-7-2 0 0,4-4 6 15,-9 1 0-15,0 2 1 0,-6 3 0 0,-6 2-6 0,0 1-2 16,0-1 0-16,-11 6 0 0,-1 3-19 0,-3 5-4 15,-6-3-1-15,3 8 0 0,-3 2-4 0,4-1-1 16,-1 7 0-16,0 2 0 16,3 1-76-16,3 5-15 0,0 2-3 0,4 1-1211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08T18:33:29.8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3612 14706 1098 0,'0'0'24'0,"0"-6"4"0,3-2 2 0,0 0 2 0,0 0-32 0,0-5 0 0,3 3 0 0,0-4 0 16,-3 4 8-16,-3-3-8 15,3-1 0-15,0 1 0 16,-3 0-35-16,6 0-13 0,-6-3-2 0,-6 3-1 15,6-3 5-15,0 5 1 0,-3 1 0 0,0 2 0 16,-3 0 3-16,3 0 1 0,3 8 0 0,0 0 0 0,-3-3 69 0,-6 3 15 0,6-3 2 0,3 3 1 16,0 0 106-16,-6-2 20 0,0 2 5 0,6 0 1 15,0 0-18-15,-8-3-4 0,-1-2-1 0,0 2 0 16,0 1-59-16,3-1-11 0,-3 3-2 0,0-3-1 16,3 1-44-16,-6-1-9 0,0-2-1 0,-3-1-1 0,-3 1-12 0,1 0-3 15,-1 0 0-15,0-1 0 16,-3-2-12-16,-3 3 11 0,3 0-11 0,-2 2 10 15,-1 0 5-15,-6 3 1 0,-3 3 0 0,3 0 0 16,-2 5-39-16,-4 2-7 0,-3 1-2 0,1 2 0 0,-1 0 32 16,3 6 0-16,1-1 0 0,-1 6 0 0,0 0 0 0,3 2 0 15,-2 1 0-15,2-1 0 0,0 6 0 0,0-3 0 16,4 6 0-16,-1-4-9 0,-3 1 17 0,9 2 4 16,3 1 1-16,1-1 0 0,-1 3 6 0,3 0 1 15,3 3 0-15,0 0 0 0,3-1-29 0,3 6-6 16,0 3-1-16,3 2 0 0,6-2 16 0,0 5 0 15,0-3-10-15,3 3 10 0,3 0-8 0,6 0 8 0,3 0-10 16,0 0 10-16,0 2 0 0,0-2-9 0,9 0 9 0,2-3 0 16,-2-2 0-16,3 0 0 15,-3-1 0-15,3-4-8 0,2 7 8 0,1-8 0 0,3 0 0 0,-3-2-8 16,5-5 8-16,1-1 0 0,0-2 0 0,8-1-8 16,-8-4 8-16,12-1 0 0,-1-2 0 0,-2-3 0 15,0-7 0-15,-1 4 0 0,4-7-9 0,-3-1 9 16,-1-4-10-16,4-6 10 0,3-3-13 0,-1-5 5 15,4 0 8-15,-7-5-8 0,-2-6 8 0,3-2-8 16,-1 3 8-16,-5-9 0 0,3-5 0 0,-7-2 0 16,4-3 0-16,-3-3 0 0,-4 1 8 0,1-6-8 15,-3 0 0-15,-6-3 9 0,-4 3-9 0,-2-3 0 16,-3 1 11-16,-6-4-11 0,0-4 10 0,-3 2-10 0,-6 0 19 16,0 0-3-16,-6 0 0 0,0-5 0 15,-3 0 11-15,-6 0 1 0,-3-6 1 0,-3 3 0 16,0 0-1-16,-5 1-1 0,-4-1 0 0,0 0 0 15,-6 3-3-15,-2-1-1 0,2 4 0 0,-6 5 0 0,-3 5-13 0,-2 5-2 16,-1 3-8-16,0 3 12 0,-2 7 12 0,-4 6 3 16,1 2 0-16,-1 9 0 0,3 2 9 0,-2 8 1 15,-1 8 1-15,1 5-900 16,-1 11-180-16</inkml:trace>
  <inkml:trace contextRef="#ctx0" brushRef="#br0" timeOffset="4036.4951">3636 16960 950 0,'0'0'20'0,"-6"-5"5"0,3-3 1 0,0 2 2 0,3-7-28 0,-6 8 0 0,0-3 0 0,0 0 0 16,3-3 79-16,1 3 10 0,-10-5 3 0,9 5 0 15,-3-2-15-15,0 2-2 0,-3-3-1 0,0 1 0 0,3-1-10 0,-6-2-3 16,3-1 0-16,-3 7 0 0,3-1-20 0,-3-3-4 15,3 0-1-15,-2 3 0 0,-4-5 0 0,0 5 0 16,0 0 0-16,3-2 0 0,0 5-36 0,0-3 0 16,0 2 0-16,0-2 0 0,0 8 11 0,1 0-3 15,-1-5 0-15,3 5 0 0,-3 0-8 0,3 3 0 16,0-1 0-16,3 12 0 0,-3-4 0 0,3 3 0 16,3 3-12-16,0 3 12 0,3 2-9 0,0 3 9 15,0 2 0-15,3 3 0 0,0 3-12 0,3 0 4 16,-3 0 8-16,3 5-13 0,0 0 13 0,3 0 10 15,-3 0-2-15,-3-3 0 0,3-2-8 0,0 0-11 16,0-3 3-16,-3-3 0 0,3 3 8 0,-3-2 0 0,0-3 0 16,-3-1 0-16,2-1 0 0,1-4 11 0,0 3-11 0,-3-2 12 15,3 5-12-15,-3-9 0 0,3 4 0 0,-3-1-11 16,3-4 11-16,-3-1 0 0,0 5 0 0,0-10 0 31,0 6-32-31,0-6-10 0,0 2-2 0,0-2-527 0,3 0-105 0</inkml:trace>
  <inkml:trace contextRef="#ctx0" brushRef="#br0" timeOffset="4936.5015">3130 17312 1508 0,'0'-6'33'0,"0"6"7"0,0 0 2 0,0 0 0 0,0 0-34 0,0 0-8 16,0 0 0-16,-3 0 0 0,3 0 23 0,0 0 2 15,0 0 1-15,0 0 0 16,6-5-2-16,3-3-1 0,3 0 0 0,3 3 0 0,-3-3 8 0,3 3 1 16,3-1 1-16,-1-2 0 0,-2 3-17 0,6-3-3 15,0 3-1-15,0 5 0 0,0 0-12 0,2 0 0 16,-2 0 0-16,3 0 0 0,0 5 0 0,0-5 0 16,-3 8 0-16,-4-3 0 0,1 3 0 0,0 3 0 15,-3-3 0-15,0 5 0 0,0 0 0 0,0 1 0 16,-3 4 0-16,-3-5 0 0,-1 9 0 0,1-7 0 0,-3 1 0 0,0 5 0 15,0-2 0-15,-3 0 0 0,-3-6 8 0,0 5-8 16,3-5 0-16,-3 1 9 0,-3-6-9 0,3 5 8 16,-3-8 0-16,3 3 0 0,-3-3 0 0,-3 3 0 15,3-8 24-15,3 0 4 0,0 0 0 0,0 0 1 16,-6 0 12-16,0-8 3 0,0 3 0 0,1-8 0 16,5 5-24-16,-6-5-5 15,3-6-1-15,0 6 0 0,0-6-22 0,3 4 9 0,3-9-9 0,-3 5 0 16,6-2 0-16,0 3 0 0,-6 2 0 0,5-3 0 15,1 6 0-15,0-6 0 0,3 6 0 0,0 0 0 16,0 0 0-16,0-1-12 0,3 7 12 0,0-4-12 16,0 3 12-16,-3 0 0 0,3-2-10 0,3 7 10 15,-4-2-9-15,1-1 9 0,0 4-12 0,0 2 12 16,3 0-16-16,0 0 3 0,-3 2 1 0,0-2 0 0,3 0 1 0,-3 6 1 16,-1-6 0-16,-2 2 0 0,0 1 10 0,0 0 0 15,3-3 0-15,-6 0-8 16,-6 0 8-16,6 0 0 0,3 0 0 0,0 5 8 15,-9-5-8-15,0 0 0 0,6-5 0 0,0 5 0 0,0-3 0 0,0 0 0 16,-3-5 0-16,-3 8 8 0,0 0-8 0,3 0 0 16,3-8 0-16,-6 3 0 0,0 2 8 0,0 3-8 15,0 0 8-15,0 0-8 0,0 0 8 0,0 0-8 16,0 0 8-16,0 0-8 0,-9 0 9 0,0 3-9 16,0-3 12-16,3 8-12 0,-6-3 0 0,3 9 0 15,0-4 0-15,0 3-12 0,0 1 12 0,-3 1-9 0,3 1 9 0,0 0-8 16,1 3 8-16,2 2-8 0,0-8 8 15,0 6-8-15,3-1 8 0,0-2 0 0,3 0 0 16,3-3 0-16,0 0 0 0,0 1-10 16,3-1 10-16,3-5 0 0,-3 2-10 0,2-7 10 0,4 2-8 15,0-5 8-15,0 0 0 0,0 0 0 0,0-5 9 0,-3 0-9 16,3-3 16-16,3 2-4 0,-3-1-1 0,-1-7 0 16,-2 6 1-16,3-2 1 0,-3-3 0 0,0-1 0 15,0 1-13-15,0 0 9 0,-3 0-9 0,0-1 8 16,0 1-8-16,0 3 0 0,-3 2 0 0,3-6 0 15,-3 9 0-15,0-3 0 0,-3 8 0 0,0 0 0 16,0 0-9-16,0 0 9 0,0 0-12 0,0 0 12 16,0 0-18-16,0 0 3 0,0 8 1 0,0 3 0 15,0-3 6-15,-3 5 8 0,3 0-13 0,0 6 5 0,0-6 8 0,0 0-12 16,0 6 12-16,0-6-12 16,0 0-22-16,3 0-5 15,0 1-1-15,0-1 0 0,3 0-55 16,3-8-11-16,-3 3-2 0,-1-3-1 0,4-5-14 0,-3 0-2 0,3-7-1 15,-3-4-275-15,3 3-55 0</inkml:trace>
  <inkml:trace contextRef="#ctx0" brushRef="#br0" timeOffset="5656.4958">4211 17246 1105 0,'0'0'24'0,"0"0"4"0,0 0 2 0,0 0 2 0,3 7-32 0,-3 1 0 16,3-2 0-16,-3 7 0 0,0 0 46 0,0 0 2 15,3 1 1-15,-3-1 0 0,0 5-10 0,0-4-3 16,3-1 0-16,0 5 0 0,-3-4 6 0,3 1 1 15,-3-4 0-15,0-3 0 0,6 5-10 0,-6-2-1 16,3-3-1-16,-3 2 0 0,2-2 8 0,1-5 1 16,0 2 1-16,-3-5 0 0,0 0-1 0,0-2 0 0,3-4 0 15,3 1 0-15,-6 0 2 0,0-3 0 0,3-5 0 0,0 5 0 16,0-6-14-16,-3-2-4 0,3 1 0 0,0 1 0 16,0-4-12-16,0 5-2 0,0-6-1 0,3 6 0 15,-3 0-9-15,0-1 0 0,0 6 9 0,0-2-9 16,-3 2 0-16,6 0 0 0,-3 3 0 0,0-1 0 15,-3 6-9-15,6 0 0 0,3 6 0 0,-3-6 0 16,0 5-4-16,-3 3-1 0,0 0 0 0,3-3 0 16,3 8 4-16,-6-2 1 0,2 0 0 0,-2-1 0 15,3-2 9-15,-3 5 0 0,3-2 0 0,-3-3 0 16,3 0 0-16,-3 2 0 0,0-2 0 0,-3-8-8 16,0 8 8-16,0-8 0 0,0 0 0 0,0 0 8 15,0 0-8-15,6 6 8 0,-6-6-8 0,0 0 8 16,0 0 0-16,0 0 0 0,0 0 0 0,0 0 0 0,12-3 0 0,-3-2 1 15,-3-3 0-15,0-3 0 0,3 6 0 0,-3-8 0 16,0 5 0-16,-3-6 0 0,3 6-9 0,0-2 0 16,0-3 0-16,-3 5 0 0,0-6 0 0,0 7 0 15,0-4 0-15,-1 3 0 0,-2 3 0 0,3-3 0 16,-3 8-12-16,6-6 12 0,0 6-17 0,-6 0 4 16,0 0 1-16,6 0 0 0,-3 8-6 15,-3-8-1-15,6 11 0 0,-3-3 0 0,0 3 11 0,3-1 8 16,0 1-12-16,0-3 12 0,-3 5-9 0,6-8 9 15,0 3 0-15,-3-3-9 0,0 3 9 0,3-2-12 16,3-6 12-16,-3 5-12 0,2-5 12 0,-2-5-12 16,3 5 12-16,-3-6-12 0,3-2 12 0,0 3 0 0,0-3 0 0,-3 0 0 15,3-2 0-15,-3 2 0 0,0-3 8 0,-3 1-8 16,3-4 0-16,-6 4 8 0,2-4-8 0,-2 1 0 16,0 0 0-16,-3 0 0 0,0 2 0 0,0 1-8 15,-3-1-8-15,0-2 0 0,0 8-1 0,-2-3 0 16,5 0 17-16,-6 5 16 0,0 0-4 0,0 6 0 15,0 2-25-15,0 6-6 0,0-3-1 0,0 5 0 16,0 0 20-16,0 6 0 0,0-1 0 0,3-2 9 16,0 3 2-16,0 2 0 0,6-3 0 0,-3 1 0 15,3-1-3-15,3-4 0 0,0 2 0 0,3-3 0 16,0 0-8-16,3-8 0 0,0 9 0 0,2-9 0 16,1 0-40-16,0-2-4 0,3 2-1 15,3-5-810-15</inkml:trace>
  <inkml:trace contextRef="#ctx0" brushRef="#br0" timeOffset="6396.4943">5461 16870 1238 0,'-6'-8'27'0,"6"8"5"0,0 0 2 0,0 0 2 0,-3-5-36 0,0-1 0 0,0-2 0 0,0 0 0 0,0 3 68 0,0-3 8 16,0 0 0-16,3-2 1 0,-3 7-27 0,-3-8-6 16,-3 9 0-16,0-9-1 0,0 9-10 0,3-4-1 15,-5 1-1-15,-1 5 0 0,-3 0-6 0,6 0-1 16,-3 5 0-16,0 3 0 0,0 0-24 0,-3 3 0 15,0 5 0-15,3 2 0 0,-2 3-14 0,2 3 5 16,0 3 1-16,0 10 0 0,0-3 8 0,3 6-8 16,0-1 8-16,0 1-8 0,6 0 8 0,-3-3 0 15,3 0 0-15,3-3 0 0,0-2 0 0,6 2 0 16,0-7 8-16,3-1-8 0,3 1 8 0,0-9-8 0,6 3 8 16,0-5-8-16,-1-8 11 0,1 0-3 0,0-2 0 0,3-6 0 15,3-6 8-15,-3 4 2 0,-1-9 0 0,4-2 0 16,0-3 24-16,0-3 5 0,-3-4 1 0,0 1 0 15,-1-1-7-15,-2-4-1 0,0-2 0 0,-3-3 0 16,-3 6-20-16,-3-6-5 0,0-2-1 0,-6 2 0 16,-3 0-2-16,-3-2-1 0,-3 5 0 0,-3 0 0 15,-6-3 6-15,-3 8 2 0,-6 0 0 0,-2 0 0 32,-1 6-36-32,0 2-7 0,-6 3-2 0,3 2-672 0,1 9-134 0</inkml:trace>
  <inkml:trace contextRef="#ctx0" brushRef="#br0" timeOffset="13421.8104">5095 15243 1216 0,'0'0'34'0,"3"-8"9"0,0-3-35 16,-3 1-8-16,0-1 0 0,3-2 0 0,-3 2 52 0,0-2 8 15,0 0 1-15,-3-1 1 0,0-1-4 0,0 1-1 16,-3-2 0-16,-3 1 0 0,3 1 7 0,-3 1 2 16,-3 0 0-16,0 2 0 0,0 1-12 0,0 2-2 15,-3 0-1-15,4 3 0 0,-4-1-33 0,3 6-6 16,0 0-2-16,-3 6 0 0,0-1-10 0,3 3 0 0,-3 2 0 0,3 6 0 16,1 3-9-16,2-3 9 15,0 2-12-15,0 3 12 0,0 6-12 0,-3 2 12 16,3 3-12-16,3 5 12 0,0 2-11 0,0 4 11 0,0-1-10 0,6 3 10 15,0-3-9-15,3 17 9 0,3-6-8 0,3-3 8 16,3-5-8-16,3-3 8 0,6-5-8 0,-1-2 8 16,7-9-10-16,0-2 10 0,6-6-12 0,0-4 12 15,5-7-12-15,1-1 12 0,-3-6-12 0,2-6 12 16,-5 1 0-16,3-8 0 0,-6 0 0 0,2-3 0 16,-5-5 31-16,3-6 0 0,-3-2 0 0,2-3 0 15,-5 1 6-15,0-4 2 0,-3 3 0 0,0 1 0 16,-9-4-15-16,0 4-4 0,-4-4 0 0,-2 3 0 15,-6-2 1-15,-3 0 0 0,-3-1 0 0,-5 1 0 16,-4-1 11-16,-6 4 1 0,-3 2 1 0,0 0 0 16,-3 2-9-16,1 1-1 0,-4-1-1 0,3 6 0 15,0 0 1-15,-2 8 1 0,-4-1 0 0,0 6 0 16,0 3-17-16,4 2-8 0,2 3 0 0,0 3 8 0,0 0-24 0,3 5-4 16,4 2-2-16,-1 4 0 15,3 1-46-15,3 1-8 0,3 3-3 0,0 2-632 16,3 3-126-16</inkml:trace>
  <inkml:trace contextRef="#ctx0" brushRef="#br0" timeOffset="14157.7733">5970 15695 1490 0,'0'0'32'0,"0"0"8"0,0 0 0 0,-3-3 3 0,0-2-35 0,0 0-8 0,-3 2 0 0,0-2 0 15,0 2 16-15,0 1 2 0,0 2 0 0,3 0 0 16,-6-3-10-16,3 6-8 0,0-3 12 0,3 5-12 16,-6-2 16-16,3 5-4 0,1-1-1 0,-1 7 0 15,3-1-11-15,-3 5 0 0,0 4 0 0,0-1 0 16,3 5-11-16,3-2 3 0,-3 2 0 0,3-2 0 16,3 3 8-16,0-3 0 0,0-1-9 0,0-1 9 15,3-7 0-15,0 1 0 0,0-5 0 0,0-1 0 16,2-4 0-16,1-1 0 0,3-2 0 0,-3-3 8 15,3-3 24-15,-3-2 5 0,3-3 1 0,0 0 0 16,-3-3 18-16,0-2 4 0,0 0 1 0,0-3 0 16,-3 0-24-16,2 0-5 0,-2 0 0 0,-3 0-1 0,-3 1-18 15,3-1-3-15,-3 2-1 0,0-4 0 0,-3 5-9 0,0 0 0 16,3-1 0-16,-3 1 8 16,0-3-28-16,3 0-7 0,-3 8-1 0,3-5-575 15,0 3-115-15</inkml:trace>
  <inkml:trace contextRef="#ctx0" brushRef="#br0" timeOffset="14589.9638">6172 15692 843 0,'6'16'24'0,"-3"-8"5"0,0 3-29 0,0 2 0 16,3 0 0-16,-3 6 0 0,3-3 50 0,0 0 4 15,-3-1 1-15,3 4 0 0,0-6-7 0,0 3 0 16,-3-3-1-16,3 1 0 0,-3-4-4 0,0 1-1 0,0-3 0 0,0 2 0 15,0-7-10-15,-3-3-3 16,0 0 0-16,0 0 0 0,0 0 6 0,0 0 1 0,0 0 0 0,0 0 0 16,0 0 20-16,3-3 5 0,-3-7 1 0,3 4 0 15,-3-2-21-15,0 0-4 0,-3-2-1 0,3-1 0 16,-3 1-24-16,0-1-4 0,-3-2-8 0,3 2 11 31,-3 1-33-31,3-3-6 0,0 2-2 0,3 0 0 0,-3 1-39 16,3-1-8-16,0 1-2 0,0-1 0 0,3 0-18 0,0 1-4 15,0-1-1-15,3 1 0 0,0-1 38 0,0 1 7 0,3-1 1 16,-3 0 1-16,2 3 27 0,1 0 4 0,0 1 2 0,3 1 0 16,-3 1 4-16,3 0 1 0,0 2 0 0,-3 0 0 31,0 1-25-31,0 2-5 0,0 0-1 0,0 0 0 0,-3 2 22 0,0 1 4 0,-1 2 1 0,1-2 0 16,0 8 21-16,-3-4 0 0,3 7 0 0,-3-1 0 15,3 0 9-15,-3 3-9 0,3 3 10 0,0-1-10 0,0 6 16 0,0-3-2 16,0 0-1-16,3-2 0 0,-3 2 4 0,0 0 1 15,0 0 0-15,3-2 0 0,-3 2-18 0,3-3 0 16,0-2 8-16,-4 0-225 16,1-5-46-16</inkml:trace>
  <inkml:trace contextRef="#ctx0" brushRef="#br0" timeOffset="14733.9074">6610 15465 1321 0,'0'0'37'0,"-6"0"9"0,0 5-37 0,3-2-9 16,-3-1 0-16,0 1 0 0,0 2 0 0,3-2-9 15,-3 2 9-15</inkml:trace>
  <inkml:trace contextRef="#ctx0" brushRef="#br0">6750 15716 1458 0,'0'0'32'0,"0"0"6"0,-6 0 2 0,0-2 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0T18:54:23.8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466 7329 1545 0,'0'0'44'0,"0"0"9"0,0 0-42 0,0 0-11 0,0 0 0 0,0 0 0 15,0 0 45-15,0 0 7 0,0 0 2 0,0 0 0 16,0 0-15-16,0 0-3 0,0 0-1 0,0 0 0 16,0 0-12-16,6 5-3 0,-6 3 0 0,0 0 0 15,0 3 12-15,3 2 3 0,-3-2 0 0,6 4 0 16,-6 4-19-16,3-1-3 0,3-2-1 0,-6 5 0 16,3 1 1-16,0 1 0 0,-3 4 0 0,6-1 0 15,-6 3 1-15,0 3 0 0,0 3 0 0,0 2 0 16,0 0-6-16,-6-3 0 0,6 1-8 0,-6-4 12 0,6 4 5 0,-6-4 1 15,3 4 0-15,3-3 0 0,-6 2-7 0,3-2-2 16,3-1 0-16,0 1 0 0,0-3-9 16,0-2 0-16,0-1 0 0,0-2 0 0,0-3 0 0,0-2 0 15,3-1 0-15,-3-2-11 0,6-5-1 0,-6 2-1 16,3-5 0-16,-3 0 0 0,0-8-8 0,6 8-2 16,-6-8 0-16,0 0 0 15,0 0-45-15,6 2-10 0,-6-2-2 0</inkml:trace>
  <inkml:trace contextRef="#ctx0" brushRef="#br0" timeOffset="599.3727">451 7437 1724 0,'-9'-10'48'0,"6"5"12"0,3-1-48 0,0-2-12 0,-6-2 0 0,3-1 0 16,3-2 74-16,0 0 12 0,0-3 2 0,0 3 1 15,3-1-21-15,3 1-5 0,-6 0-1 0,12 0 0 16,-9 2-29-16,6-2-5 0,3 2-2 0,3 1 0 16,-3 2-8-16,3 2-2 0,0-1 0 0,6 4 0 15,-7 0-7-15,10 1-1 0,-9 2-8 0,3 0 12 16,0 2-12-16,-3 1 0 0,-3 0 0 0,2 4 0 15,-5 1 0-15,3 0 0 0,-3 3-8 0,-3 0 8 0,0 4 0 16,3 4 0-16,-9-1 0 0,3 9 0 0,3-1 0 16,-6 1 9-16,0-1-9 0,-6 1 8 0,3 4-8 0,-3 1 0 15,3 0 9-15,-6 2-9 0,0 3 0 16,0 0 8-16,-3 3-8 0,1-3 0 0,-1 0 0 0,-3-2 0 16,0-4 0-16,0 1 0 0,3 0 0 0,-3-3 0 15,0-3 0-15,0-2-8 0,7 0 8 0,-4-3 0 16,3-2 0-16,-6-3 0 0,9-3 0 0,-3-3 8 15,3-2-8-15,3-5 0 0,3-3 0 0,0 0 9 16,0 0-9-16,0-5 0 0,3-3 0 0,3 0 0 0,-3-5 0 0,6-1 0 16,0 1 0-16,0-3 0 0,0 0 0 0,3 1 0 0,-4 1 0 15,4 4 0-15,-3-1 0 0,3 3-9 0,0 3 9 16,-3 0 0-16,0 2 0 0,0 3-8 16,3 5 8-16,-3 1 0 0,0 2-9 0,3 5 9 0,-4 0 0 0,1 3 0 15,3 2 0-15,-3 4 0 0,-3-1 0 0,3 0 0 16,6 3 0-16,-3-3 0 0,-3 3 0 0,3-1 0 15,0-1 0-15,0-1 0 0,2 0 0 0,-2-3 0 16,3-2 0-16,0 0 0 16,-3 0-19-16,6-5-5 0,-3 2-2 0,0-5 0 15,0 0-57-15,-1-3-11 0,7 3-2 0,-9-3-527 16,3-2-105-16</inkml:trace>
  <inkml:trace contextRef="#ctx0" brushRef="#br0" timeOffset="927.5283">960 8014 1818 0,'0'0'40'0,"0"0"8"0,0 0 1 0,0 0 3 0,0 8-42 0,0 0-10 0,6 3 0 0,-6 2 0 16,0 0 40-16,6 3 7 0,3 0 1 0,0 5 0 15,3 0-25-15,3 0-5 0,0 1-1 0,3-1 0 0,-1 0-6 16,4 0-2-16,0 0 0 0,-6 0 0 0,0-2-9 0,0-1 0 16,0-2 0-16,0 3 8 0,-4-1-8 0,4-2-16 15,-3 0 4-15,0 0 1 16,0-5-13-16,3-1-2 0,-6 1-1 0,3-3 0 15,-3-3-23-15,-3 0-5 0,0-2-1 0,3 0-489 16,-9-3-99-16</inkml:trace>
  <inkml:trace contextRef="#ctx0" brushRef="#br0" timeOffset="1202.9147">1261 8078 2030 0,'0'0'44'0,"0"0"10"0,-9 2 2 0,3 4 1 0,0-1-45 0,-3 0-12 0,0 3 0 0,0 3 0 16,0-1 41-16,0 6 7 0,4 0 0 0,-4 3 1 16,-3-1-5-16,6 3-2 0,-3 0 0 0,0 1 0 15,3 1-4-15,-3 4-1 16,0-1 0-16,6 1 0 0,-6-1-21 0,0 1-5 15,0-1-1-15,6-2 0 0,-6 0-10 0,9-3 0 16,-6 0 0-16,3-2 0 16,0-3-22-16,6-3-6 0,0 0-2 0,3-2 0 15,-3-3-150-15,3-3-29 0,0-3-7 0</inkml:trace>
  <inkml:trace contextRef="#ctx0" brushRef="#br0" timeOffset="1562.1304">1392 7697 1983 0,'0'0'44'0,"0"0"8"0,0-6 3 0,0 6 1 0,0-5-45 0,3 0-11 16,0 0 0-16,-3-1 0 0,3 1 67 0,-3 5 11 15,6-3 2-15,3 1 1 0,-3-1-33 0,6 0-8 16,-3 1 0-16,-1-1-1 0,4 3-21 0,3-3-4 16,0 1-1-16,6 2 0 0,-6 0-13 0,3-3 8 15,0 1-8-15,2-1 0 0,-5 0 0 0,3 1 0 16,0-4 0-16,-3 4 0 15,3-4-27-15,0 4-5 0,-4-1 0 0,1 0-1 16,0 3-36-16,0 0-7 0,-3 0-2 0,-3 0-570 0,3 0-115 0</inkml:trace>
  <inkml:trace contextRef="#ctx0" brushRef="#br0" timeOffset="1765.2753">1565 7840 2073 0,'0'0'45'0,"0"0"10"0,6 2 1 0,2-2 4 0,1 0-48 0,0 3-12 0,3-3 0 0,3 0 0 16,0 0 85-16,3 0 15 0,-6 0 4 0,6 0 0 16,-4 0-57-16,1 0-11 0,0 3-3 0,0-1 0 15,0 1-73-15,0-3-16 0,-3 2-2 0,3 1-667 16,0 0-134-16</inkml:trace>
  <inkml:trace contextRef="#ctx0" brushRef="#br0" timeOffset="2434.314">2172 6043 1690 0,'0'0'48'0,"-6"8"11"16,3 0-47-16,3 5-12 0,0 3 0 0,-6 5 0 15,3 6 25-15,0 2 3 0,3 3 1 0,-3 5 0 16,3 0 8-16,0 8 2 0,0 5 0 0,3 3 0 15,0 5-19-15,0 3-3 0,3-3-1 0,-3 8 0 16,3 6 3-16,0 2 0 0,3-3 0 0,-3 6 0 16,0 2-7-16,-3 3-2 0,0 0 0 0,-1 3 0 0,4 0 2 0,-6 2 1 15,0 0 0-15,0 1 0 0,0-4 0 0,0-2 0 16,-6-2 0-16,6-1 0 0,0 3 7 0,6-3 2 16,-6 1 0-16,3-3 0 0,3-3-3 0,-6-3-1 15,6 0 0-15,0 4 0 0,3-7-18 0,-3 1 10 16,3-3-10-16,-3-2 8 0,0-3-8 0,3-3 0 15,-3 0 0-15,3-2 0 0,-6-3 0 0,3-6 0 0,0 1 0 16,0-6 0-16,-6-2 0 0,3-6 0 0,0-2 0 0,0-3 8 16,0 0-8-16,-3-2 0 0,3-4 0 0,-3 1 0 15,0 0 10-15,3 0-10 16,-3-6 12-16,0 1-12 0,0-1 12 0,0 1-4 16,0-3 0-16,0 0-8 0,-3-3 9 0,3 0-9 15,-6 0 0-15,3 1 9 0,0-1-9 0,3-3 0 0,-3 4 9 16,-3-4-9-16,3 1 0 0,0 2 8 0,3-5-8 0,-3 0 0 15,0 0-12-15,3 0-8 16,0-3 0-16,0 3-1 16,0-3-34-16,0-5-6 0,0 0-2 0,0 0-581 0,0 0-116 0</inkml:trace>
  <inkml:trace contextRef="#ctx0" brushRef="#br0" timeOffset="2856.383">2163 5988 2487 0,'0'0'55'0,"0"-8"11"0,0 2 2 0,0 1 2 0,3 0-56 0,3-1-14 16,0 1 0-16,3 0 0 0,-3 2 25 0,3 3 3 0,2 0 0 0,-2 3 0 15,6-1-20-15,-3 4-8 0,3-1 8 0,3 0-8 32,0 1-91-32,0-1-23 0,8 0-5 0,-2-2-917 0</inkml:trace>
  <inkml:trace contextRef="#ctx0" brushRef="#br0" timeOffset="4281.379">7830 5908 1087 0,'0'0'24'0,"6"0"4"16,3 0 2-16,3 0 1 0,0 0-31 0,3-2 0 0,0-1 0 0,3 0 0 0,-1 1 32 0,1-1 1 15,0-2 0-15,0 2 0 0,0-2 14 0,0-1 2 16,3 4 1-16,-1-4 0 0,1 1 4 0,0 3 1 15,0-1 0-15,0 3 0 0,0-3-8 0,-7 3-2 16,4 0 0-16,0 3 0 0,3-3-18 0,-3 3-4 16,-3-1-1-16,0 3 0 0,-1 3-2 0,4 3 0 15,0-3 0-15,-6 5 0 0,-3 3 0 0,3 3 0 16,-3 2 0-16,0 3 0 0,-3 2 0 16,-3 3-1-16,3 0 0 0,-3-2 0 0,0 7 0 0,-6 0 0 15,3 6 0-15,-3 0 0 0,0 5-11 0,0 0-8 0,0 2 12 16,0-2-12-16,-3 3 11 0,0 2-11 0,3-2 10 0,0-11-10 15,0 5 8 1,0 1-8-16,0 4 0 0,3 4 0 0,-3-4 0 0,3 3 0 0,-3 3 0 0,3 19 0 16,0-3 0-16,-3-1 0 0,3-7 0 0,0 0 0 15,0-3 0-15,3-2 0 0,-3 2 0 0,0 0 0 16,0-2 8-16,3-1-8 0,-3-2 0 0,3-2 0 16,0-1 0-16,0-3 0 0,3 4 0 0,-6-4 0 15,3-2 0-15,0 0 0 0,0 0 0 0,0 0 0 16,0 3 8-16,-3 0-8 0,0-4 0 0,0 4 0 15,0 2 10-15,0-2-10 0,-3-3 10 0,3 3-10 16,-3-3 8-16,3 2-8 0,-3 1 0 0,3-1 0 16,-3-2 0-16,3 0 0 0,0 0 0 0,0-5 0 15,-3 0 8-15,6-3-8 0,-3 0 0 0,6 0 0 16,-6 3 0-16,3-3 0 0,0-3 0 0,3 0 0 16,-3 1 8-16,3-1-8 0,-3 1 0 0,0-4 0 0,3 4 8 0,3-3-8 15,-4-1 0-15,4 1 9 0,0 0 2 0,0 0 0 16,0-3 0-16,0 2 0 0,0-2-11 0,0-2 10 15,0-3-10-15,0 0 10 0,-3-3-1 16,-3 3 0-16,3-3 0 0,0-3 0 0,0 1 24 0,-3-3 5 16,-6 2 1-16,3-5 0 0,3 3 5 0,-6-3 0 15,0 1 1-15,0-1 0 0,-3-2-13 0,0 2-2 0,-3 0-1 16,-3-2 0-16,0 2-10 0,-3-3-3 0,0 4 0 0,-3-4 0 16,1 3-8-16,5-5-8 0,0 3 9 0,-3-3-9 15,0 2 0-15,0-2 0 0,0 0 0 0,3-2-824 16,-3-1-165-16</inkml:trace>
  <inkml:trace contextRef="#ctx0" brushRef="#br0" timeOffset="7490.1827">10842 13168 1602 0,'-17'0'35'0,"17"0"7"0,0 0 2 0,-3-2 1 0,-6-1-36 0,3 3-9 0,0-3 0 0,0 1 0 15,0-1 55-15,0 0 9 0,0 3 1 0,6 0 1 16,-3-2-6-16,0-3 0 0,0 2-1 0,0 0 0 16,0-2-2-16,3 2 0 0,-3-5 0 0,3 8 0 15,0-5 6-15,0 5 1 0,0-5 0 0,0 5 0 16,0 0-36-16,6-3-6 0,3 3-2 0,0 0 0 16,3 3-8-16,3-1-1 0,3 1-1 0,-1 2 0 15,7-2-10-15,-3 2 0 0,3 1 9 0,0-4-9 16,0 4 0-16,-1-1 0 0,1-3 0 0,0 4 8 0,-3-4-8 15,3 1 0 1,-1 0 0-16,1-3 0 0,-6 2 0 0,6 1 0 0,-3-3-8 0,-3 3 8 0,-3-3 0 0,5 2 0 16,-2-2 0-16,0 0 11 15,-3 3-31-15,3-3-7 0,-6 3-1 0,6-3 0 16,-7 0-87-16,4 2-17 0,-9-2-4 0,6 0-844 16</inkml:trace>
  <inkml:trace contextRef="#ctx0" brushRef="#br0" timeOffset="7974.192">10914 13515 1179 0,'-12'-11'33'0,"12"11"8"0,-6-5-33 0,-3 0-8 16,-3-3 0-16,3 0 0 0,3 0 91 0,-3 0 16 16,0 3 3-16,1-1 1 0,2 4-19 0,0-4-3 15,6 6-1-15,0 0 0 0,-6 0-19 0,3-2-4 16,3 2-1-16,0 0 0 0,0 0-24 0,12 0-4 16,3 2-2-16,5 1 0 0,4 0-7 0,3 2-2 15,0 0 0-15,3 1 0 0,-1-1-13 0,1 0-4 16,3 3 0-16,0-3 0 0,-7-2-8 0,7 2 8 15,-3 3-8-15,-6-2 8 0,-1-1-8 0,-2 0 0 16,0-2 0-16,0 2 0 0,-3 0 10 0,3 3 3 0,-6-5 1 0,2 2 0 16,-2 1-14-16,-3-1 0 0,0 3-9 0,-3-3 9 15,3 0-22-15,-3 1 2 0,-3 2 0 0,3-3-670 16,-3 3-134-16</inkml:trace>
  <inkml:trace contextRef="#ctx0" brushRef="#br0" timeOffset="25013.5257">2955 6252 1688 0,'0'0'37'0,"0"0"8"0,0 0 2 0,0 0 0 0,0 0-38 0,0 0-9 15,0 0 0-15,0 0 0 0,0 0 61 0,0 0 11 16,0 0 1-16,-3 3 1 0,3 2-19 0,0 3-4 15,0-3-1-15,0 1 0 0,0 2-2 0,0 5 0 16,0 0 0-16,0 8 0 0,-3 3-2 0,3 2-1 16,-3-2 0-16,0 5 0 0,0-2-26 0,0 5-6 15,-3-1-1-15,0-4 0 0,3 4-12 0,-6-4 11 16,3 2-11-16,0-2 10 0,0-4-10 0,3-2 0 0,-3-2 0 16,3 0 0-1,0-4-95-15,0-4-17 0,3 2-4 0,0-5-563 16,0-3-112-16</inkml:trace>
  <inkml:trace contextRef="#ctx0" brushRef="#br0" timeOffset="25687.3453">2928 7549 1818 0,'-6'-22'40'0,"6"14"8"0,-6 3 1 0,6 5 3 0,0 0-42 0,-6-5-10 0,3 2 0 0,-3 1 0 15,0 2 66-15,-3 2 11 0,3 1 3 0,-3 2 0 16,-3 0-20-16,3 1-3 0,0 4-1 0,4 1 0 16,-4 2-13-16,3 0-3 0,-6 3-1 0,6 0 0 15,0 0-20-15,0 8-4 0,3 2-1 0,3 6 0 16,0-3-14-16,0 6 0 0,6-4 0 0,-3 1-10 15,3-3 10-15,3 0 0 0,0-5 0 0,-3-3 0 16,3-2 0-16,2-6 0 0,-2 0 0 0,6-2 0 16,-6-3 0-16,3-6 16 0,0 1-3 0,0-6 0 0,0-2 12 15,0-6 3-15,0-2 0 0,0-3 0 0,-4 1 13 0,1-7 3 16,3-4 1-16,-6-1 0 0,3-2-9 0,-6-2-1 16,-3-1-1-16,0 0 0 0,-3 0-13 0,-3 3-2 15,-3 3-1-15,-3 2 0 0,3 0-18 0,-2 8 10 16,-4 3-10-16,3 0 8 15,0-3-28-15,-6 3-5 0,3 5-2 0,3 2 0 16,-3 1-105-16,0 5-20 0,4 0-5 0,-1 5-606 16,0 1-121-16</inkml:trace>
  <inkml:trace contextRef="#ctx0" brushRef="#br0" timeOffset="26200.9172">2958 9070 2098 0,'-3'-27'46'0,"3"17"10"0,-6-1 1 0,3 3 3 0,0 0-48 0,0 3-12 16,-3-3 0-16,0 3 0 0,0 5 57 0,0 0 10 15,-3-3 1-15,3 1 1 0,-3 4-18 0,3 4-4 16,-3-1-1-16,3 3 0 0,-6 0-18 0,6 5-3 15,-3 3-1-15,4 5 0 0,-1 3-13 0,3 2-3 16,0 3-8-16,0 3 12 0,3-5-12 0,3 2-8 16,0 2 8-16,6-1-13 0,-4 1 13 0,4-2-9 15,3-5 9-15,0 0-8 0,0-5 8 0,3-4 0 0,3-1-9 0,-6-4 9 16,6-2 0-16,2-8 0 0,-5-8 0 0,6-2 0 16,3-6 33-16,-3-8 2 0,0 0 0 0,-9-5 0 15,-1 3 15-15,-2-6 3 0,-3 3 1 16,-3 0 0-16,-6 2-25 0,0 1-5 0,-3-1 0 0,-2 1-1 15,-7 5-6-15,0 2-1 16,6 3 0-16,-3 6 0 0,-3 2-2 0,-3 2-1 16,6 4 0-16,-3 4 0 15,3 9-111-15,-2 0-22 0,-1-3-5 0</inkml:trace>
  <inkml:trace contextRef="#ctx0" brushRef="#br0" timeOffset="32528.9376">5253 6273 1692 0,'0'0'37'0,"-3"-2"8"0,0-4 2 0,0 4 0 0,-3-1-38 0,0-2-9 0,0 2 0 0,0 3 0 16,-3 0 74-16,0 0 13 0,0 0 2 0,-3 3 1 15,0-1-38-15,0 1-8 0,0 5-2 0,0-3 0 16,-2 6-10-16,2 2-1 0,3 0-1 0,-3 3 0 16,3 3-18-16,3 5-4 0,-3-3-8 0,3 5 12 15,3 1-12-15,3-4 0 0,0 1 0 0,3 0 0 16,0-3 0-16,3-2 0 15,0-3 8-15,3-1-8 0,0-4 10 0,3 0-1 0,0-3 0 0,0-3 0 16,2-2 12-16,1-3 3 0,3-3 0 0,0 0 0 16,-6-5 8-16,6-2 1 0,-6-4 1 0,3-1 0 15,-1-4 6-15,-2-2 2 0,0 0 0 0,-3-6 0 16,0 3-2-16,0-2 0 0,-3 0 0 0,-3-1 0 16,0 3-14-16,-3 0-3 0,0 3-1 0,-3 0 0 15,0 5-4-15,-3-2-1 0,0-1 0 0,0 3 0 0,-3 3-17 16,6 5-16-16,-3-2 4 0,3 4 0 15,-3 1-128-15,6 5-26 0,-3 11-5 0</inkml:trace>
  <inkml:trace contextRef="#ctx0" brushRef="#br0" timeOffset="33468.0414">7509 6189 1281 0,'0'0'28'0,"0"0"5"0,-3 5 2 0,3-5 2 0,0 0-29 15,0 0-8-15,-3 5 0 0,0 3 0 0,0-3 48 0,-3 1 8 16,6-6 1-16,-6 5 1 0,-3 6-36 0,3 2-7 15,0 3-2-15,0 2 0 0,0 1 6 16,0-1 1-16,3 3 0 0,0 3 0 0,3 0 16 0,-3 0 3 16,3-3 1-16,3 0 0 0,3-2-15 0,0-3-2 15,0-3-1-15,0 0 0 0,0-5-3 0,3 0-1 16,0-3 0-16,-3-2 0 0,3 0 26 0,0-6 4 16,3 0 2-16,0-5 0 0,-1-5 18 0,1-5 4 15,3-4 1-15,3-4 0 0,-3-6-5 0,0 3-2 0,3-3 0 0,-6 3 0 16,0 0-27-16,-4 0-6 0,-2 3-1 0,-3-1 0 15,-3 6 9-15,0 2 2 0,-6 6 0 0,-2 0 0 16,-1 0-13-16,-3-1-2 0,-3 7-1 16,3 1 0-16,-6 4-27 0,3 2 0 15,0 0-14-15,0 2 5 16,-2 4-102-16,-4 1-20 0,3 4-4 0</inkml:trace>
  <inkml:trace contextRef="#ctx0" brushRef="#br0" timeOffset="81451.5026">4800 7636 1188 0,'0'0'26'0,"0"0"6"0,0 0 0 0,6-5 1 0,0-1-33 0,-3 1 0 15,-3 5 0-15,6-3 0 0,-6 3 78 0,6-5 9 16,0 0 1-16,-3 2 1 0,-3 3-33 0,6-5-8 16,-3 2 0-16,-3 3-1 0,6-5-5 0,-6 5-1 15,0 0 0-15,3-5 0 0,0-3 8 0,0 2 2 16,-3 6 0-16,0 0 0 0,0 0 7 0,0 0 2 0,-6-2 0 0,3-4 0 16,-3 4-16-16,3-1-4 0,-3 1 0 0,-3-1 0 15,3 0-8-15,-3 3-3 0,0 0 0 0,0 0 0 16,-3 0-11-16,3 0-2 0,-3 0-1 15,-3 3 0-15,1 2-6 0,2 0-1 0,-3 1 0 0,3 2 0 16,-3-3-8-16,3 3 0 0,0 5 0 0,0 0 0 16,0 3 0-16,1 0 0 0,2 3 0 0,-3 2 0 15,3 0-12-15,3-3 12 0,0 4-10 0,0-4 10 16,3 1 0-16,0-1 0 0,3-2 0 0,-3-3 0 16,3 1-9-16,3-4 9 0,0 1-8 0,0-3 8 15,3-3 0-15,0 0-10 0,3-2 10 0,0 0 0 16,3-3 0-16,-1 0-8 0,4-6 8 0,-3 4 0 15,6-6 0-15,-3 0 0 0,3-3 0 0,0 1 0 16,-3-4 8-16,-1-2-8 0,-2 3 0 0,0 0 9 16,0-3-9-16,0 0 0 0,-3 3 0 0,3-3 8 15,-6 3-8-15,3 2 0 0,-3 1 0 0,-3-3 0 16,0 5 0-16,0 0 0 0,-3 2 0 0,0 6 0 0,0 0 8 16,0 0-8-16,0 0 8 0,0 0-8 0,0 0 0 0,-3 6-14 15,-3-1 2-15,3 6 0 0,-3 4-3 0,3 1 0 16,-3 3 0-16,3-1 0 0,0 3 4 0,3-2 1 15,0-3 0-15,3 2 0 0,0-4 10 0,0 1 0 16,3-4 0-16,0 2 0 0,3-5-11 0,0-2 11 16,0-1-13-16,2-3 5 0,4-2 8 0,-3-2 0 15,3-3 10-15,0-3-10 0,0 2 22 0,0-4-2 16,0-4 0-16,-3 1 0 0,2-3 8 0,-2 1 0 16,-3-1 1-16,0 0 0 0,-3-3 2 0,0 3 0 15,-6 0 0-15,0 1 0 0,0-1-11 0,-6 3-1 16,3-1-1-16,-6 4 0 0,3-4-6 0,-3 4 0 15,0-1-1-15,1 3 0 0,-1 3-11 0,3 0 0 16,0-1-12-16,0 4 12 16,0-1-48-16,6 3-3 0,0 0 0 0,0 0-740 0,0 0-148 15</inkml:trace>
  <inkml:trace contextRef="#ctx0" brushRef="#br0" timeOffset="81967.1882">5357 7639 1796 0,'0'0'40'0,"0"0"8"0,-6 0 1 0,0-3 1 0,0 3-40 0,0-3-10 16,-3 3 0-16,0-2 0 0,0 2 48 0,0-3 7 16,0 3 1-16,0-3 1 0,-3 3-25 0,0 0-6 15,1 0-1-15,-4 0 0 0,0 3-1 0,0 0 0 16,-3-1 0-16,3 1 0 0,0-3-4 0,3 5-2 0,0-2 0 0,1 2 0 15,2 3-18-15,3-3 0 0,3 3 0 0,0 0 0 16,6 3 0-16,0-3-12 0,3 2 1 0,3-2 1 16,2 3 10-16,1-3-13 0,0 2 5 0,3-2 8 15,0 0-16-15,0 3 5 0,-3-3 1 0,0 0 0 16,-3 0 10-16,0 0 0 0,0 0 0 16,-6-1 0-16,0 4 11 0,-1-3 1 0,-2 0 0 0,-2 0 0 15,-1 2 46-15,0 1 10 0,-6 0 1 0,0 2 1 16,0-3-6-16,-6 1-2 0,0 0 0 0,0 2 0 15,-3 0-30-15,6 0-7 0,-3-10-1 0,4 2 0 16,-1-2-24-16,3-1 0 0,3-2-9 0,0 0 9 16,3-5-68-1,3 0-8-15,6-3 0 0,3-5-1 0,0 0-139 0,6-3-27 0,2-3-5 0,4-5-2 16</inkml:trace>
  <inkml:trace contextRef="#ctx0" brushRef="#br0" timeOffset="82340.7245">5553 7366 2001 0,'0'0'44'0,"0"0"8"0,-3-3 3 0,-3 1 2 0,0-4-45 0,-3 6-12 16,3 0 0-16,-3 0 0 0,1 3 73 0,-1 2 13 15,-3 1 2-15,3 2 1 0,0-3-45 0,0 5-10 16,0 4-2-16,0-1 0 0,3 0-24 0,-3 3-8 16,3 3 0-16,0 2 0 0,0 0 0 0,3-3 0 15,0 4 0-15,0 1 0 0,0 1 0 0,0 0 0 16,3 2-8-16,0 4 8 0,0-4 0 0,0 0 0 15,3 1 0-15,3-1-9 0,-3-2 9 0,6 3 0 16,3-6 0-16,0-3 0 0,0-2 0 0,3-3 0 16,0-2 0-16,0-6 8 0,2 3-8 0,1-5 12 0,-3-3-4 0,6-3 0 15,-3-2 4-15,3 0 0 0,-3-6 1 0,-1 1 0 16,1-4 3-16,-3 1 0 0,0-8 0 0,-3 2 0 16,-3-2-4-16,3-3-1 0,-3 3 0 0,-3-3 0 15,0 3-11-15,-3 0 10 0,-3 0-10 0,0 5 10 16,-3-2-10-16,-3 2 0 0,0 0 0 0,0 0 8 15,-6 3-8-15,3 2-14 0,-6 3 3 0,0 0 1 32,-3 3-15-32,0 0-3 0,-2 5-1 0,2 2 0 15,0 1-31-15,0 2-7 0,-3 3-1 0,3 0 0 16,1 3-112-16,2-3-22 0,-3 5-5 0,3-3-580 0</inkml:trace>
  <inkml:trace contextRef="#ctx0" brushRef="#br0" timeOffset="82497.1925">5416 7731 1609 0,'12'0'35'0,"-12"0"7"0,0 0 2 0,6 0 2 15,3 0-37-15,0 0-9 0,0 0 0 0,0-3 0 16,0 1 159-16,3-3 29 0,-3 2 7 0,2 0 1 0,1-2-59 16,0 0-11-16,3 2-2 0,0-2-1 0,0-1-67 0,0 4-14 15,-3-3-2-15,3 5-1 0,-1-3-39 0,1-2 0 16,-3-1 0-16,6 4 0 16,0-4-100-16,0 1-16 0,0-3-2 0,3 0-1045 15</inkml:trace>
  <inkml:trace contextRef="#ctx0" brushRef="#br0" timeOffset="83279.9196">6672 7797 1854 0,'0'0'40'0,"0"0"9"0,0 0 2 0,0 0 1 0,0 0-41 0,0 0-11 0,0 0 0 0,0 0 0 16,3 6 12-16,3-1 0 0,0-5 0 0,3 0 0 0,3 0 6 0,0 0 2 15,3 0 0-15,0-3 0 0,3 1 4 0,-4-1 0 16,-2 0 1-16,3 1 0 0,6-1-16 0,-3 0-9 16,-3 1 10-16,0 2-10 0,-3-3 8 0,3 3-8 15,-4-3 0-15,1 3 0 0,-3 0 0 0,3-2-18 16,-3-4 2-16,0 6-592 15,-3-2-120-15</inkml:trace>
  <inkml:trace contextRef="#ctx0" brushRef="#br0" timeOffset="84030.9243">7402 7646 1720 0,'0'0'38'0,"0"0"8"0,0 0 2 0,0 0 0 0,0 0-39 0,-3-2-9 0,3 2 0 0,-6-5 0 15,0-1 60-15,3 4 11 0,3 2 1 0,-6-6 1 16,0 1-29-16,0 2-7 0,-3-2-1 0,6 2 0 15,-3 1 0-15,0-1-1 0,0 3 0 0,3-3 0 16,-3 3-11-16,-3 0-3 0,0 3 0 0,3 0 0 16,0-1-13-16,0 1-8 0,1 2 10 0,-4 1-10 15,3-1 0-15,0 3 0 0,0 0 0 0,3 2 0 16,-3-2 0-16,0 6 0 0,6 1 0 0,-3-4-10 16,0 0 10-16,6-3-10 0,3 2 10 0,3 1-10 15,0-6-1-15,3 6 0 0,-1-3 0 0,-5-6 0 16,3 3 11-16,3 1-13 0,-3-4 5 0,3 4 8 15,-3-6 0-15,3 2 0 0,-6 1 0 0,3 2 0 0,-9-5 0 0,6 6 0 16,0-1 0-16,0 0 0 0,-6 0 14 0,-3 3 4 16,3-8 1-16,0 6 0 0,-6 2 23 0,0-3 5 15,0 3 1-15,0-3 0 0,3 0-11 0,-3 3-1 16,-6 0-1-16,3 0 0 0,3-5-27 0,-3 2-8 16,0 0 0-16,-3 1 0 15,6-6-29-15,1 0-10 0,5 0-1 0,0 0-1 16,-9 0-139-16,9 0-27 0,6-6-5 0,-3 4-668 15</inkml:trace>
  <inkml:trace contextRef="#ctx0" brushRef="#br0" timeOffset="84227.2097">7541 7673 1530 0,'0'0'33'0,"3"8"7"0,-3 0 2 0,3 2 2 0,-3 1-36 0,3 2-8 0,-3 0 0 0,-3 1 0 15,3-1 61-15,0 0 11 16,0-2 1-16,0 2 1 0,0 0-40 0,0-2-8 16,3-3-2-16,-3 0 0 0,0-8-16 0,6 5-8 0,-6-5 8 0,3 3-8 31,6-3-45-31,-9 0-15 0,6-3-2 0,0-2-718 0</inkml:trace>
  <inkml:trace contextRef="#ctx0" brushRef="#br0" timeOffset="84567.7194">7696 7850 1684 0,'0'0'37'0,"0"0"8"0,-3 5 2 0,0 3 0 0,0-2-38 0,3 2-9 0,-3-3 0 0,0 0 0 15,3-5 85-15,0 6 15 0,0-6 4 0,0 0 0 16,0 0-19-16,0 0-3 0,0 0-1 0,0 0 0 0,0-8-29 0,3 0-5 0,-3-3-2 0,3-2 0 16,6-3-20-16,-3 0-4 0,0-2-1 0,3 2 0 15,3-3-10-15,-3 1-2 0,-3 2-8 0,3 3 12 16,3-1-12-16,-3 4 0 0,-3-1 0 0,0 6 0 16,2 0 0-16,-2-1 0 0,-6 6 0 0,0 0-10 15,0 0-3-15,0 0-1 0,6 8 0 0,0 0 0 0,-3 3-1 16,0 2 0-16,0-2 0 0,0 4 0 0,-3 1 2 0,0 0 0 15,0-3 0-15,0 3 0 16,3-2-22-16,0 1-4 0,0-1-1 0,-3-4 0 16,3 1-146-16,3-3-30 0,0 0-5 0</inkml:trace>
  <inkml:trace contextRef="#ctx0" brushRef="#br0" timeOffset="85072.9185">8140 7527 1422 0,'3'-15'40'0,"-3"9"9"0,0-2-39 0,-3 0-10 0,3-2 0 0,0-1 0 16,0 3 125-16,-3-2 23 15,0-1 5-15,0 3 1 0,0-2-55 0,3 4-11 0,-3-2-3 16,-3 0 0-16,3 3-33 0,-3 2-6 0,6 3-2 0,-6-2 0 31,-3 2-19-31,-3 2-4 0,6 1-1 0,-3 5 0 16,0 0-11-16,3 3-9 0,-2-1 12 0,-1 6-12 15,3 0 0-15,-3 2 0 0,-3 4 0 0,3-1 0 16,3 5 0-16,-3 9 0 0,0 2-10 0,6-11 10 16,-3 3 0-16,6 0 0 0,0 0 0 0,-3 1 0 0,3-7 0 0,3 1 0 15,0 0-9-15,6 2 9 0,-3-4-12 0,3-4 2 16,0-2 0-16,3-3 0 0,0-5-7 0,0-3-2 16,-1-2 0-16,4-3 0 0,0-5 19 0,0 0 11 15,-3-3-2-15,3 0 0 0,3-6 15 0,-3-1 2 16,-6-1 1-16,0-3 0 0,-4 1-7 0,4-4-2 15,-3 1 0-15,0 0 0 0,-6 0-7 0,0 2-2 16,0 1 0-16,-3-1 0 0,0 4-9 0,-3 1 0 16,0 1 9-16,-2 0-9 0,2 5-16 0,-6-3-7 0,-3 3-1 15,0 3-1 1,0 2-24-16,0 3-5 0,-3-2-1 0,0 4 0 16,4 1 22-16,-1 2 4 0,3 3 1 0,0 0 0 0,-3 0 16 0,3 0 12 0,3 3-13 0,0-1 5 15,3 4 8-15,3-4 0 0,0-2 0 16,6 3-8-16,3-3 33 0,0-1 7 0,6 1 2 0,0-2 0 15,3-1 4-15,0-2 1 0,3-3 0 0,2 0 0 16,1 0-9-16,-3-3-2 0,-3 0 0 0,3 1 0 16,0-1-28-16,0-2 0 0,2-1 0 0,1 1-752 15,-6 0-144-15</inkml:trace>
  <inkml:trace contextRef="#ctx0" brushRef="#br0" timeOffset="86078.5844">4874 9096 1825 0,'0'0'40'0,"0"0"8"0,0-5 1 0,0 0 3 0,0-3-41 0,0 3-11 16,0-3 0-16,-2 0 0 0,-1 0 48 0,0 0 7 16,0 0 1-16,0 0 1 0,0-3-29 15,-3 3-5-15,0 3-2 0,3-3 0 0,-3 3 6 0,-3 0 1 16,3 2 0-16,-3-2 0 0,0 2-13 0,0 0-3 16,0 3 0-16,0 0 0 0,-3 0-12 0,3 0 0 15,0 3 0-15,1 0 0 0,-1 2 0 0,3-2-8 16,-3 2 8-16,6 0-13 0,-3 3 5 0,3-3 8 15,0 3-13-15,3-2 5 0,3 2-3 0,0-3 0 16,3 3 0-16,0 0 0 0,0 0-6 0,3 0-2 16,0 0 0-16,2-3 0 0,1 3 10 0,0-3 9 0,-3 3-13 15,0-3 5-15,3 3 8 0,-3-2 0 0,0 1 0 0,0 1 0 16,-3 0 0-16,-3 0 16 0,3 0-4 0,-3 0-1 16,0 0 21-16,-3 0 5 0,0 0 1 0,0-3 0 15,-3 3 7-15,0-2 2 0,-3 1 0 0,3-1 0 16,0-1-14-16,3-5-2 0,-9 5-1 0,3 1 0 15,0-4-11-15,0 1-3 0,-3-3 0 0,3 0 0 16,0 0-16-16,0 0 0 0,0-3-11 0,3 1 11 16,-3-4-66-1,3 1-6-15,3 0-2 0,0-3-639 0,3-3-128 0</inkml:trace>
  <inkml:trace contextRef="#ctx0" brushRef="#br0" timeOffset="86256.5134">5116 9083 1458 0,'3'13'32'0,"-3"-5"6"0,0 3 2 0,0-1 1 0,0 4-33 0,-3-4-8 15,3 4 0-15,-3-4 0 0,0 3 60 0,0 1 11 16,3-4 1-16,-3 1 1 16,0-3-51-16,3 0-10 0,0 0-3 0,0-8 0 15,0 0-46-15,0 0-10 0,0 0-1 0,0 0-683 0</inkml:trace>
  <inkml:trace contextRef="#ctx0" brushRef="#br0" timeOffset="86365.9001">5175 8834 1018 0,'0'0'22'0,"0"0"5"0,0 0 1 16,0 0 1-16,0 0-29 0,0 0 0 0,0 0 0 0</inkml:trace>
  <inkml:trace contextRef="#ctx0" brushRef="#br0" timeOffset="87070.6473">5282 9149 1645 0,'-3'14'36'0,"3"-7"7"0,-3 1 1 0,3 3 4 0,-3-3-39 16,0 0-9-16,0 2 0 0,-3-2 0 0,6-2 61 0,0-6 11 0,0 0 1 0,0 0 1 16,0 0-19-16,0 0-4 0,0 0-1 0,0 0 0 15,6-6-11-15,0-2-3 0,0-2 0 0,0-1 0 16,3-5-22-16,0-2-5 0,0-1-1 0,0 1 0 15,0-3-8-15,3 0 12 0,0 2-12 0,0 0 12 16,0 1-12-16,-4 2-11 0,1 3 3 0,0 2 0 0,0 3 8 0,-3 3 0 0,0 0 0 0,-6 5 0 16,0 0 0-16,6 5 0 0,0 3 0 0,0 0 0 15,0 5 0-15,-6 3 0 0,0 3 0 0,0-1 0 16,0 1 0-16,0-1 8 0,0 1-8 0,0-4 0 16,0 1-14-16,3-5-7 0,0 0-2 0,3-4 0 15,-3 1-51 1,3-5-10-16,0 0-3 0,3-6 0 0,3-2-14 0,-1-3-3 15,1-3-1-15,3-2 0 0,0-6 45 0,0-2 8 16,3 0 3-16,-6-3 0 0,3-2 18 0,0-1 4 16,-4-2 1-16,4 0 0 0,-3-3 58 0,-3 1 11 0,0-1 2 0,-3 3 1 15,0 2 42-15,-3 1 9 0,0-1 2 0,0 4 0 16,-3 2-23-16,-3 2-4 0,0 0 0 0,0 6-1 16,0 3-5-16,-3-1-1 0,0 6 0 0,0-3 0 15,-3 8-20-15,3 0-4 0,-3 2-1 0,0 6 0 0,-2 3-23 0,2 2-5 16,0 3 0-16,-3 5-1 0,0 0-11 0,0 3-9 15,3 3 9-15,-3-1-13 0,0 3 13 0,3 3-9 16,3 0 9-16,0-3-8 0,0 3 8 0,6-1 0 16,0 1 0-16,6-3 0 0,-3-2 0 0,6-3 0 15,0-1 0-15,0-4 0 0,3-3 0 0,0-3-8 16,3-2 8-16,0-1 0 0,0-5 0 0,2 1-10 16,-2-6 10-16,3 0 0 0,0-3 0 0,0-5 0 15,0 0 0-15,0-2 9 0,-3-4-1 0,-4 1 0 16,4 0 0-16,0 0 0 0,-3-3-8 0,-3 3 0 0,-3-1 0 15,0 1 0-15,-3 0-20 0,-3 0 4 0,-3 2 1 0,0 0 0 16,-6 1-1-16,0 2 0 0,-3-3 0 0,0 3 0 16,-6 3 6-16,4-3 1 0,-4 3 0 15,-3 0 0-15,3 2 9 0,0 3 0 16,3 0 0-16,0 0 8 0,1 0 16 0,2 3 3 0,3 2 1 0,0-2 0 16,3-1 6-16,6-2 2 0,0 0 0 0,0 0 0 15,0 6-12-15,0-6-1 0,6 7-1 0,-3-1 0 16,6-4-1-16,0 4 0 0,0-6 0 0,2 2 0 15,1-2-9-15,6-2-1 0,-3 2-1 0,3-6 0 16,0 4-75-16,3-4-15 0,2 1-4 16,1 0-1019-16</inkml:trace>
  <inkml:trace contextRef="#ctx0" brushRef="#br0" timeOffset="88186.7274">7205 8961 1284 0,'0'0'36'0,"0"-5"8"0,3 0-35 0,-3-3-9 0,0 3 0 0,3-3 0 15,0 0 65-15,0 0 11 0,-3 0 3 0,0-3 0 16,0 3-26-16,0 0-5 0,0-2 0 0,3 2-1 16,-3-3 9-16,3 3 3 0,0 0 0 0,-3 1 0 15,0-1 5-15,0 2 0 0,-3 1 1 0,0 0 0 16,3 5-11-16,-3-6-2 0,-3 4-1 0,0-1 0 15,3 3-19-15,-3 0-4 0,0 0-1 0,-3 5 0 0,0-2-16 16,3 5-3-16,0 0-8 0,1 5 12 0,-4 0-12 16,3 1-8-16,3 4 8 0,0 1-13 0,0-1 13 15,-3 3 0-15,6-2-10 0,0 2 10 0,0-2 0 0,3-1 0 16,-3 1-9-16,3-1 9 0,0-5 0 0,0 3-8 16,3-5 8-16,-3 2 0 0,3-5-18 0,2 0 3 15,1 0 1-15,0-6 0 0,0 1 2 0,0-6 1 16,3 3 0-16,0-5 0 0,0-3 11 0,3 0 0 0,3-5 0 0,0 0 0 15,-1-3 0-15,1 0 0 0,3-2 0 0,-3-1 0 16,0 3 0-16,-3 0 8 0,3 0-8 0,-7 3 0 16,4-3 0-16,-6 3 0 0,0 3 0 0,-3-1 0 15,-3 3 0-15,0 0 8 0,0 3-8 0,-3 5 0 0,0 0 11 0,0 0-3 16,0 0 0-16,-6 0 0 0,0 2-8 0,0 6 0 16,-3 0 0-16,3 3 8 0,0 2-8 0,-3 0-9 15,1 3 9-15,2 0-13 0,0 0 13 0,3 2-11 16,3-2 11-16,0 0-10 0,0 0 10 0,3-5-10 15,0-1 10-15,0 1-10 0,3-6-10 0,-1 0-1 16,4-2-1-16,0-3 0 0,0 0 22 0,0-5 13 16,3 0-1-16,0-1-1 0,-3-4 27 0,0 2 6 15,0-6 0-15,-3 4 1 0,3-3 7 0,0-1 0 16,-6 1 1-16,-3 3 0 0,3-1-19 0,-3 0-4 0,-3 1-1 16,0-1 0-16,-3 3-11 0,3-2-2 0,-6 4-1 0,3-4 0 15,-6 2-15-15,6 0 8 0,0 0-8 0,0 3 0 31,0-1-16-31,0 1-8 16,0 3-3-16,6 2 0 0,0 0-103 0,0 0-21 0,0 0-4 0,0 0-1 16,0 0-100-16,9-3-21 0,0-2-4 0</inkml:trace>
  <inkml:trace contextRef="#ctx0" brushRef="#br0" timeOffset="88483.7858">7696 8776 1530 0,'0'0'33'0,"0"0"7"0,0 0 2 0,0 0 2 16,6 0-36-16,-6 0-8 0,0 0 0 0,0 0 0 0,0 0 80 0,-6 6 15 0,-3-1 2 0,-3 3 1 15,-2-3-48-15,2 3-10 0,0-3-1 0,0 1-1 16,-3 2-22-16,6-1-4 0,3-1 0 16,0 2-1-16,0-3-11 0,3 3 0 15,0-3 0-15,3 3 0 0,3-3-11 0,0 3 3 0,3 0 0 0,0 0 0 16,3-2 8-16,3 1-13 0,0 1 5 0,-3 0 8 16,3 0 0-16,0-2 0 0,-4 2 0 0,-2-1 0 15,-6-1 0-15,6 2 0 0,3 0 0 0,-3 0 0 16,-3-1 21-16,0 1 12 0,0 0 3 0,-3 3 0 15,0-3 20-15,-3 2 5 0,0 1 1 0,-3 0 0 16,0-3-17-16,0 2-3 0,-3-2-1 0,1 3 0 16,-1-3-24-16,0-3-5 0,0-2 0 0,0 2-1 15,0-3-22-15,3-2-4 0,6 0-1 0,0 0 0 16,-6-2-118-16,6-3-24 0,3-3-5 0,3-3-473 16,3-2-96-16</inkml:trace>
  <inkml:trace contextRef="#ctx0" brushRef="#br0" timeOffset="89018.5404">7958 8702 1396 0,'6'-13'40'0,"-3"5"8"16,-3 0-39-16,3 3-9 0,-3-3 0 0,3 0 0 0,-3-3 96 0,-3 3 16 15,0 0 4-15,3 0 1 0,0 3-13 0,-3 0-2 0,-3 2-1 16,6 3 0-16,0 0-56 0,-6-2-11 16,0 4-2-16,0 1-1 0,-3 2-31 0,3 3 0 15,3 3 0-15,-2-1 0 0,-1 6 0 0,-3 3-8 0,6-1-1 0,0 3 0 16,-3 1 9-16,3 1 0 0,-3 1-9 0,3 3 9 15,3 2 0-15,0-3 0 0,0 1-9 0,3-4 9 16,3 1 0-16,3-3 0 0,-6 1 0 0,3-4 0 16,3 1 0-16,2-6 8 0,1 0-8 0,0-5 12 15,0-3-2-15,0 1-1 0,3-6 0 0,0-3 0 16,0-2 3-16,0-6 1 0,2-2 0 0,1 0 0 16,0-6 3-16,3-2 1 0,-6 0 0 0,3-3 0 15,0-2 6-15,-3-1 1 0,-4 1 0 0,-2-1 0 16,0 1-24-16,-3 2 9 0,0-3-9 0,-3 1 0 15,-9 2 15-15,3 0-4 0,-3 1-1 0,0-1 0 16,-6 5-2-16,3 3 0 0,1 0 0 0,-4 6 0 0,0 2-8 16,-3 3 0-16,0 2-10 0,0 3 10 15,0 3-27-15,-3 5 1 0,1 0 0 0,2 2 0 0,-3 3 8 0,3 6 2 16,0-1 0-16,0 1 0 0,3 2 16 0,0 0-12 16,0 3 12-16,0-3-10 0,4 0 10 0,-1 3-13 15,6-3 5-15,3 1 8 0,0-1-12 0,0-5 12 16,6-1-10-16,0-1 10 0,0-4-17 0,2-2 2 15,1 0 1-15,3-5 0 0,0-3 14 0,0 0-12 16,0 0 12-16,0-6-12 0,3-1 29 0,-3-1 7 16,0-3 0-16,0 0 1 0,2 1 15 0,-2-1 2 0,-3 1 1 15,-3 2 0-15,0 0-7 0,-3 3 0 0,-3 5-1 0,0 0 0 16,0 0-23-16,0 0-12 0,6-6 12 0,-6 6-12 16,0 0 0-16,0 0 0 0,0 0 0 0,0 0 0 31,9 0-124-31,-3 3-23 0,-6-3-4 0,6-3-1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0T18:56:41.6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541 8424 1522 0,'0'0'33'0,"0"0"7"0,0 0 2 0,0 0 2 16,0 0-36-16,0 0-8 0,0 0 0 0,0 0 0 0,3 8 16 0,0 0 0 15,-3 3 1-15,6 2 0 0,-4 0 2 16,4 0 0-16,-3 3 0 0,0 6 0 0,3-1 10 0,3 5 3 15,-6 1 0-15,3 4 0 0,0 1-13 0,3 3-3 16,-3-1 0-16,0 3 0 0,0 3-6 0,3-3-2 16,-6-3 0-16,3 3 0 0,-6-2 13 0,6-1 3 15,0-2 0-15,-3 2 0 0,-3 0 2 0,6-2 1 16,-6 3 0-16,0-4 0 0,0 1-15 0,-6 2-4 16,6-2 0-16,0 0 0 0,-3-3-8 0,3 0-11 15,-6 0 3-15,6-2 0 16,-3-1-140-16,3-2-28 0,-3-3-6 0</inkml:trace>
  <inkml:trace contextRef="#ctx0" brushRef="#br0" timeOffset="653.7458">502 8737 1584 0,'0'0'35'0,"0"0"7"0,0 0 2 0,0-3 0 16,0-5-36-16,-6 3-8 0,3-1 0 0,3 1 0 15,-3-3 34-15,3 0 5 0,0-2 1 0,3-4 0 0,0 1-12 0,3 0-3 16,-6-3 0-16,9-2 0 0,-3-1 4 0,3 1 1 15,6-1 0-15,-3 0 0 0,2 1 8 0,4 2 2 16,0 0 0-16,3-2 0 0,-3-1-14 0,-3 3-2 16,3 0-1-16,-1 1 0 0,4 4-14 0,-6 0-9 15,0 3 12-15,6 3-12 0,-6 2 0 0,0 1 0 16,5 4 0-16,-5 1 0 0,0 2 0 0,6 3-9 16,-9 6-1-16,3-1 0 0,0 0-2 0,-3 3-1 15,0 2 0-15,-1 1 0 0,-2-1 13 0,-3 6 0 16,-3 0 0-16,3 3 0 0,-6 2 0 0,0 2 10 15,-6 4-10-15,3-1 8 0,-9-2-8 0,3 5 10 16,1-3-10-16,-4 3 10 0,-3-5-10 16,0 3 0-16,0-4 0 0,3 1 8 0,-3 0-8 0,0 0 10 15,0-3-10-15,7 0 10 0,-4-3-10 0,-3-2 0 16,3-3 0-16,0 0 0 0,0-5-13 0,3 0-2 0,0-3 0 16,-3 1 0-1,3-9-9-15,-3 0-3 0,6-5 0 0,3 0 0 0,3 0 8 0,-5-2 2 0,2-6 0 0,3 0 0 16,3 0-3-16,2-3 0 0,4 1 0 0,-9-1 0 15,6 0 20-15,0 3-10 0,3-2 10 0,-3-1-8 16,0 3 8-16,3 0-8 0,0 3 8 0,-3 2-8 16,3-2 8-16,0 5 0 0,0 0 0 0,0 3-8 15,0-1-2-15,3 4 0 0,-4-1 0 0,-2 3 0 16,3 0 10-16,3 3 0 0,-3-1 0 0,0 3-8 16,0-2 8-16,3 2 8 0,-3 0-8 0,0 3 11 15,3 0 5-15,-3 0 2 0,0 0 0 0,-1 2 0 16,1-4-8-16,3 2-2 0,-3-1 0 0,-3 1 0 15,3-3-8-15,0 1-14 0,-3 2 3 0,6-3-547 16,-3 0-110-16</inkml:trace>
  <inkml:trace contextRef="#ctx0" brushRef="#br0" timeOffset="1310.0554">1160 9200 1825 0,'0'0'40'0,"0"0"8"0,0 0 1 0,0 0 3 0,0 0-41 0,0 0-11 0,0 0 0 0,0 0 0 16,0 0 24-16,0 5 4 0,0 3 0 0,0-3 0 16,0 3-7-16,0-3-1 0,0 3 0 0,3-2 0 15,3 4-12-15,-6-2-8 0,3 0 10 0,6 3-10 16,-6-6 20-16,3 3-3 0,-1 2 0 0,1-2 0 16,3 0-9-16,0-2-8 0,-6 2 12 0,6-3-12 15,0 0 10-15,-3-2-10 0,3 2 8 0,-3-5-8 16,3 3 0-16,3-3 8 0,-9 0-8 0,6 0 0 15,-3-3 12-15,6-2-2 0,-7 2-1 0,1-2 0 16,3-3 11-16,0 0 1 0,-3 0 1 0,3-3 0 16,-3-2-9-16,0 0-1 0,0 0-1 0,3-1 0 15,-9-1-11-15,3 1 10 0,3 4-10 0,-6-3 10 0,3-1-10 16,0 4 0-16,-3 2 0 0,3-3 0 0,-3 3 0 0,0 3-9 16,0 5 9-16,0 0 0 0,0 0-17 0,0 0 3 15,0 0 1-15,0 0 0 16,6 8-8-16,0 0-2 0,-3 2 0 0,0 4 0 0,6-1 14 0,-3 5 9 15,3 4-12-15,-4-1 12 0,1 0 0 0,3 3 0 16,0 2 0-16,3 3 0 0,-3-2 0 0,-3 5 0 16,3 2 0-16,0 0 0 0,-3 3 0 0,0 0 0 15,0 0 10-15,-3 3-2 0,3 0 9 0,-6-3 3 16,6-3 0-16,-6 1 0 0,0-4 5 0,0 1 2 16,-3 0 0-16,0-3 0 0,3 0 4 0,-6 0 1 15,3-5 0-15,-3 0 0 0,0-3 3 0,3-2 1 16,-3-6 0-16,0 0 0 0,-3 0-16 0,3-5-4 0,-3 0 0 0,0 0 0 15,0-5-8-15,0 2-8 0,-3-5 12 16,1 0-12 0,-4-3-24-16,0-2-11 0,-3 0-2 0,0-3-1 15,0-3-160-15,0-2-32 0,-1464-3-6 0</inkml:trace>
  <inkml:trace contextRef="#ctx0" brushRef="#br0" timeOffset="1718.7097">1636 8750 2004 0,'0'0'56'0,"0"0"14"0,0 0-56 0,0 0-14 0,0 0 0 0,0 0 0 16,0 0 46-16,0 0 6 0,0 0 2 0,0 0 0 15,0 0-29-15,9 2-5 0,-3 1-2 0,9 0 0 16,-3-3-18-16,6 0 10 15,-4 0-10-15,7-3 8 0,0 3-8 0,3-3 10 0,0 1-10 0,0-1 10 16,-1-2-10-16,-2 2 0 0,3-2 0 0,3 0 8 16,-6 2-8-16,-1-2 0 0,-2-1-10 0,0 1 10 15,0 2-44-15,-6-2-2 0,3 0-1 16,0 0 0-16,-6-1-34 0,0 4-7 0,-1-4-2 16,1 1-729-16</inkml:trace>
  <inkml:trace contextRef="#ctx0" brushRef="#br0" timeOffset="1992.0334">1871 8996 1907 0,'0'0'54'0,"0"0"12"0,0 0-53 0,0 0-13 16,0 0 0-16,0 0 0 0,6 0 44 0,6 0 5 16,-6 0 2-16,3 0 0 15,0 0 15-15,3-3 3 0,3 3 1 0,-3-2 0 0,5-1-49 0,-2-2-9 0,0 2-3 0,6-2 0 0,-9 2-9 0,3 0 0 16,0 1 0-16,0-1 0 16,2 0-140-16,1 1-23 0,0 2-5 0</inkml:trace>
  <inkml:trace contextRef="#ctx0" brushRef="#br0" timeOffset="2803.8293">2475 7517 1123 0,'-6'-16'24'0,"3"8"6"0,3 0 1 0,-8 3 1 0,5-1-32 0,3 6 0 0,0 0 0 0,-6 0 0 16,3-5 80-16,3 5 11 0,-6 5 1 0,6-5 1 16,0 0-34-16,-6 8-7 0,3 3-2 0,0 5 0 0,3 8-22 0,0 2-4 15,3-2 0-15,-3 5-1 0,3 11-5 0,3 5-1 16,0 2 0-16,0 6 0 0,2 8-9 0,1 5-8 15,-3 0 12-15,3 9-12 0,3-1 0 0,-6 5 0 16,3-2 0-16,-3 2 0 0,0 0 8 0,3-2-8 16,-3 3 0-16,3-1 0 0,-6-2 0 0,3-1 0 15,0 1 0-15,0 2 0 0,-3 1 16 0,0-1-3 16,-3 1-1-16,3-1 0 0,-3 3 10 0,0 3 2 16,0-3 0-16,-3 0 0 0,3-3-1 0,-3 3 0 15,0 3 0-15,3-6 0 0,0 1-2 0,0-4 0 16,0-4 0-16,0 2 0 0,0 0-9 0,3-5-1 0,-3-1-1 15,3-4 0 1,0-3-10-16,0 0 0 0,3 0 9 0,-4-3-9 0,7 0 0 0,-6-3 8 0,6-2-8 0,0 0 0 16,-3-8 0-16,6 3 0 0,0-3 0 0,-3 0 0 15,3-3 0-15,0 1 0 0,0-4-10 0,0-2 10 16,2-2-24-16,-5-1 1 0,0 0 1 0,3-2 0 16,-3 0-12-16,3-6-2 0,-9-2-1 15,3 3 0-15,0-6 21 0,-3-5 5 0,3 0 1 0,-3-1 0 16,-3 1 2-16,3-2 0 0,-3-1 0 0,-3-3 0 15,0-2-30-15,0 3-6 0,-3-6 0 0,-3 1-1 16,3-4-34-16,-3 1-6 0,-3-3-2 0,0-3 0 0</inkml:trace>
  <inkml:trace contextRef="#ctx0" brushRef="#br0" timeOffset="3225.6948">2505 7427 1990 0,'0'0'44'0,"0"0"8"0,0 0 3 0,0 0 1 0,0 0-44 0,12 0-12 16,-6-3 0-16,3 3 0 0,0-2 17 0,6 2 2 15,0-3 0-15,2 0 0 0,4 1-19 0,0-4-16 16,3 1 4-16,3 2-592 16,6-2-117-16</inkml:trace>
  <inkml:trace contextRef="#ctx0" brushRef="#br0" timeOffset="4610.3059">7762 7265 1450 0,'0'0'32'0,"0"0"6"0,0 0 2 0,0 0 1 0,0 0-33 0,0 0-8 0,6-5 0 0,-6 5 0 16,0-5 33-16,6 0 5 0,3-1 1 0,0 1 0 15,5 0-7-15,-2-3-2 0,3 0 0 0,0 3 0 16,6-1-12-16,-3 1-2 0,-3 2-1 0,0-2 0 16,2 5-15-16,4-3 9 0,0 3-9 0,0 3 8 15,-3-3-8-15,3 3 0 0,-1-1 0 0,1 4-11 16,3-1 11-16,0 3 0 0,-6 0 0 0,0 5-8 0,2 0 8 0,-2 0 0 15,0 6-9-15,-3 0 9 0,0-1 0 0,0 3 0 16,-3 6-9-16,0-4 9 0,-3 4 0 0,-1 5 8 16,1 2-8-16,-3 0 12 0,0 1-1 0,-3 5-1 15,3 2 0-15,-3 0 0 0,0 6-10 0,-3-1 12 16,0 4-12-16,0-1 12 0,0 0-12 0,0 3 8 16,0 3-8-16,-3-1 8 0,3 4-8 0,0-1 0 15,0 0 0-15,0-2 0 0,3 2 0 0,0 0 0 16,-6 0 0-16,0 3 8 0,3 0-8 0,0 0 0 0,0 0 0 0,-3-1 0 15,3-1 0-15,0 1 0 0,0 7 0 0,0-4 0 16,0 3 0-16,3-5 0 0,0 0 0 0,0-3 8 16,0 3-8-16,0-3 0 0,-3 6 0 0,3-3 8 15,3 2-8-15,-3-2 12 0,-3-5-12 0,0 2 12 16,0-3-12-16,0 3 8 0,3 1-8 0,-3-1 8 16,0 3 2-16,0-3 0 0,0-5 0 0,0 0 0 15,3 0 0-15,0 0 0 0,0 0 0 0,0-1 0 16,0-4-10-16,3-3 0 0,-3 0 0 0,3-3 0 15,-3-5 0-15,3 3 0 0,0-5 0 0,0 2 0 16,-3 0 0-16,3-3 0 0,0 0 0 0,-1 1 0 16,1-1 0-16,3-2 0 0,-3 0 0 0,0-1 0 0,3-1 0 15,-3-1 0-15,0-3 0 0,0 1 0 0,3-4 0 0,-3 4 0 16,3-1-9-16,-3-2 9 0,0 3 0 0,3-4 0 16,-3 4-8-16,0-3 8 0,3-1 0 0,-4 1 0 15,1 0 0-15,0-3 0 0,0 0 0 0,-3 1 0 16,0-1 0-16,0-3 0 0,-3 1 0 0,0-1 0 15,0-2 0-15,-3 0 0 0,3 0 18 0,-3-3 1 16,-3 0 0-16,3 1 0 0,-3-6 24 0,0 2 5 16,1 1 0-16,-1-6 1 0,0 3-3 0,-3-3-1 15,0 1 0-15,0-1 0 0,-3 0-20 0,3-2-4 16,-6 2-1-16,-3-2 0 16,-3-1-50-16,4 1-10 0,-4 0-3 0,-3-1-648 0,0 1-129 0</inkml:trace>
  <inkml:trace contextRef="#ctx0" brushRef="#br0" timeOffset="12786.2027">5339 7945 1555 0,'0'0'34'0,"0"0"7"0,0 0 2 0,0 0 1 0,-6-2-36 0,3-1-8 16,-3 1 0-16,6 2 0 0,-6 0 34 0,6 0 5 16,-6-3 1-16,3 3 0 0,-3 0-12 0,0 0-3 15,0 3 0-15,3-1 0 0,-3 1-2 0,3 5-1 0,0 0 0 0,-3 2 0 16,3 3-3-16,-3 3-1 0,3 3 0 0,-2 2 0 16,-1 3-18-16,3 5 10 0,0 3-10 0,0 2 8 15,3 3-8-15,0-2 0 0,3-1 0 0,0 3 8 16,0-3 4-16,0 1 0 0,2-3 0 0,4-3 0 15,-3-6-1-15,3 1 0 0,3-8 0 0,-3 0 0 16,3-8 1-16,3 0 1 0,-3-3 0 0,3-5 0 16,0-5 21-16,-1-3 4 0,4-3 1 0,0-5 0 15,0-2-3-15,0-3-1 0,3-3 0 0,-3-2 0 16,-4-4 15-16,1 1 3 0,-3-2 1 0,-3-1 0 16,-3 0-9-16,-3 0-1 0,-3 3-1 0,-3-3 0 15,-3 3-19-15,-3 3-4 0,0 2-1 0,-6-2 0 16,-2 4-11-16,2-1-8 0,-3 1 12 0,3 4-12 15,-3 5-16-15,3 2-9 0,3 3-3 0,0 3-781 16,1 5-157-16</inkml:trace>
  <inkml:trace contextRef="#ctx0" brushRef="#br0" timeOffset="13302.0311">5503 9342 2075 0,'0'0'59'0,"0"0"13"0,0 0-58 0,0 0-14 15,0 0 0-15,0 6 0 0,-3 4 44 0,3 4 5 16,0 1 2-16,-3 7 0 0,3 4-31 0,0 6-5 16,-3 2-2-16,3 6 0 0,0 0-13 0,-3-1 0 15,3 4 0-15,-3-1 0 0,0-5 0 0,0 3 8 16,-3-3-8-16,3 0 0 0,0 0 8 0,3 0-8 15,-3-3 0-15,3 1 0 16,3-4-16-16,0-2-8 0,0-2-3 0,3-1-623 16,0-2-125-16</inkml:trace>
  <inkml:trace contextRef="#ctx0" brushRef="#br0" timeOffset="14077.2783">5705 11102 1937 0,'0'0'55'0,"-3"-5"12"16,-3 2-54-16,3 0-13 0,-6 1 0 0,3-1 0 15,-3 0 51-15,0 3 7 0,0 6 2 0,0-1 0 16,-2 3-24-16,2-3-5 0,0 6-1 0,0-1 0 0,0 1-30 16,3 2 0-16,0 3 0 0,0 3-10 15,3 4 10-15,-3 1-12 0,3 3 12 0,0 2-12 16,3-3 12-16,-3 3 0 0,3 0 0 0,3-2-8 0,0-3 8 0,0 0 0 16,3-6 0-16,-3 1-8 0,6-4 8 0,0-1 0 15,3-6 0-15,3-6-8 0,-1 1 23 0,1-6 5 16,0-5 0-16,3-2 1 0,0-3 3 0,0-9 1 15,0-1 0-15,3-7 0 0,-4-4 1 0,4-3 0 16,0 0 0-16,-3 0 0 0,0 0-4 0,-3 2-1 16,-3 1 0-16,-1 5 0 0,-5-3-9 0,0 6-3 15,-3-1 0-15,0 6 0 0,-6 0 15 0,0 0 2 0,0 2 1 16,-3 3 0-16,-2-2 7 0,-1 5 2 0,0 2 0 0,0 0 0 16,3 4-12-16,-3-1-3 0,0 2 0 15,3 4 0-15,0-4-5 0,0 4 0 0,0 2-1 16,6 0 0-16,-6 0-15 0,6 0 9 0,0 0-9 15,0 0 8-15,0 0-8 0,-3 2-9 0,3-2 9 16,0 0-13-16,-3 6-7 0,3-6 0 0,-3 5-1 0,3-5 0 16,-3 5 2-16,3-5 1 0,0 0 0 0,0 0 0 15,0 0 18-15,0 0 0 0,0 0 0 0,0 0 0 16,-3 6 0-16,3-6 0 0,0 0 0 0,-3 5 0 16,3-5 0-16,-6 5 0 0,0 0 0 0,3-2 0 15,-3 2 8-15,3-2-8 0,-2 0 0 0,2 2 0 16,-3-2 0-16,6-3 0 0,-3 5 0 0,3-5 0 15,-3 3 0-15,3-3 0 0,0 0 0 0,0 0-10 16,-6 5 1-16,6-5 0 0,0 0 0 0,-3 5 0 16,3-5-16-16,0 0-3 0,0 0-1 0,-3 5 0 15,3-5-15-15,-3 6-4 0,-3-1 0 0,3 0 0 16,3-5-25-16,-3 6-6 0,0-1-1 0</inkml:trace>
  <inkml:trace contextRef="#ctx0" brushRef="#br0" timeOffset="26359.6197">2886 8162 985 0,'0'0'28'0,"0"0"6"0,0 0-34 0,0-5 0 0,0 0 0 0,3 0 0 16,-3-3 75-16,0 2 8 0,3 1 1 0,-3 0 1 15,0-1-14-15,0 1-3 0,0 0-1 0,0-3 0 16,0 3-17-16,0 5-3 0,0-6-1 0,0 1 0 16,-3 0 7-16,3 5 2 0,0-6 0 0,0 6 0 15,0 0-5-15,0-5-1 0,0 3 0 0,0 2 0 16,0 0-13-16,-3-3-4 0,0-2 0 0,3 5 0 15,0 0-5-15,-3-3-2 0,0-2 0 0,0 5 0 16,0 0-2-16,-3 0-1 0,0 0 0 0,3 0 0 16,-6 0-4-16,6 2-1 0,-2 1 0 0,-1 2 0 15,0-2-17-15,0 2 8 0,0 0-8 0,0 3 0 16,-3 0 0-16,6 3 0 0,-6-1 0 0,0 4 0 16,0-1 0-16,3 3 0 0,-3 0-13 0,-3 2 5 0,3 1-4 0,0-1 0 15,3 3 0-15,-2 1 0 0,2-1 12 0,0 0-12 16,0 0 12-16,3 0-12 0,-3-2 12 0,6-1 0 15,-3-2 0-15,6-3 0 0,-3 1 0 0,3-4 0 16,0 1 0-16,6-3 0 0,-6 0-14 0,-3-8 2 16,9 5 1-16,-9-5 0 0,14 3 11 0,-2-3-10 15,0-3 10-15,-3 0-10 0,3-5 10 0,3 3 0 16,-6-3 0-16,3-2 0 0,-3-1 0 0,0-5 0 16,3 3 0-16,-4-3-8 0,-2 3 8 0,3-3 0 15,3-3 0-15,-6 6 8 0,0-3-8 0,0 3 8 16,-3 0-8-16,0 0 8 0,0 5-8 0,-3 0 0 0,0-3 0 0,0 6 0 15,0 0 0-15,0 2 9 0,-3 0-9 0,0 3 10 16,0 3-10-16,0 0 0 0,0-1 0 0,0 3 8 16,0 3-8-16,0 0-9 0,0 0 9 0,3 3-13 15,-6 2 13-15,6-2-11 0,-3 2 11 0,0-2-10 16,3-1 10-16,3 1 0 0,0-3 0 0,3 0 0 16,-6-3 0-16,0-5-8 0,3 8 8 0,-3-8-8 15,0 0 8-15,12 0 0 0,-3 2 0 0,0-4 0 16,0-1 8-16,0-2 4 0,0-3 1 0,-3 0 0 15,0-3 11-15,0 1 1 0,-3-1 1 0,3 1 0 16,-3-1 1-16,-3 0 0 0,0 4 0 0,0-4 0 16,0 11-11-16,-3-8-1 0,0 0-1 0,-3 3 0 15,3-1-14-15,-3 1 11 0,3 3-11 0,-3-4 10 16,3 6-31-16,3 0-7 0,0 0 0 0,0 0-1 16,-6-2-95-16,6 2-18 0,0 0-4 0,0 0-786 15</inkml:trace>
  <inkml:trace contextRef="#ctx0" brushRef="#br0" timeOffset="26675.2506">3151 8035 1720 0,'0'0'38'0,"0"0"8"0,0 0 2 0,-6 11 0 0,0-3-39 0,6-8-9 16,-6 8 0-16,-3 0 0 0,-6 0 66 0,6 0 11 15,1 0 3-15,-7 0 0 0,0-3-31 0,3 3-5 16,0 0-2-16,3 0 0 0,3-3-9 0,6-5-1 15,0 0-1-15,-12 11 0 0,3-4-31 0,3 4 8 0,6-3-8 0,0 0 0 16,-3 0 0-16,9 0-8 0,-3 2 8 0,6 1-13 16,3 0 13-16,0-4-11 0,0 7 11 0,-3-4-10 15,-3 1 10-15,6-3-8 0,-3 2 8 0,3 1-8 16,-7-3 8-16,1 3 0 16,0-1 0-16,6-2 0 0,-12 3 0 0,3-1 8 0,-3 1-8 0,0-3 0 15,0 2 13-15,-3-2-1 0,3 3-1 0,-9-3 0 16,6 0-3-16,-3 0 0 0,0 0 0 0,-2-3 0 15,-4 0-8-15,6 0 0 0,6-5 0 0,-9 0 0 16,0 3-142-16,9-3-30 0,0 0-7 0</inkml:trace>
  <inkml:trace contextRef="#ctx0" brushRef="#br0" timeOffset="27190.9381">3395 7744 1846 0,'-3'11'40'0,"0"0"9"0,-3-4 2 0,0-1 1 0,0-1-41 0,-3 0-11 0,3 1 0 0,-2 2 0 16,2-3 38-16,-3 3 6 0,3 0 0 0,0 2 1 16,0 6-19-16,0-3-4 0,-3 3-1 0,6 3 0 15,0 2-21-15,0 3 8 0,-3 2-8 0,3 1 0 16,3 4 0-16,-3 7 8 0,3-4-8 0,0 3 0 15,0 0 0-15,3 0 0 0,3-5 0 0,-3 0-8 16,3-3 8-16,0-6 0 0,3-1 0 0,0-4 0 16,-3 1 0-16,3-6 0 0,3-3-9 0,-1-2 9 15,1 0 0-15,0-5 0 0,0 0 0 0,0-3 0 16,0-3 16-16,3-2 5 0,-6-6 1 0,6 1 0 16,5-4 5-16,-5-4 1 0,-6-3 0 0,3-1 0 15,-3-1-8-15,0-4 0 0,0-5-1 0,0 6 0 16,0-3-6-16,-9 2-1 0,0 4 0 0,0-1 0 15,-3 3 2-15,-3 2 0 0,-6 3 0 0,0 3 0 0,0 2-3 16,-3-2-1-16,0 5 0 0,1 3 0 0,-1 2-10 0,0 1 0 16,0-1 9-16,0 6-9 0,-3-1 0 0,3 1-16 15,3 5 2-15,-3 0 1 0,1 0 2 0,5 2 1 16,-3 1 0-16,0 0 0 0,6 2 0 0,-3 0 0 16,3 0 0-16,0 0 0 0,6-2 10 0,0 0 0 15,3-1 0-15,0 1 0 0,3-1 14 0,0-2 5 16,3-2 1-16,0-1 0 0,3 0 10 0,6-2 2 15,-4-6 1-15,1 1 0 0,0 2-7 0,3 2-2 16,6-4 0-16,-6-1 0 0,0-2-24 0,-4-1-20 16,4 4 3-16,0-1-751 0,3-2-151 0</inkml:trace>
  <inkml:trace contextRef="#ctx0" brushRef="#br0" timeOffset="28243.8047">3297 9533 1796 0,'0'0'40'0,"0"0"8"0,-6 0 1 0,0-3 1 15,-3 3-40-15,3 0-10 0,-3 0 0 0,0 3 0 0,-3 0 61 16,3 2 11-16,-2-2 1 0,-1 4 1 0,3 1-45 0,0 0-9 16,0 6-1-16,-3 1-1 0,6 4-18 0,-3 2 8 15,6 3-8-15,-3 2 0 0,0 4 0 0,3-1 0 16,6-3 0-16,0 3-9 0,0-2 9 0,0-4-8 16,0 1 8-16,6-3-8 0,0 1 8 0,0-7 0 15,0 1 0-15,3-5-8 0,0 0 8 0,2-6 0 16,-2 0 0-16,0-5-8 0,3-5 23 0,0 0 5 15,0-3 0-15,-3-3 1 0,3-2 11 0,-3-3 1 16,3-3 1-16,-4 1 0 0,1-6-6 0,0 0-2 16,0-5 0-16,0-3 0 0,-3 1 11 0,-3-1 3 0,0 3 0 0,-6 0 0 15,0 0-17-15,-3 5-3 0,-3 0-1 0,0 3 0 16,-3 2-19-16,0 3 10 0,-3 6-10 16,0 2 8-1,-3 0-121-15,4 3-25 0,-4 5-5 0,0 5-1 0</inkml:trace>
  <inkml:trace contextRef="#ctx0" brushRef="#br0" timeOffset="28918.8178">2889 11287 1897 0,'0'0'41'0,"0"0"9"0,0 0 2 0,0 0 2 0,0 0-43 0,0 0-11 16,0 0 0-16,0 0 0 0,0 0 56 0,0 0 8 16,0 0 3-16,0-5 0 0,0 5-51 0,3-5-16 15,0-1 10-15,3 1-10 0,0 2 0 0,3-2 0 16,0 2 0-16,3-2 0 0,-3 0 0 0,6 2 0 16,-4-2 0-16,7 0 0 0,-3-1 0 0,3 4 0 15,-3-4 0-15,0 1 0 0,6 0 0 0,-6-1 0 16,2 1 0-16,1 0 0 0,-3 0 0 0,-3 5 0 0,0-3 0 15,0 0 0-15,-6 1-10 0,3 2 10 0,0 0 0 0,0-3-9 32,-3 3-119-32,2 0-23 0,-8 0-5 0</inkml:trace>
  <inkml:trace contextRef="#ctx0" brushRef="#br0" timeOffset="29609.1093">3404 11030 1591 0,'0'0'35'0,"0"0"7"0,0 0 2 0,0 0 0 0,-6-5-35 0,3 3-9 0,3 2 0 0,-6 0 0 16,6 0 86-16,-6-3 15 0,6 3 3 0,-3-3 1 16,3 3-29-16,-6 0-5 0,0 0-2 0,6 0 0 15,0 0-20-15,-6 0-4 0,-3 0-1 0,4 0 0 16,5 0-25-16,-6 3-6 0,-3 0-1 0,3-1 0 15,-3 1-12-15,3 2 8 0,3 0-8 0,0 1 0 16,-3-1 0-16,6-5 0 0,-3 5 0 0,3-5 0 16,0 8-15-16,3-2 1 0,-3-6 0 0,6 7 0 15,3-1-22-15,0-1-5 0,0 0-1 0,3-2 0 16,-1 2 6-16,4 1 0 0,-3-4 1 0,0 4 0 0,-3-4 10 0,3 3 1 16,-3-2 1-16,3 2 0 0,-3 1 23 0,0-1-9 15,0 0 9-15,-3 1 0 0,2 1 0 0,-2 1 0 16,0 0 0-16,0 0 0 0,-3 3 0 0,0 2 0 15,0 0 0-15,-3 1 9 0,0 4 11 0,-3-2 3 16,0 0 0-16,-3 0 0 0,0 2 13 0,-3 1 2 16,4-3 1-16,-4 0 0 0,0-1-11 0,3-1-1 15,-3-4-1-15,3 1 0 0,-3-3-13 0,3 0-2 16,0-6-1-16,3 4 0 0,3-6-22 0,-6 0-4 16,6 0 0-16,0 0-1 15,-6-3-137-15,3 0-27 0,-3-2-6 0</inkml:trace>
  <inkml:trace contextRef="#ctx0" brushRef="#br0" timeOffset="29860.5035">3556 11176 1692 0,'0'0'37'0,"0"8"8"0,-3 0 2 0,6 5 0 0,0 0-38 0,-3 1-9 16,0 1 0-16,0 1 0 0,0-2 35 0,0 1 5 16,3 1 0-16,-3 0 1 0,0-3-21 0,3 1-5 15,-3-4-1-15,3 1 0 0,-3-3-14 0,0-3 0 16,0-5-12-16,0 0 12 16,0 0-130-16,0 0-19 0,6-3-4 0,0-5-523 15</inkml:trace>
  <inkml:trace contextRef="#ctx0" brushRef="#br0" timeOffset="30273.7903">3737 11329 1515 0,'3'14'33'0,"-3"-9"7"0,0 3 2 0,0 3 1 0,0-4-35 0,0 4-8 16,3-3 0-16,0 0 0 0,-6 0 64 0,3-3 12 15,0-5 1-15,0 0 1 0,0 0-21 0,0 0-4 16,0 0-1-16,0 0 0 0,0 0 2 0,0 0 0 16,0 0 0-16,6-5 0 0,0-3-6 0,0-5 0 15,-3-1-1-15,3-1 0 0,0-1-28 0,3-3-6 0,-3-2-1 0,3 2 0 16,-3 1-1-16,3 2-1 0,0 0 0 0,-3 0 0 15,0 3-10-15,0 3 0 0,3 2 0 16,-3 0 0-16,-1 0 0 0,-2 2 0 0,3 1 0 0,-6 5 0 16,3-3 0-16,-3 3 0 0,0 0 0 15,0 0 0-15,0 0 0 0,6 8 0 0,-6 0 0 0,0 6 0 16,0-1 11-16,-3 0-3 0,0 6-8 0,0-1 12 16,-3 1-12-16,3-1 9 0,3 3-9 0,-3 0 8 15,1-2-17-15,-1 0-4 0,3-4-1 0,3-1 0 16,-1-1-147-16,1-3-30 15,0-2-5-15</inkml:trace>
  <inkml:trace contextRef="#ctx0" brushRef="#br0" timeOffset="30835.0307">4163 10874 1584 0,'3'-15'35'0,"-3"9"7"0,-3-2 2 0,0-2 0 0,0-4-36 31,0 4-8-31,-3-3 0 0,3 2 0 0,-3 0 89 0,3 1 16 16,-3-1 3-16,3 3 1 0,-3 0-43 0,0 3-9 16,3-3-1-16,-2 3-1 0,2 0-15 0,-3 2-2 0,0 0-1 0,3 1 0 15,3 2-3-15,-6 0-1 0,-3 2 0 0,0 4 0 16,6 2-14-16,-6 0-3 0,0 2-1 0,3 6 0 16,0 2-15-16,-3 4 0 0,3 4 0 0,0 3 0 15,3 3 0-15,0 2 0 0,0 3 0 0,0-2 0 16,3 4 8-16,0-1-8 0,0-4 11 0,0 6-11 15,3-3 0-15,-3 2 0 0,3 1-12 0,6 0 3 16,0-6 9-16,0-2 0 0,0-3 0 0,0 0 0 16,0-5 0-16,3-3-10 0,0-2 10 0,0-4-10 15,0-1 2-15,2-4 0 0,-2-4 0 0,3-6 0 16,0 0 8-16,-3-6 0 0,6 1 0 0,-3-6-8 16,0-2 18-16,0-3 4 0,-1-5 1 0,1-3 0 0,-3-2 0 15,3-3 0-15,-3-3 0 0,0 3 0 0,-3 0-7 0,0 2-8 16,-6 1 11-16,3 2-11 0,-6 3 11 0,0 2-11 15,0-2 10-15,-6 3-10 16,0-1 12-16,-3 3-3 0,0 0-1 0,0 3 0 0,-6 0-8 0,0 5 12 0,0 0-12 0,-3 3 12 16,1-1-21-16,-1 6-4 0,-3 6-1 0,0-1 0 15,3 3-1-15,-3 5 0 0,4 0 0 0,2 3 0 16,0 0 1-16,3 3 0 0,0-1 0 0,0 3 0 16,3-2 6-16,0 2 8 0,6-2-13 0,0-3 5 15,0 2 8-15,0-5 0 0,6 0 0 0,0-2-8 16,0-3 22-16,0 0 5 0,3-3 1 0,3-2 0 0,3-3 9 15,0 0 3-15,0-3 0 0,0 1 0 0,3-1-5 0,-4-2-1 16,1-1 0-16,3 1 0 0,-3 0-18 0,3-1-8 16,0 1 8-16,-3 0-8 0,3 0-9 0,-3-1-7 15,3 1-2-15,-4-3 0 16,4 3-129-16,0-3-25 0,3 0-6 0</inkml:trace>
  <inkml:trace contextRef="#ctx0" brushRef="#br0" timeOffset="32169.5153">7083 8054 1386 0,'0'0'30'0,"0"0"6"0,0 0 2 0,0 0 2 0,3-5-32 0,0-3-8 16,0 2 0-16,-3 1 0 0,0 0 59 0,0-3 10 15,0 3 3-15,0-3 0 0,0 2-15 0,-3-2-2 16,0 3-1-16,0 0 0 0,-3 2 4 0,0-2 1 16,0 2 0-16,-3 1 0 0,3-1-25 0,-6 3-5 15,-2 3-1-15,2-1 0 0,-3 1-28 0,0 2 0 0,0 0-11 0,0 3 11 16,-3-2-23-16,6 4 3 0,-3-2 1 0,1 5 0 16,2-2 4-16,3 2 1 0,-3 1 0 0,6-1 0 15,0 0 4-15,0 0 1 0,6 0 0 0,0-2 0 31,6 2-14-31,0 0-2 0,3-2-1 0,0 0 0 16,6-3-10-16,0-3-1 0,-4 0-1 0,7 0 0 0,0 1 20 0,3-4 4 0,-6 1 1 0,0 2 0 16,0-2 13-16,0 0 0 0,-4-1 0 0,-2 4 0 15,-3-1 0-15,3 0 0 0,-6 3 12 0,3 0-12 16,-3 0 38-16,0 0 1 0,-3 2 0 0,-3 1 0 16,0 0 5-16,3 2 0 0,-3-3 1 0,-3 4 0 15,3-1 2-15,-3 0 0 0,-3 0 0 0,0 1 0 16,1-4-11-16,-1 1-1 0,0-1-1 0,-3 1 0 0,3 0-19 15,-3-4-4-15,3-1-1 0,0 2 0 16,0-6-30-16,0 1-7 0,3 0-1 0,6-3-652 16,0 0-130-16</inkml:trace>
  <inkml:trace contextRef="#ctx0" brushRef="#br0" timeOffset="32357.2096">7303 8009 1231 0,'0'16'27'0,"3"-6"5"0,-3 1 2 0,0 2 1 0,0 3-35 0,-3 0 0 16,3 5 0-16,-3 0 0 0,0 0 52 0,0 3 4 15,-3-3 1-15,4 1 0 0,-1-4-19 0,-3-2-4 0,3 0-1 0,-3-3 0 16,3-2-14-16,0-1-3 0,0 1-1 0,0-6 0 31,3-5-47-31,0 0-10 0,0 0-2 0</inkml:trace>
  <inkml:trace contextRef="#ctx0" brushRef="#br0" timeOffset="32687.372">7449 8279 1450 0,'0'0'32'0,"0"0"6"0,0 8 2 0,0-3 1 0,0 3-33 0,3-3-8 15,-3-5 0-15,6 6 0 0,0-4 45 0,0-2 7 16,-6 0 2-16,6-2 0 0,0-4-6 0,0 1-2 16,3-6 0-16,0 1 0 0,-3-3 5 0,0-3 1 15,6-3 0-15,-3-2 0 0,-1 0-13 0,1-3-3 16,0 3 0-16,3 2 0 0,-3 1-24 0,0-1-4 16,0 6-8-16,-3 0 11 0,3 5-11 0,-6 0 0 15,3 3 0-15,-6 5 0 0,0 0 12 0,0 0-2 0,3 5-1 0,0 3 0 16,0 5 2-16,0 0 0 0,-6 3 0 0,3 5 0 15,-3 1-11-15,3 1 0 0,-3 1 0 0,3-3 0 32,0 1-32-32,0-1-8 0,0 0-1 0,3-3-1 15,0-4-155-15,0-1-31 0,3-3-7 0</inkml:trace>
  <inkml:trace contextRef="#ctx0" brushRef="#br0" timeOffset="33146.663">8033 7898 1476 0,'3'-16'32'0,"-3"8"8"0,0 0 0 0,0-5 1 0,-3 2-33 0,-3 1-8 0,0-1 0 0,0 3 0 16,0-2 81-16,0 4 15 0,-6 1 2 0,3 0 1 15,-3 5-23-15,-3 0-5 0,3 0-1 0,-3 5 0 16,1 3-35-16,-1 0-7 0,-3 0-2 0,0 2 0 16,3 4-14-16,0-1-4 0,-3 3 0 0,6 2 0 0,-2 1-8 0,-1 5 0 15,3 2 0-15,3 0-11 0,0 4 11 0,0 4-8 16,3 0 8-16,3 6-8 0,0-3 8 0,3 0-10 15,0-2 10-15,3-1-10 0,0-5 10 0,3-2-8 16,3-4 8-16,0-4-8 0,3-1 8 0,0-4-8 16,0-4 8-16,2 1-8 0,1-6 8 0,0 0-10 15,0-5 10-15,3-2-10 0,-3-4 20 0,3-4 4 16,-3-1 1-16,-1 1 0 0,1-6 6 0,-3 0 2 16,0-3 0-16,-3-2 0 0,0-3-3 0,0 3 0 15,-6-3 0-15,3 3 0 0,-6 0-5 0,0 0-2 0,0 2 0 16,-6 4 0-16,0-1 1 0,-3 2 0 0,0 4 0 15,-6-1 0-15,0 3-14 0,-3 3 8 0,4 2-8 16,-1 3 0-16,0 3 0 0,-3 2 0 0,0 1 0 0,6 4 0 16,-3 1 0-16,3-1-12 0,0 4 12 15,4-1-10-15,5 0 10 0,-3-2-10 0,3-1 10 0,3-2-10 16,0 0 10-16,6-3 0 0,0-2 10 0,2 0-10 16,1-1 24-16,0-4-2 0,6-1 0 0,0 0 0 15,3 1-6-15,-3-4-2 0,3 1 0 0,0 0 0 16,-4 0-36-1,4-1-7-15,-3-2-2 0,0 0-1063 0</inkml:trace>
  <inkml:trace contextRef="#ctx0" brushRef="#br0" timeOffset="33935.0783">7533 9530 1885 0,'0'0'53'0,"0"0"12"0,0 0-52 0,-6-2-13 16,0 2 0-16,-3 0 0 0,6 5 43 0,-6 0 5 15,3 1 2-15,-3 4 0 0,3 1-30 0,-3 2-5 16,3 3-2-16,0 5 0 0,-3-3-13 0,6 6 0 15,0 3-12-15,0-1 12 0,3 1-10 0,0-4 10 16,6 1-8-16,0 0 8 0,3-3-9 0,0-2 9 16,3-1-10-16,0-4 10 0,0-4-9 0,0 1 9 15,3-6-8-15,-1-2 8 0,1-3 15 0,3-3 8 0,-3-2 1 16,3-3 1-16,0-3 21 0,0-2 4 0,0 0 1 16,-1-3 0-16,-2 0 5 0,0-3 0 0,0 1 1 0,-3-3 0 15,0-3-3-15,-6 0-1 0,0 3 0 0,-6-3 0 16,0 3-13-16,-3-3-2 0,-3 3-1 0,0 0 0 15,-6 2-13-15,0 1-4 0,-3-1 0 0,-3 3 0 16,3 3-33-16,-2 3-7 0,-1 4-2 0,3 1 0 31,0 2-147-31,0 6-30 0,0 2-5 0</inkml:trace>
  <inkml:trace contextRef="#ctx0" brushRef="#br0" timeOffset="35031.2697">7163 11086 1458 0,'0'-13'32'0,"0"13"6"0,0 0 2 0,3-5 1 0,-3-1-33 0,0 1-8 16,0 0 0-16,0-1 0 0,0 1 59 0,0 0 9 16,0-1 3-16,0-1 0 0,0 1-5 0,0-2-1 0,0 3 0 0,0-3 0 15,0-2 1-15,0 2 0 0,-3 0 0 0,0 0 0 16,1 0-13-16,-1 0-2 0,0 0-1 0,-3 3 0 16,3-1-22-16,-3 4-5 0,0-1-1 0,0 3 0 15,-3 0-6-15,3 3 0 0,0 2-1 0,-3 0 0 16,0 6-15-16,3-1 0 0,-3 1-9 0,3 5 9 15,-3 0-12-15,3 2 12 0,-3 6-13 16,0-3 5-16,4 0-4 0,2 1 0 0,0-4 0 0,0 3 0 16,0-2 12-16,3-1-10 0,3 1 10 0,0-3-10 15,0 0-2-15,3-1 0 0,-1-1 0 0,4-4 0 16,-3 1-5-16,3-3-2 0,0-3 0 0,0 0 0 16,0 1 3-16,3-4 0 0,-3-2 0 0,6-5 0 15,-3 2 7-15,0-5 9 0,0 0-13 0,5-2 5 16,1-3 8-16,-3-3 0 0,3 0 0 0,-6 0-8 15,-3 0 8-15,3-2 0 0,3-1 0 0,-3 6 0 16,-1 0 0-16,-2-1 8 0,0 1-8 0,0 3 0 16,-6-4 0-16,3 6 0 0,-6 1 0 0,3 1 8 15,0-4 2-15,0 4 1 0,-6 4 0 0,3 2 0 0,-6 0 7 0,0 2 2 16,0 4 0-16,0 2 0 0,-3 5-20 16,3 0 0-16,0-2-13 0,-2 2 5 0,-1 3-1 0,0-3 0 15,6 3 0-15,3 0 0 0,-6 0-5 0,6-3-1 16,0 0 0-16,6 0 0 0,3-2-5 0,0-1-2 15,-4-2 0-15,4-2 0 16,6-4-5-16,0-2-1 0,-3-2 0 0,3-1 0 0,-3-5 16 0,3 0 4 16,-3-2 0-16,3-1 0 0,-7 0 23 0,4-2 5 0,-3-3 0 15,3 6 1-15,-6-1 15 0,-3 1 2 0,3-4 1 0,-3 1 0 16,-3 5-11-16,0-2-3 0,-3-1 0 0,0-2 0 16,-3 5 11-16,-3 0 1 0,0 3 1 0,-3-1 0 15,3 1-8-15,-2 2-2 0,-1 1 0 0,-3 2 0 16,3 0-40-16,0 0-8 0,6 0-1 0,-3 0-1 31,3 5-118-31,6-5-24 0,0 0-5 0</inkml:trace>
  <inkml:trace contextRef="#ctx0" brushRef="#br0" timeOffset="35328.202">7687 10837 1378 0,'0'0'30'0,"0"0"6"0,0 0 2 0,0 0 2 16,-3 8-32-16,0 0-8 0,-6 0 0 0,4 3 0 15,-1-3 88-15,-3 5 16 0,-6-3 3 0,3 4 1 0,6-1-63 16,-6 0-12-16,0-2-2 0,-3 2-1 0,3-2-18 0,3 2-3 16,0-3-1-16,3 1 0 0,1 0-8 0,-1-4 0 15,6-7 0-15,3 6-11 0,0 4-10 0,-1-2-3 16,4-2 0-16,3-1 0 16,3 0-2-16,0 3-1 0,-3 0 0 0,3 0 0 0,3 0 17 0,-3-3 10 15,-6-2-12-15,6 2 12 0,0 3 0 0,-6 0 0 16,-1 0 0-16,-2 0 0 0,3-3 28 0,-6 6 5 15,-6-3 2-15,3 0 0 0,-5 5 29 0,5-3 7 16,0 4 1-16,-3-4 0 0,-3 4-28 0,3-4-6 16,-3 3-1-16,3-5 0 0,0 0-37 0,0 0 0 15,-3-3 0-15,6 1 0 16,3-6-142-16,0 0-33 0,0 0-6 0</inkml:trace>
  <inkml:trace contextRef="#ctx0" brushRef="#br0" timeOffset="35872.4444">8030 10755 1769 0,'0'0'50'0,"-3"-5"11"0,0 0-49 0,0-1-12 0,0 1 0 0,0 0 0 15,-6 2 93-15,3 1 16 0,0-1 3 0,0 0 1 16,0 1-47-16,0 2-10 0,-3 2-1 0,0 1-1 16,3 0-38-16,-3-1-7 0,0 4-1 0,0 1-8 15,1 1 0-15,2 3 0 0,-3 2 0 0,3 3-9 16,-3 3-4-16,3 2-1 0,-3 5 0 0,3 1 0 15,0 4 14-15,0 1-12 0,3 0 12 0,3 0-12 16,-3-1 12-16,6-1 0 0,0-1-10 0,3 0 10 16,0-5-9-16,3-1 9 0,0-1-12 0,3-4 12 15,3-5-9-15,-4 1 9 0,1-4 0 0,3-2-9 16,3-5 9-16,0-3-13 0,-6-3 5 0,6-2 8 0,0-6 0 16,-3 1 0-16,2-6 9 0,1-3-1 0,-3-2 4 15,3-5 2-15,0-4 0 0,0 1 0 0,-3-2 3 0,-7-6 1 16,1 0 0-16,0-1 0 0,-3 4-9 0,0 0-1 15,-6 5-8-15,-6 2 12 0,3 3 3 0,-6 3 0 16,-3 3 0-16,-2 2 0 0,-4 0 26 0,3 3 6 16,0 5 1-16,-3 0 0 0,-3 2-24 0,3 1-4 15,7 5 0-15,-4 3-1 0,-3 2-29 0,3 0-6 16,0 6 0-16,3 0-1 16,-3 2-27-16,3 0-6 0,0 3-1 0,1 0 0 15,5 5 1-15,-3 0 0 0,0 0 0 0,3 3 0 16,0 0 17-16,3-3 3 0,0 3 1 0,0-6 0 0,3 4 16 0,0-7 3 15,3 1 1-15,0-2 0 0,0-4 9 0,0-2 9 0,3 0-1 16,0-3-8-16,3 1 24 0,0-4-3 0,-4 1 0 0,7-3 0 16,0-3 16-16,0 1 3 0,-3-1 1 0,3 0 0 15,3-2-1-15,0 2-1 0,-3 1 0 0,0-1 0 16,0-2-23-16,-1 5-5 0,-2-3-1 0,0 0 0 16,0 1-10-16,3-1 0 0,-3 1 0 0,0 2 0 15,0-6 0-15,0 4-12 0,-3-4 2 0,6 4-725 16,-3-4-145-16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0T18:58:40.0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14977 3866 1176 0,'3'-8'33'0,"-3"8"7"0,0 0-32 0,0-6-8 16,0 1 0-16,0 5 0 0,0 0 53 0,6-3 9 16,-6 3 2-16,6-2 0 0,3-1-37 0,-9 3-7 15,6 3-2-15,0 2 0 0,0-5-18 0,3 5 10 16,-6-2-10-16,2 2 8 0,-2 1 16 0,3-1 4 16,-6-5 0-16,3 8 0 0,3 0 6 0,-3 0 2 15,3 2 0-15,-3 1 0 0,0 2 14 0,0 0 3 16,0 3 1-16,0 3 0 0,-3 2-22 0,3 0-5 15,-3 5-1-15,3 6 0 0,-3 3-13 0,3-1-2 16,-3 3-1-16,0 3 0 0,3-1-10 0,-3 1 0 16,0 0 0-16,0 0 0 0,0 2 0 0,0-13 0 15,0 5 0-15,-3 1 0 0,3-1 10 0,-3 1-10 0,3-4 12 0,0 1-12 16,-3 2 10-16,3 6-10 0,0-5 8 0,-3-4-8 16,3-4 0-16,-3-1 8 0,0-2-8 0,3-5 0 15,0-1 0-15,-3-2 0 0,3 0-9 0,0 0 9 16,3-8-44-1,-3 0-3-15,3-1 0 0,-3-7-524 0,0 0-105 0</inkml:trace>
  <inkml:trace contextRef="#ctx0" brushRef="#br0" timeOffset="596.7462">15117 3950 1249 0,'-9'-16'27'0,"6"8"5"0,-3 0 2 0,3-5 2 15,3 3-28-15,0-4-8 0,-3 1 0 0,3 0 0 0,3 0 62 0,3 0 11 16,-3-3 3-16,3 2 0 0,0-1-36 0,6-1-6 16,-3 2-2-16,3-1 0 0,-3 1-13 0,2 1-3 15,4-5-1-15,0 4 0 0,0-2 5 0,0 3 0 16,3 0 1-16,3 0 0 0,-3 2-4 0,-4 3-1 15,4 3 0-15,0-3 0 0,3 3-16 0,0 5 10 16,0 0-10-16,-1 5 8 0,1-2-8 0,3 5 0 0,0 2 0 16,-6 1-11-16,0 2 11 0,-3 6 0 0,-4-4 0 0,1 4 0 15,-3 2 0-15,-6 3 0 0,3 2 0 0,-3 1 0 16,-6-3 0-16,0 5 0 0,0 0 0 0,-6 3 0 16,0-1-13-16,-3-2-1 0,-2 3 0 0,-1 3 0 15,-3-4 5-15,0 6 1 0,-6 0 0 0,3 3 0 16,-2-3 8-16,-1 3-10 0,0-6 10 0,3 3-10 15,0-8 10-15,3 1 0 0,-2 1 0 0,5-7-8 16,-3 0 8-16,6-6-8 0,0 1 8 0,3-6-8 16,3-2 8-16,0-1 0 0,0-4 0 0,3-1 0 15,3-2-8-15,-3-1 0 0,6 1 0 0,-3-3 0 16,3-5-6-16,0-3-1 0,3 0 0 0,-3 0 0 16,3-3 5-16,3 3 1 0,-3-2 0 0,0-1 0 15,-3 3 9-15,3 0 0 0,0 3 0 0,-3 0-8 16,3 2-2-16,-6 3 0 0,0 0 0 0,0 0 0 0,0 0 10 15,0 0 0-15,6 8 0 0,3 2 0 0,-3-2 0 0,-1 8 8 16,1-2-8-16,3 1 11 0,0-1 9 0,3 4 3 16,-3 1 0-16,6-1 0 0,-6 3-10 0,3-2-1 15,3 5-1-15,0-6 0 0,-3 1-11 0,-1-6 0 16,1-2 0-16,3 2 8 0,-3 0-8 0,3-2 0 16,0-1 0-16,0 1 0 15,3-1-25-15,2 1-7 0,1-3-2 0</inkml:trace>
  <inkml:trace contextRef="#ctx0" brushRef="#br0" timeOffset="1020.9131">16072 4154 1371 0,'0'0'30'0,"0"0"6"0,0 0 2 0,0 0 1 0,0 0-31 0,0 0-8 16,0 0 0-16,0 0 0 0,0 0 60 0,0 0 12 16,0 0 1-16,0 0 1 0,6-3-30 0,3 6-7 15,0 0-1-15,3-1 0 0,0 4-25 0,-3-4-11 16,3 6 8-16,0 0-8 0,3 0 0 0,2 0 0 16,-2-3 0-16,6 3 0 0,0-3 0 0,6 3 0 15,0-2 0-15,-1-1 0 0,-5-2 0 0,6-1 0 16,0 1 0-16,-3 0 0 0,2-1 0 0,-5-2 0 0,0 0 0 0,0-2 0 31,0 4-30-31,-3-4 2 0,-7 2 0 0,4-3-480 16,-3 3-95-16</inkml:trace>
  <inkml:trace contextRef="#ctx0" brushRef="#br0" timeOffset="1271.1224">16188 4419 1490 0,'0'0'32'0,"0"0"8"0,0 0 0 0,0 0 3 0,0 0-35 0,0 0-8 0,6-6 0 0,3 4 0 16,0-1 48-16,3 3 7 0,0-3 1 0,3 1 1 15,-9 2-40-15,9 2-8 0,6-2-1 0,-1 3-8 16,4 2 0-16,-3 1 0 0,3-4 0 0,0 3 0 0,0 1 0 15,-1-1 0-15,1 0 0 0,0 1 0 0,3-1-10 0,-3 3-9 16,-1-5-1-16,1 2-477 16,6 0-95-16</inkml:trace>
  <inkml:trace contextRef="#ctx0" brushRef="#br0" timeOffset="1954.2127">17319 2865 1263 0,'0'0'28'0,"0"0"5"0,0 0 2 0,-5 0 1 15,-4 0-36-15,9 0 0 0,0 0 0 0,0 0 0 0,-6 6 48 0,0 4 4 16,3-2 0-16,3 5 0 0,0 6-16 16,-3 2-4-16,-3 6 0 0,6 4 0 15,3-4-19-15,-6 10-4 0,-3 3-1 0,6 10 0 16,3 5-8-16,0 1 0 0,-6 13 0 0,3-6 0 16,0 6 0-16,3 5 0 0,0 0-8 0,-3 6 8 15,-3-1 0-15,3 0 0 0,6 3 0 0,0 3 8 16,0-3-8-16,-3 0 8 0,-3-3-8 0,3 1 8 0,3 4-8 0,-6-1 0 15,-3-1 0-15,3 0 0 0,6-3 0 0,-3-21 8 16,-3 6-8-16,0 4 8 0,0 1 3 16,0 5 0-16,-6-2 0 0,3 2 0 0,-6 3-11 0,3 28 8 15,3-7-8-15,-3-5 8 0,0-3-8 0,3-5 0 16,0-3 0-16,0-3 8 0,3-2 2 16,0-1 0-16,-6 1 0 0,6-5 0 0,6-1 2 0,0-2 1 15,-9-6 0-15,3 1 0 0,6-3-1 0,0-1 0 16,-3 1 0-16,6-5 0 0,-3-1-12 0,0-4 0 15,5-4 8-15,-5-2-8 0,0 3 0 0,3-3 0 0,0-3 8 16,3-2-8-16,-3-3 0 0,0 0 0 0,0-5 0 0,0-3-10 16,6-3 0-16,-3-2 0 0,-6-3 0 0,6-2 0 15,-1-3-3-15,1-3-1 0,-3-5 0 0,0 0 0 32,0-3-39-32,3-2-8 0,0-1-2 0,0-4 0 15,-6-1-15-15,6 0-3 0,6-2-1 0,-4 0 0 0</inkml:trace>
  <inkml:trace contextRef="#ctx0" brushRef="#br0" timeOffset="2519.4403">17486 2902 1690 0,'0'0'48'0,"0"0"11"0,0 0-47 0,0 0-12 16,0 0 0-16,9 6 0 0,0 2 16 0,3 0 2 15,0-3 0-15,0 0 0 0,0-2-18 0,9 2 0 16,-1-5-11-16,1 0-489 16,3 0-97-16</inkml:trace>
  <inkml:trace contextRef="#ctx0" brushRef="#br0" timeOffset="3919.0093">22874 3268 906 0,'-3'-3'25'0,"3"3"7"0,3-5-32 0,0 2 0 0,-3 3 0 0,3-3 0 16,-3-2 64-16,6 2 7 0,0-2 1 0,0 3 0 16,-3-1-16-16,11-2-2 0,-5 2-1 0,3-2 0 15,0-1-22-15,0 4-5 0,3-4-1 0,3 6 0 16,0 0-3-16,0 0-1 0,-4 0 0 0,4 0 0 15,0 0-21-15,3 6 0 0,-9 2 0 0,3-3 8 16,3 3-8-16,-3 0 0 0,-1 8 0 0,-5 0 0 16,9 2 8-16,-6 1 4 0,0 4 1 0,-3 4 0 15,-3-1 2-15,0 3 0 0,0 3 0 0,-3 3 0 0,-3-1-7 0,0 3 0 16,0 3-8-16,0 2 12 0,-3 0-1 0,0 1-1 16,0 2 0-16,0-3 0 0,0 3 4 0,-3 3 1 15,6-3 0-15,-3 2 0 0,3 1-6 0,-6 2-1 16,6-2 0-16,0 2 0 0,0 0-8 0,0-2 0 15,0 2 9-15,0 0-9 0,0 3 0 0,0 0 0 16,0 3 0-16,0-3 0 0,0 0 0 0,0 0 0 0,-3-3 0 0,3-3 0 16,0 4 0-16,-3 2 0 0,0-6 0 0,3 4 0 15,0-1 0-15,-3-3 8 0,0 4-8 0,-3-4 0 16,6-2 0-16,0 3 0 0,-3 2 0 0,0-2 0 16,3 2 8-16,-3-2-8 0,0 2 8 0,3 0-8 15,-9-2 9-15,9 2-9 0,0 0 12 0,-3 1-12 16,0 2 12-16,3-3-12 0,-6 3 12 0,3-3-12 15,3 3 12-15,-3-3-12 0,-8-2 12 0,11 5-12 16,0-6 12-16,-3 4-12 0,-3 2 12 0,3-6-12 16,3-2 10-16,3 0-10 0,-6 0 8 0,0 0-8 15,-3-2 8-15,6-1-8 0,6-2 8 0,-6-1-8 16,0 4 8-16,3-4-8 0,0 1 8 0,3 2-8 16,-3-5 0-16,3 0 0 0,-4-2 0 0,1-3 0 15,3 2 0-15,-3-2 8 0,-3-1-8 0,0 4 0 0,3-3 0 16,0-1 0-16,-3 4 0 0,3-4 0 15,-3 1 8-15,0 0-8 0,0 0 8 0,6-1-8 0,-6-1 0 16,3 1 0-16,0-4 0 0,-3-1 0 0,0 3 0 0,3 0 0 16,-3-2 0-16,3-1 0 0,0 1 0 0,3-3 0 15,-6 2 0-15,0-5 0 0,3 3 0 0,0 0 0 16,-3-6 0-16,3 1 0 0,0-3 8 0,0 0-8 16,-3 0 8-16,0-6-8 0,0 1 10 0,0-3-10 15,0 0 12-15,0 0-12 0,0-3 15 0,0-5-4 16,0 0-1-16,-6 2 0 0,3 4 26 0,-3-6 6 15,-6 0 1-15,12 0 0 0,0 0 3 0,-15 0 1 0,3 0 0 16,-8-3 0-16,-4-2-30 0,0 2-5 0,3 1-2 0,6-1-702 16,-9 0-140-16</inkml:trace>
  <inkml:trace contextRef="#ctx0" brushRef="#br0" timeOffset="16995.9199">21787 3524 1173 0,'0'0'25'0,"0"-2"6"0,3-4 1 0,-3 1 2 0,3 0-34 0,-3 2 0 0,-3-5 0 0,6 3 0 16,0 0 102-16,-3-1 14 0,-3-2 2 0,3 0 1 15,0 0-35-15,0 1-6 0,-6-1-2 0,3 0 0 16,0 2-28-16,3 1-7 0,-3 2-1 0,0-5 0 16,0 3-21-16,3 5-5 0,-6 0-1 0,6 0 0 15,0 0-13-15,0 0 11 0,0 0-11 0,-11 0 10 16,-1 0-10-16,0 5 8 0,3 3-8 0,0 3 8 15,0 0-8-15,0 4 0 0,0 1 0 0,6 6 0 16,-6 1 0-16,0-2 0 0,6 6 0 0,-3 5 0 16,0-1 0-16,3 4 0 0,0 2 0 0,3 0 0 15,0 0 0-15,0 0-12 0,0-8 2 0,3 3 1 16,3-6 9-16,0 1 0 0,3-6 0 0,0 0 0 16,0-2 0-16,3-1-10 0,3-5 10 0,3-2-13 15,0-3 13-15,-1 0 0 0,-2-8 0 0,-15 0 10 16,21-3-10-16,3-2 0 0,-6-6 0 0,-3 1 0 0,3-3 26 15,-1-3 3-15,-2-3 1 0,-3 1 0 0,3-4 6 0,-3 1 0 16,-3-5 1-16,0-1 0 0,0 4 1 0,-3-4 0 16,-3-2 0-16,0 3 0 0,0-1 0 0,-6 1 0 15,0-1 0-15,-3 1 0 0,-3 2-2 0,0 0-1 16,0 3 0-16,-3-3 0 0,-3 3-23 0,0 2-12 16,0 1 12-16,1 2-12 0,-1 3 0 0,-3 5-11 15,9-3 0-15,-3 6 0 16,3 2-28-16,0 1-5 0,-3-1-2 0,12 3-721 15,0 0-144-15</inkml:trace>
  <inkml:trace contextRef="#ctx0" brushRef="#br0" timeOffset="17575.7426">21868 4855 1746 0,'0'0'38'0,"0"0"8"0,0 0 2 0,0 0 1 0,0 0-39 0,-9 8-10 0,3 0 0 0,0 5 0 16,3 0 42-16,-3 6 6 0,3 2 2 0,-6-2 0 15,3 7-12-15,0 1-2 0,3-1-1 0,-3 6 0 16,-3 0-3-16,9-1 0 0,-3 4 0 0,-6-1 0 16,3 0-9-16,6 1-3 0,-3-1 0 0,3-2 0 0,-3-3-7 0,0 0-1 15,3 0-1-15,3-2 0 0,3-1-23 0,-3-2-4 16,0-3 0-16,6 0-649 16,3-2-130-16</inkml:trace>
  <inkml:trace contextRef="#ctx0" brushRef="#br0" timeOffset="18241.5204">21877 6477 1713 0,'0'0'37'0,"0"0"8"0,-6 3 2 0,-6 2 2 0,0-2-39 0,9-1-10 0,-6 4 0 0,0 1 0 16,-3 1 54-16,3 0 9 0,0 0 1 0,3 6 1 15,0-1-33-15,0 3-8 0,-3 2 0 0,4 3-1 16,-4 0-7-16,3 3 0 0,6 3-1 0,3 4 0 0,0 1-6 0,0 5-1 16,0-2 0-16,2 2 0 0,1-3-8 0,6 1 0 15,0-1 0-15,0-5 8 0,3-3-8 0,3-2 0 16,-3-3 0-16,0-2 8 0,3-6-8 0,-1-2 0 15,4-6 0-15,0-2 0 0,0-3 17 0,6-6-1 16,-4-2-1-16,4-2 0 0,-3-9 9 0,6-2 3 16,-6-5 0-16,2-3 0 0,4-6 5 0,-9-4 0 15,0-1 1-15,-6 0 0 0,0 1 7 0,-6-1 0 16,-3 3 1-16,-9 0 0 0,-3 2 3 0,-6 1 1 16,0 2 0-16,-3 3 0 0,-3 3-2 0,-3 2-1 15,0 3 0-15,-5 5 0 0,2 3-33 0,-3 5-9 0,3 2 0 16,-3 4 0-1,4 7-116-15,-1 3-28 0,-3 5-6 0</inkml:trace>
  <inkml:trace contextRef="#ctx0" brushRef="#br0" timeOffset="22350.9637">21653 8821 1160 0,'0'0'32'0,"0"0"9"0,-9 0-33 0,3 0-8 0,-2 0 0 0,-1-2 0 16,0 2 71-16,0-3 12 0,0 0 2 0,3 1 1 15,0 2-7-15,-3-3-2 0,3 0 0 0,0-2 0 16,-3 2 4-16,9 3 1 0,-3-2 0 0,-3-1 0 15,3 3-9-15,3 0-1 0,0 0-1 0,0 0 0 16,0 0-60-16,-3 3-11 0,0-1 0 0,3-2 0 16,0 0 0-16,0 8 0 0,3 0 0 0,0 0 0 15,3 0-10-15,0-3 10 0,0-2 0 0,0 2-9 16,3 1 9-16,0-4 0 0,3 4 0 0,0-4 0 0,6-2 0 0,-4 0 0 16,4 0 0-16,3-2 0 0,0 2 0 15,0 0 0-15,-3-3 0 0,3 3 8 0,-4-3-8 0,1 3 0 16,-3 0 0-16,0 0 0 0,0 0 0 0,0 0 0 15,-3 0 0-15,3 0 0 16,-6 3 0-16,2 0 0 0,-2-3 0 0,-9 0 8 0,0 0 1 0,9 0 1 16,0 0 0-16,-9 0 0 0,0 0-10 0,0 0 0 15,9 2 0-15,-3-2 0 0,0-2 0 0,-6 2 0 16,0 0 0-16,3 0 0 0,-3 0 0 0,0 0 0 0,0 0 0 0,0 0 0 16,0 0 0-16,-3 8 0 0,0-3 0 0,-3 0 0 15,0 3 0-15,0-3 0 0,0 3 0 0,-3 0 0 16,-3 3-9-16,6-3-4 0,-5 2-1 15,-1 1 0-15,3 0 6 0,-6-1 8 0,3 3-13 16,0 1 5-16,0-4 8 0,-3 3 0 0,3 1 0 0,-3-1 0 16,-2 3 0-16,-1-3 0 0,3 0 0 0,0-2 0 15,3 2 0-15,0-2-8 0,3 2 8 0,-3-3 0 16,0 1 0-16,3-3 0 0,4 2 0 0,-1 1 0 16,0-3 0-16,0-3 0 0,3 1 0 0,3-6 0 15,-6 8 0-15,3-3 0 0,-3 0 0 0,6-5 0 16,0 0 0-16,0 0 0 0,0 0 0 0,0 8 0 15,3-3 0-15,-3-5 0 0,6 6 0 0,0-1 8 16,-3 0-8-16,6-5 0 0,0 3 0 0,2-1 0 0,4 1 0 16,0 0 0-16,0-1 0 0,3-2 0 0,3 0 11 15,0 0 1-15,-1-2 0 0,4 2 0 0,0-3-12 0,-3 3-17 16,0-3 4-16,0 1 1 0,-4-1 12 0,1 3 13 16,-3-5-2-16,0 5-1 15,0-5-49-15,-6 2-9 0,3 0-3 0,-12 3-585 16,0 0-116-16</inkml:trace>
  <inkml:trace contextRef="#ctx0" brushRef="#br0" timeOffset="22726.0047">21519 9123 1497 0,'-9'-5'32'0,"9"5"8"0,0 0 0 0,-5-6 4 0,2 6-36 0,3 0-8 0,0 0 0 0,0 0 0 15,0 0 73-15,0 0 13 0,0 0 2 0,3-2 1 16,2-1-53-16,-5 3-12 0,9 3-1 0,3-1-1 16,-3-4 10-16,3 2 3 0,0 0 0 0,0-3 0 15,3 3-17-15,0-3-3 0,0 3-1 0,0 3 0 0,2-3-14 0,-2 0 0 16,3 0 0-16,-3 0 0 0,3 0 0 0,0 0 0 16,-6 0 0-16,5 0 0 15,-2 3-32-15,0-3-8 0,-3 2-3 0,3 1-836 16</inkml:trace>
  <inkml:trace contextRef="#ctx0" brushRef="#br0" timeOffset="23016.2398">22177 9131 1414 0,'0'0'31'0,"0"0"6"0,0 0 2 0,3 8 1 0,-3 0-32 0,-3 2-8 0,3 1 0 0,0 2 0 16,0 0 75-16,0 1 13 0,0 1 2 0,-3 1 1 16,0 0-35-16,3 3-8 0,3-1 0 0,-3-2-1 15,0 3-20-15,0-4-4 0,3 1-1 0,0 3 0 16,-3-3-10-16,0 0-3 0,6-1 0 0,-3-4 0 15,0 2-22-15,3-2-5 16,0-3-1-16,-6 0-569 0,0-3-113 0</inkml:trace>
  <inkml:trace contextRef="#ctx0" brushRef="#br0" timeOffset="23490.9673">22389 8490 1450 0,'-15'0'32'0,"15"0"6"0,0 0 2 0,0-2 1 0,-6-1-33 0,0 1-8 15,0-4 0-15,6 6 0 0,0 0 79 0,-6 0 13 0,0-5 4 0,6 5 0 16,0 0-56-16,-6 0-12 0,0 5-1 0,-3-5-1 16,9 6-26-16,-3 1 0 0,0 1 0 0,0 0 0 15,-3 3 10-15,6 2-10 0,-3 0 12 0,3 1-12 16,0-1 8-16,0-3-8 0,6 4 0 0,0-6 0 15,0 2 0-15,0-2 0 0,0 0 0 0,0-3 0 16,3-2 13-16,0 2-4 0,-3-5-1 0,3 0 0 16,-3-2 17-16,0-1 3 0,0-5 1 0,0 0 0 15,-1-2 7-15,1-1 0 0,0-2 1 0,-6 2 0 16,3-2 1-16,-3 0 0 0,3-3 0 0,-3 0 0 0,-3 3-22 16,0-1-5-16,-3-4-1 0,3 5 0 0,0 2-10 0,-2 1-9 15,-1-1 9-15,0 0-13 16,3 3-103-16,-6 3-20 0,3 3-4 0,0-4-756 15</inkml:trace>
  <inkml:trace contextRef="#ctx0" brushRef="#br0" timeOffset="24191.9274">21752 8448 1249 0,'-18'3'27'0,"12"-3"5"0,6 0 2 0,-9 2 2 0,-3 1-28 0,3 0-8 16,0 2 0-16,0 0 0 0,0 1 76 0,0-1 13 15,0 0 3-15,-3 0 1 0,1 3-49 0,2-2-9 16,3 2-3-16,0-3 0 0,0 3 1 0,0 0 0 16,3 0 0-16,-3 0 0 0,3 0-12 0,0-3-2 15,-3 3-1-15,6-8 0 0,0 0-2 0,0 8 0 16,0 0 0-16,0-8 0 0,0 0 6 0,0 0 1 0,0 0 0 15,0 0 0-15,0 0-3 0,0 0-1 16,6-6 0-16,3 1 0 16,0 0 2-16,0 0 1 0,0-6 0 0,0 0 0 0,2-2-22 0,1 5 8 15,0-2-8-15,0-4 0 0,0 1 0 0,-3 0 0 0,6 0 0 16,3 0 0-16,-3 2 0 0,0 0 0 0,-4 1 0 16,1 2 0-16,0 0 0 0,-3 0 0 15,0 3 0-15,-3-1 0 0,0 4 0 0,0-1 0 0,3-2 0 0,-9 5 0 16,0 0-8-16,0 0 8 0,9 2-8 0,3 1 8 15,-3 0 0-15,0-1-8 0,-3 6 8 0,2 0 0 16,1 0-9-16,-3 0 9 0,3 3-10 0,-3-1 10 16,3 1 0-16,-3-1-9 0,0 1 9 0,-3 0 0 15,0-3 0-15,3-1 0 0,0 1 0 0,-3 3 0 16,3-3 0-16,-3-3 0 0,6 1 0 0,-3-4-629 16,3 6-127-16</inkml:trace>
  <inkml:trace contextRef="#ctx0" brushRef="#br0" timeOffset="88662.2343">17787 3188 1119 0,'0'0'24'0,"0"0"6"0,0-8 1 0,0 3 1 0,-3-3-32 0,3 3 0 16,3-6 0-16,0 3 0 0,0 3 111 0,-3-3 16 15,0 3 3-15,3-3 1 0,3 3-45 0,-6-3-9 0,-3 2-1 16,3 6-1-16,6-5-15 0,-6 5-2 0,0 0-1 0,0-5 0 16,6 2-29-16,-6 3-7 0,0 0-1 15,0 0 0-15,0 0-12 0,0 0-8 0,0 0 8 0,0 0-8 16,0 0 9-16,0 0-9 0,3 8 12 0,3 3-12 16,0 2 12-16,-6 0-4 0,0 3 0 0,0 0-8 15,2 2 16-15,-2 3-3 0,-2 1-1 0,2 1 0 16,0-1 1-16,0-1 0 0,-3 3 0 0,3-3 0 15,-3 3-13-15,0-3 11 0,6 0-11 0,-6-3 10 16,0-4-10-16,3 2 0 0,3-3 0 0,3-3 0 16,-3 1-25-1,2-3-1-15,1-3 0 0,0 3-640 0,0-8-128 0</inkml:trace>
  <inkml:trace contextRef="#ctx0" brushRef="#br0" timeOffset="89129.6553">18087 3321 1407 0,'0'0'40'0,"0"0"8"0,0 0-38 0,-3 5-10 16,-2 3 0-16,2 0 0 0,-3 0 72 0,0 2 13 0,-3 1 3 0,3-1 0 16,-3 1-8-16,0 2-2 0,3 0 0 0,-6 1 0 15,0-1-23-15,0 3-5 0,0 2-1 0,0-2 0 16,1 5-22-16,-4-2-5 0,0 2-1 0,0 3 0 16,0 0-6-16,0 2-2 0,-3 1 0 0,0-1 0 15,6 3-13-15,-2-2-10 0,-7-4 2 0,9 1 0 16,3 0-1-16,-3-3 0 0,0-2 0 0,0-1 0 15,6-2-104-15,0-3-21 16,6-2-4-16</inkml:trace>
  <inkml:trace contextRef="#ctx0" brushRef="#br0" timeOffset="89723.4662">17951 3821 1774 0,'0'0'39'0,"0"0"8"0,0 0 1 0,0 0 3 0,0 0-41 0,0 0-10 0,0 0 0 0,0 0 0 16,0 0 45-16,0 0 7 0,0 0 2 0,0 0 0 15,3 5-23-15,-1 3-5 0,-2 2-1 0,3 1 0 16,0 2-11-16,3 3-2 0,0 3-1 0,-3-1 0 15,3 6-11-15,-3-8 0 0,6 2 0 0,-3 1 0 16,0-1 0-16,0 1 0 0,0-1 0 0,0-2 0 16,0 3 0-16,3 2 0 0,-6-5 0 0,3 0 0 15,0-3 0-15,0 0 0 0,-3 0 10 0,0-5-10 16,-3-8 36-16,0 0 0 0,3 8 0 0,-3-8 0 16,0 0-1-16,0 0 0 0,0 0 0 0,6-5 0 15,-3 0-5-15,2-1-1 0,-2-2 0 0,0-2 0 16,-3 2-13-16,3-5-4 0,0 0 0 0,-3-1 0 15,3-2-12-15,-3-2 0 0,0-1 8 0,-3 1-8 16,3-3 0-16,-3 0 0 0,-3-3 0 0,3 0 0 16,0 0 0-16,-2 0 0 0,-1 0 0 0,0 3 0 15,0 0 0-15,3 0 12 0,-3 2-3 0,0 4-1 0,3-1 4 16,-3 2 1-16,0 1 0 0,3 0 0 0,0 5-13 0,0 0 0 16,-3-2 0-16,3 2 0 0,3 2 8 0,-3-2 1 15,3 6 1-15,0-6 0 0,3 5-10 0,0 0 0 16,3-2-10-16,0 3 10 0,-6 2-9 0,9-6 9 15,3 1-8-15,0 2 8 0,3 1-10 0,-1-1 10 16,4 0-12-16,0 1 12 0,0-1-8 0,0 3 8 16,3 0 0-16,-3-3 0 0,-1 1 0 0,1 2 0 15,-3-3 0-15,3 3 0 0,-3-2 0 0,0 2 0 0,-3 0 0 16,3 0 0-16,-3-3-19 0,-1 3 3 16,1 0 1-16,-6 0 0 15,3 0-97-15,0 3-19 0,0-3-4 0,-9 0-845 16</inkml:trace>
  <inkml:trace contextRef="#ctx0" brushRef="#br0" timeOffset="90179.0561">18230 3781 1774 0,'0'0'39'0,"0"0"8"0,-3 0 1 0,3 0 3 0,0 0-41 0,0 0-10 0,0 0 0 0,-3 0 0 15,0-3 65-15,3 3 11 0,0 0 3 0,0 0 0 16,0 0-35-16,9-2-8 0,0-1 0 0,0 0-1 16,0 1-9-16,0 2-2 0,3 0 0 0,-3 0 0 15,3 0-24-15,-3 2 0 0,0 1 8 0,3 2-8 0,-4 1 0 16,1-1 0-16,0 0 0 0,0 3 8 0,-3 3-8 0,3-3 0 16,0 0 0-16,-6 2 8 0,0 1-8 15,3-1-9-15,-3 1 9 0,-3 2-13 16,0-2-9-16,0 2-2 0,-3 0 0 0,-3 3 0 15,3 5-3-15,-6-2-1 0,0 2 0 0,0 0 0 16,-3 0 2-16,0 3 0 0,1 0 0 0,-4-3 0 0,3-2 26 0,0-1 14 16,-3 1-2-16,0-6 0 0,3-5-12 0,-3 2 0 0,3-2 0 0,-2 0 0 15,-1-3 23-15,6-2 5 0,-3-3 0 0,3 0 1 16,9 0-9-16,-6-3-1 0,0 3-1 0,3-5 0 16,3 5 6-16,0 0 0 0,0-5 1 0,3-3 0 15,3 0-5-15,0 3-2 0,3-1 0 0,0 1 0 16,0-3 11-16,3 3 3 0,-1 2 0 0,1 3 0 15,3 0-5-15,0 6-1 0,3-4 0 0,0 3 0 16,0 3-18-16,0-2-8 0,-1-4 0 0,-2 4 8 16,6-1-8-16,-3 0 0 0,0 1 0 0,0-1 8 15,0-3-20-15,2 1-4 0,-2-3 0 0,0 3-736 16,3-1-148-16</inkml:trace>
  <inkml:trace contextRef="#ctx0" brushRef="#br0" timeOffset="105647.9923">18156 5104 1292 0,'0'0'28'0,"0"0"7"0,0 0 1 0,0-5 0 0,-3-3-36 0,0 2 0 0,0 1 0 0,3 0 0 15,-3-1 84-15,3 6 9 0,0-5 3 0,0 5 0 16,-3-3-29-16,3 3-6 0,-3-2-1 0,0-1 0 16,0 1-20-16,0 2-5 0,-6 0-1 0,3 5 0 15,0 0-6-15,-3 3-2 0,0 3 0 0,-2 2 0 16,-1 3-26-16,3 5 8 0,-6 0-8 0,3 6 0 16,0-4 0-16,0 6 0 0,0 1 0 0,0 1 0 15,3 4-10-15,0-1 10 0,3 1 0 0,3 2-9 16,1 0 9-16,2-3-8 0,2 3 8 0,7-5-8 15,0-6 8-15,0 1 0 0,6-3 0 0,0-6-8 16,3 1 8-16,0-4 0 0,3-7 0 0,2 0-8 16,4-5 8-16,0-3 11 0,-3-3-3 0,3-5 0 15,-4 0 25-15,4-5 5 0,-3-5 1 0,-3-1 0 16,-3-2 25-16,0-3 6 0,-7-2 1 0,1 2 0 16,-6 0 3-16,-3 0 1 0,-3 0 0 0,-3 1 0 0,-3 1-32 15,-3 1-7-15,1 0 0 0,-7 3-1 0,3-4-13 16,-9 1-2-16,-3 3-1 0,0-1 0 0,-3 3-11 0,4 3-8 15,-4 0 9-15,6 2-9 16,-3 6-75-16,6 0-21 0,-2 2-4 0,2 3-1101 16</inkml:trace>
  <inkml:trace contextRef="#ctx0" brushRef="#br0" timeOffset="119132.5989">17861 6268 1346 0,'0'0'29'0,"0"0"7"0,0-8 0 0,0 3 3 0,-3-1-31 0,3 6-8 0,0-5 0 0,-3 3 0 15,0-4 76-15,3 6 15 0,0 0 2 0,0 0 1 16,0 0-28-16,0-2-6 0,0 2 0 0,0 0-1 15,3-6-8-15,-3 6-2 0,0 0 0 0,0 0 0 16,6 6-17-16,-3 2-3 0,-3-1-1 0,0 4 0 16,3 0-4-16,0 5 0 0,0-3-1 0,-6 8 0 15,3 0-23-15,0 3 0 0,3 0 0 0,0 0 0 0,-3-1 0 0,0 4 0 16,0-6 0-16,0 3 0 0,3-6 0 0,-3 3 0 16,0-5 0-16,0 0 0 0,3 0 0 0,-3-3 8 15,0-2-8-15,0-1 0 0,3-2 0 0,0 0 0 16,-3-2 0-16,3 2-8 15,-3-8-93-15,0 0-19 0,0 0-3 0,6 2-469 16,3-2-93-16</inkml:trace>
  <inkml:trace contextRef="#ctx0" brushRef="#br0" timeOffset="119429.4968">18239 6361 1403 0,'3'-3'40'0,"-3"3"8"0,0 0-38 0,0 0-10 0,0 0 0 0,-3 5 0 16,3-5 65-16,-3 8 11 0,0 0 3 0,0 3 0 15,0-3-12-15,-3 0-3 0,0 5 0 0,0 3 0 16,4 0-27-16,-7 5-5 0,0 0-2 0,-3 0 0 16,-3 3 5-16,0 2 1 0,3 1 0 0,-6 2 0 15,-3 3-23-15,4-1-4 0,-1 1-1 0,0 0 0 16,0 2 5-16,-3 1 1 0,0-1 0 0,3-2 0 15,1 0 2-15,-1-3 1 0,0 0 0 0,0-3 0 16,6 1-17-16,-3-3 0 0,3-3 0 0,0-3 0 0,6 1 0 16,0-1 8-16,-2-2-8 0,2 0 0 15,-3-5-65-15,6-1-20 0,3-2-4 0,0 0-824 16</inkml:trace>
  <inkml:trace contextRef="#ctx0" brushRef="#br0" timeOffset="119929.5498">17956 7054 1422 0,'0'0'31'0,"0"0"6"0,0 0 2 0,0 0 1 0,0 8-32 0,3 2-8 0,3 4 0 0,-3 1 0 16,6-1 0-16,0 4 12 0,-3 1-12 0,6 2 12 15,0 0-4-15,0-2 0 0,3 2 0 0,0-3 0 16,3 1-8-16,-4-3-12 0,-5 0 2 0,3-6 1 16,-3 1 41-16,0-1 8 0,0-2 1 0,-3 0 1 15,-3-5 20-15,3-1 4 0,0-2 1 0,-6 0 0 16,0 0 12-16,0 0 2 0,0 0 1 0,9-5 0 16,-3-5-12-16,-3 2-2 0,-6 0-1 0,6-3 0 15,0-2-20-15,-3-3-4 0,-3 3-1 0,0-6 0 16,0 1-12-16,3-1-2 0,-3 1-1 0,-3-3 0 15,0-1-17-15,3 1-10 0,0-3 12 0,-3 1-12 16,3-1 8-16,-3 0-8 0,3 3 0 0,0-3 0 16,3 3 0-16,-3 0 0 0,0 2 0 0,3 1 0 15,3 2 0-15,-3 0 0 0,0 0 0 0,0 3 0 0,3 2 0 0,0 1 0 16,-3 2 0-16,3 0 0 0,-3 0 13 0,3 2-4 16,0-1-1-16,0 4 0 0,0-2 0 0,6-1 0 15,-3 1 0-15,3 0 0 0,0 2-8 0,0 3-12 16,3-5 2-16,-1 2 1 0,4 0 9 0,0 1 0 15,0-1-9-15,0 1 9 0,3-1 0 0,0 0-9 16,-3 1 9-16,2-4 0 0,1 6-25 0,-3-2 1 16,0-1 1-16,0 3 0 15,-3-3-41-15,3 3-8 0,-3 0-1 0,3 3-643 0,-4-3-129 16</inkml:trace>
  <inkml:trace contextRef="#ctx0" brushRef="#br0" timeOffset="120427.9661">18260 7014 1692 0,'-3'-3'37'0,"3"3"8"0,0 0 2 0,0 0 0 0,3-2-38 0,-3 2-9 0,3-8 0 0,3 3 0 15,3-6 75-15,-3 6 13 0,3-3 2 0,3 0 1 16,-3-3-66-16,6 6-13 0,-4-3-2 0,-2 5-1 16,3 1-9-16,0-1 8 0,0 3-8 0,0 5 8 15,-3-2-8-15,3 0 0 0,0 2 0 0,0 3 0 16,-3 2 0-16,2 1-14 0,1 0 2 0,-6 2 0 16,0-3-20-16,3 6-3 0,-3 0-1 0,0-3 0 0,-3 3 23 15,-3 0 4-15,0 0 1 0,-3 3 0 16,-3-1-2-16,0 3 0 0,-3 0 0 0,3 1 0 15,-3-1 10-15,0 0-8 0,1 0 8 0,-1 0-8 0,-3-5 16 0,3 0 3 16,3-3 1-16,0 0 0 0,-3-2 11 0,0-3 2 16,3-3 1-16,0 1 0 0,0-4 6 0,0-2 2 15,0-2 0-15,0-1 0 0,3-5 4 0,-3 0 1 16,0 0 0-16,3-2 0 0,0-4-23 0,1 4-4 16,-1-3 0-16,0-1-1 0,0 4-11 0,0 2 12 15,3 0-12-15,0 3 12 16,0 5-12-16,0 0 0 0,0 0 0 0,6 0 8 0,0 0-8 0,-6 0-11 15,8 0 3-15,4 7 0 0,3-1 8 0,-3 4-10 0,3-2 10 0,3-2-10 16,0-1 10-16,3 0 0 16,-1 3 0-16,-2-3 0 0,3-2 0 0,3 0 8 0,3-3-8 15,-6 2 0 1,2-2-84-16,1-2-22 0,-3 2-4 0</inkml:trace>
  <inkml:trace contextRef="#ctx0" brushRef="#br0" timeOffset="132653.5748">19873 3027 1335 0,'0'0'29'0,"0"0"7"0,0-8 0 0,-3 3 2 0,3-3-30 0,0 2-8 15,-3 6 0-15,0-8 0 0,0 3 84 0,3 5 15 0,0-5 3 0,0 5 1 16,-2-5-27-16,2 5-6 0,0 0-1 0,0 0 0 15,-3-6-18-15,3 6-4 0,0 0-1 0,0 0 0 16,0 0-18-16,0 0-3 0,0 0-1 0,0 0 0 16,0 0-4-16,0 0-2 0,0 8 0 0,3 3 0 15,-3-1-6-15,0 4-2 0,2 1 0 0,-2 1 0 16,0 3-10-16,0-3 0 0,0 2 0 0,0 1 8 16,0 2-8-16,0-5 0 0,0 2 9 0,0 1-9 15,0 2 8-15,0-2-8 0,0 2 8 0,0-3-8 16,0-2 0-16,0 5 9 0,0-7-9 0,0-1 0 15,0 0 0-15,3-2 0 0,-3 2 0 0,3-5-9 16,-3 2-6-16,3-2-1 0,0 0 0 0,3-3-665 16,-3 3-134-16</inkml:trace>
  <inkml:trace contextRef="#ctx0" brushRef="#br0" timeOffset="133035.7637">20305 3183 1846 0,'0'0'40'0,"0"0"9"0,-9 5 2 0,3 3 1 0,0-5-41 0,-3 7-11 16,-3-4 0-16,0 4 0 0,1 1 56 0,-1 2 10 16,-3 3 2-16,-3 0 0 0,6 2-46 0,-6 4-9 15,3-1-1-15,-3 3-1 0,0-1-11 0,1 6 0 16,-1-7 0-16,0 4 0 0,0 3 0 0,0-2 0 0,3-1 0 0,-3 1 8 16,1 2 4-16,2-3 1 0,0 1 0 0,3 2 0 15,0 0-3-15,0-3-1 16,0 1 0-16,3-1 0 0,-3-5-9 0,6 3 0 15,-3-5 0-15,7-1 8 16,-4-2-8-16,0 0 0 0,3-3 0 0,0 0 0 16,3-2-44-16,0 2-5 0,0-5-1 0,0 3-577 0,3-6-115 15</inkml:trace>
  <inkml:trace contextRef="#ctx0" brushRef="#br0" timeOffset="133645.2016">20046 3733 1652 0,'0'0'36'0,"0"0"8"0,-6 3 2 0,0 2 0 0,3-2-37 0,-3 2-9 0,3 0 0 0,-3 1 0 16,3 2 44-16,0 5 6 0,3-3 2 0,0 4 0 15,0-1-34-15,3 0-6 0,0 0-2 0,3 1 0 16,3 2-2-16,0-3 0 0,0 0 0 0,0 0 0 16,3 0-8-16,0 1 0 0,0-1 0 0,0-3 8 0,-1 4-8 15,-2-4 0-15,3 1 0 0,-3-3 8 0,0 0 5 16,0-3 1-16,0 3 0 0,0-5 0 16,-3 2 18-16,0-5 3 0,-6 0 1 0,9 0 0 0,-9 0 15 0,3 0 3 15,3-5 1-15,-3 2 0 0,0-2-7 0,0-1 0 16,-3-2-1-16,0 1 0 0,3-4-17 0,-3 0-3 15,0 1-1-15,0-1 0 0,-3-2-8 0,3 2-2 16,0-2 0-16,-3 0 0 0,3 0-16 0,0-1 8 16,-3 1-8-16,0-3 0 0,0 3 9 0,0-3-9 15,0 3 0-15,-3-6 9 0,3 4-9 0,-3-4 0 16,3 3 9-16,-3 0-9 0,0 3 8 0,3 0-8 0,0 2 10 16,0 1-10-16,3 2 9 0,-3 0-9 0,3 3 8 0,0-1-8 15,3-2 8-15,-3 8-8 0,0-5 0 0,0 5 8 16,3-3-8-16,-3 3 0 0,6-5 0 0,0 2 0 15,0 1 0-15,0-1 0 0,0 1 0 0,3-1 0 16,0 0-8-16,3 3 8 0,-3 0 0 0,2-5 0 16,1 2 0-16,3 1 0 0,-3-1 0 0,0 3 0 15,3-5 0-15,3 2 0 0,0-2-9 0,-1 2 9 16,1-2 0-16,3 0 16 0,0 2-4 0,-3-2 0 16,3 2-12-16,0-2 0 0,-7 2 0 0,4 0 0 15,-3-2 0-15,0 2-15 0,-3 1 3 0,0-1 1 16,-3 0-2-16,0 1-1 0,0-1 0 0,0-2 0 15,-3 2-46-15,0 1-8 0,-1-1-3 0,-5 3 0 16,0 0-99-16,0 0-20 0,0 0-4 0,0 0-664 16</inkml:trace>
  <inkml:trace contextRef="#ctx0" brushRef="#br0" timeOffset="134147.0236">20391 3802 1728 0,'0'0'38'0,"0"0"8"0,0 0 2 0,0 0 0 0,0 0-39 0,0 0-9 15,0 0 0-15,-3-3 0 0,0-2 109 0,3 0 20 16,0 0 4-16,3-3 1 0,0 0-67 0,0 2-14 16,3-4-2-16,3 2-1 0,0 0-18 0,3-3-4 15,0 3-1-15,0 3 0 0,0-3-27 0,3 3 0 0,-1 0 0 0,1 2 0 16,0 0 0-16,0 3-14 0,0 3 3 0,0 0 1 15,0-1-4-15,0 6-1 0,-3 0 0 0,-1-3 0 32,-2 6-11-32,0 0-2 0,-3-1-1 0,0 6 0 0,-6 0 9 0,3-3 1 0,-3 6 1 0,-3-3 0 15,0 2 18-15,0 3-12 0,-3 0 12 0,-3 1-10 16,0 1 10-16,-2 1 0 0,-1-3 0 0,0 1 0 16,-3-1 0-16,0-3 0 0,0 1 0 0,0-3 0 15,3 2 0-15,-3-2 0 0,4 0 10 0,-1 0-10 16,0-6 16-16,3 1-2 0,-3-3-1 0,3 0 0 15,3-6 7-15,-3 1 0 0,3-3 1 0,0 0 0 16,0-3-3-16,3-2-1 0,-3 0 0 0,3-3 0 16,0 3-17-16,3-3 8 0,0 0-8 0,-3 2 0 0,3-1 8 0,0 1-8 15,0 6 0-15,0 0 0 0,0 0 0 0,6-2 0 16,0-4 0-16,0 6-9 0,3 0 9 16,0 0 0-16,3 3 0 0,0 0 0 0,3 2 0 0,0-2 0 15,5-1 0-15,1 1 8 0,0-1-8 0,3 1 0 16,3-3 0-16,3 0 0 0,-7-3 0 0,4 1 0 15,-3 2 0-15,-3-5 0 0,0 2 0 0,-1-2 0 16,1-1 0-16,-3 1-717 16,3 0-143-16</inkml:trace>
  <inkml:trace contextRef="#ctx0" brushRef="#br0" timeOffset="139207.836">20046 5114 1191 0,'0'0'26'0,"0"0"6"0,0-5 0 0,0 5 2 0,-3-5-34 0,0 0 0 0,0 2 0 0,3 3 0 0,-3-5 109 0,3 5 15 15,-3-3 4-15,3 3 0 0,-6-3-24 16,6 3-5-16,-6 3-1 0,0 0 0 0,0 2-46 0,0 0-8 15,0 3-3-15,3 3 0 16,-3 2-21-16,1 0-4 0,2 6 0 0,-3 2-1 16,3 3-15-16,0 2 0 0,0 1 0 0,0 4 0 0,3-2 0 15,0 3-10-15,0 3 10 0,3-1-8 0,3 0 8 0,0-2 0 16,3 0-9-16,2-3 9 0,1-5 0 0,3-3-11 16,3-5 11-16,0-3-8 0,3-2 0 15,3-6 0-15,2-2 0 0,1-3 0 0,3-6 8 0,-3-4 14 16,-3-6-3-16,2-3-1 0,-2-5 10 0,-3-2 3 15,3 0 0-15,0-4 0 0,-4 1 33 0,-2-2 6 16,-3 2 2-16,-3-1 0 0,0 1 17 0,-6 3 4 16,-3-3 1-16,-3 2 0 0,-3 3-25 0,-3-2-5 15,-3 2 0-15,0 0-1 0,-6 3-27 0,0 0-4 16,-3 3-2-16,1 2 0 0,2 2-22 0,-3 4-16 0,0 2 2 16,0 3-887-16,0-1-178 0</inkml:trace>
  <inkml:trace contextRef="#ctx0" brushRef="#br0" timeOffset="148910.9072">19689 6771 993 0,'0'0'21'0,"0"0"5"0,-9 0 1 16,0-3 2-16,3 0-29 0,0 1 0 0,-3 2 0 0,3-3 0 15,-3 0 86-15,3 1 11 0,-3-1 3 0,3 1 0 16,-3 2-6-16,4-3-1 0,-4 3 0 0,6-3 0 16,-3 3-18-16,6 0-4 0,-6 0-1 0,6 0 0 0,-6 0-9 0,6 0-1 15,0 0-1-15,0 0 0 16,0 0-17-16,0 0-3 0,0 0-1 0,0 0 0 0,0 0 0 16,0 0 0-16,0 0 0 0,0 0 0 0,0 0 5 0,0 0 1 15,0 0 0-15,0 0 0 0,0 0-6 0,0 0-1 16,0 0 0-16,0 0 0 0,0 0-19 0,0 0-4 15,0 0-1-15,0 0 0 0,0 0-13 0,6 0 0 16,3 0 0-16,3 3 0 0,2 0 0 0,1-3 0 16,6 2 0-16,-3 3 0 0,6-2 0 0,-3 0-8 0,5-1 8 15,-2 1 0-15,-3 0-9 0,3-3 9 0,-3 0 0 0,0 0-9 16,-1 0 9-16,1-3 0 0,-3 3 0 0,3-3 0 16,-3 1 0-16,0-1 8 0,-3 0-8 0,-1-2 11 15,1 3-11-15,0-1 0 0,-6 0 0 0,3 1 0 16,-3-1 0-16,-3 0 0 0,-6 3 0 0,0 0 8 15,0 0-8-15,0 0 0 0,0 0 0 0,0 0 0 32,0 0-40-32,0 0-4 0,0 0-1 0,0 0 0 15,0 0-185-15,0 0-37 0,0 0-7 0</inkml:trace>
  <inkml:trace contextRef="#ctx0" brushRef="#br0" timeOffset="149304.1864">20418 6165 1126 0,'0'0'24'0,"0"0"6"0,-3 2 1 0,-3 1 1 0,0-3-32 0,6 0 0 0,0 0 0 0,0 8 0 16,-3-3 76-16,0 3 8 0,3-2 1 0,-3 4 1 16,3-2-15-16,-3 5-3 0,3 1-1 0,-3 4 0 15,3 6-16-15,0 0-3 0,-3 2-1 0,3-5 0 16,0 0 1-16,-3 3 0 0,3 0 0 0,-3 3 0 15,0-4-35-15,0 4-13 0,0-3 11 0,0 7-11 16,1-2 10-16,-1-2-10 0,0-3 10 0,0-3-10 16,0 0 8-16,0-5-8 0,3 0 0 0,-3-3 9 15,3 0-24-15,0-2-5 0,0-3 0 0,3 0-580 16,-3-3-115-16</inkml:trace>
  <inkml:trace contextRef="#ctx0" brushRef="#br0" timeOffset="149694.8591">20802 6416 1474 0,'0'0'41'0,"0"0"11"0,-3 8-42 0,0-3-10 0,-3 3 0 0,3 0 0 16,-3 3 101-16,0-3 19 0,0 2 3 0,-3 4 1 15,0-1-48-15,-2 5-10 0,-1-2-2 0,-3 0 0 16,-3 0-33-16,3 2-7 0,-3 1-2 0,6-3 0 16,-6 0 6-16,1 0 2 0,-4 2 0 0,0 3 0 15,-3 0-11-15,3 6-3 0,-6-1 0 0,-5 14 0 16,2-3 3-16,0 0 0 0,0-2 0 0,4-1 0 15,-1 0 8-15,3-5 1 0,3 1 1 0,0-7 0 16,3 1-18-16,1-3-11 0,2-2 12 0,0-3-12 16,6-3 0-16,-3 0 0 0,3 0 0 0,3-2 0 15,3 0 0-15,0-3-16 0,3-1 2 0,3-1-730 16,3-4-145-16</inkml:trace>
  <inkml:trace contextRef="#ctx0" brushRef="#br0" timeOffset="150295.1305">20552 6977 1674 0,'0'0'36'0,"0"0"8"0,0 0 2 0,0 0 2 0,-3 5-39 0,0 1-9 0,-3 2 0 0,6 0 0 16,0 2 42-16,0 3 6 0,0 1 2 0,3-1 0 15,3 3-16-15,0 0-3 0,0-1-1 0,0 1 0 16,0 3 0-16,3-6 0 0,0 3 0 0,0 0 0 15,0 0-11-15,0 0-3 16,-1-3 0-16,1 0 0 0,0 0 16 0,-3 0 4 16,3 1 0-16,0-4 0 0,-3-2-13 0,0 3-3 0,0-3 0 0,0-3 0 15,0 0 4-15,-6-5 0 0,0 0 0 0,0 0 0 16,0 0 6-16,6-2 2 0,0-1 0 0,0-2 0 16,-3-3 16-16,3 0 3 0,-3 0 1 0,0-3 0 15,0-2-42-15,-3 0-10 0,0 0 0 0,3-3 0 16,0 0 8-16,-3 0-8 0,-3-5 12 0,0 2-4 15,0-7-8-15,0 2 0 0,-3-5 0 0,0 3 0 16,-3-1 0-16,3 1 0 0,-3-1 0 0,0 3 0 16,0 3 0-16,3 0 0 0,0 2 0 0,3 4 0 15,-3 1 0-15,3 1 0 0,0 5 0 0,3 0 0 0,-3 0 0 16,6 3-9-16,-3 5 9 0,3-5-10 0,3 2 10 0,0 0 0 16,0 1 0-16,3 2-8 0,0-3-2 0,0 3 0 15,3-2 0-15,-3 2 0 0,0 0 10 0,6 0 0 16,-1-3-9-16,4 0 9 0,3 1 0 0,-3-1 0 15,3 0-9-15,0-2 9 0,0 0 9 0,-1-1 6 16,1 1 1-16,0 0 0 0,3 0-27 0,-3-1-5 0,-3 1 0 0,-4 2-1 16,1 1-3-16,-3-1 0 0,0 3 0 0,-3 0-755 15,0-3-151-15</inkml:trace>
  <inkml:trace contextRef="#ctx0" brushRef="#br0" timeOffset="150763.9217">20835 7022 1969 0,'0'0'43'0,"-9"3"9"0,3-3 1 0,0 0 3 0,0-3-44 0,6 3-12 16,-6 0 0-16,6 0 0 0,-3-5 76 0,0-1 12 15,3 1 4-15,3 0 0 0,0-6-28 0,6 3-4 0,0-2-2 0,3-3 0 16,0 2-35-16,3 3-7 0,-3-3-2 15,2 1 0-15,1 5-14 0,0-1 0 16,0 4 0-16,0 2 0 0,3 2 0 0,-3 4 0 0,0-1 0 0,-1 5 0 16,1 1-12-16,0 2-6 0,0 0-1 0,-3 3 0 15,3 0 1-15,-3 3 0 0,-3-1 0 0,0 1 0 16,-3-1 2-16,0 3 0 0,-3-2 0 0,-3 0 0 16,0-1 8-16,-3 1 8 0,0-1-12 0,-3-2 12 15,0 2 0-15,-3 1 0 0,0-3 0 0,-3 2 0 16,0-2 0-16,0 0 0 0,0-3 0 0,0-2 9 15,0-3 1-15,0 0 0 0,1-3 0 0,-1-2 0 16,0-3 10-16,0-3 1 0,0-2 1 0,0 0 0 16,3-3-7-16,0-6-2 0,0 4 0 0,3-3 0 15,0-1-5-15,3 4-8 0,-3-3 11 0,6 2-11 16,0 0 0-16,3 3 0 0,3 0 0 0,-3 3 0 16,6 0 0-16,0 2 0 0,-3 1-10 0,6 2 10 0,0 0 0 15,0 2 0-15,6 4 8 0,0-1-8 0,-1 0 12 0,1 6-2 16,3-3-1-16,0 2 0 0,3 1-9 0,-3-3 0 15,-1 5 9-15,4-2-9 16,3-1-72-16,3-2-20 0,0 3-3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0T19:16:37.0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15545 757 1429 0,'0'0'31'0,"0"0"6"0,0 0 2 0,0 0 2 0,0 0-33 0,-3-6-8 16,1 6 0-16,-4-2 0 0,3 2 84 0,-3 0 14 16,3 0 3-16,-3 0 1 0,3 0-42 0,-3 2-8 15,3 4-1-15,0 4-1 0,3-2-18 0,0 0-3 16,0 11-1-16,0-6 0 0,0 8 5 0,0 3 1 15,0 2 0-15,3 6 0 0,-3-3-16 0,3 8-3 16,-6-2-1-16,3 2 0 0,0 2-6 0,0-4-8 0,-3 2 11 0,0-3-11 16,0 3 9-16,-3-2-9 0,0-4 0 15,3 1 9-15,0-5-9 0,0 4 10 0,0-9-10 0,0-1 10 16,0-3-10-16,0 1 12 0,3-6-12 16,0 5 12-16,0-4-12 0,0-1 0 0,0 0 0 15,0-5 0-15,0 3-12 0,3-3-7 0,-6-8-1 0,3 5-656 31,-3-2-132-31</inkml:trace>
  <inkml:trace contextRef="#ctx0" brushRef="#br0" timeOffset="387.9784">15179 669 1933 0,'0'0'42'0,"3"0"9"0,-3-10 1 0,6-3 4 0,-3-1-45 0,3-4-11 0,0 2 0 0,3 3 0 16,0 0 32-16,9-6 4 0,3 0 0 0,0 6 1 16,5-5-16-16,4 2-3 0,3 5-1 0,0 3 0 15,5 0 3-15,-5 3 0 0,3 0 0 0,-4 0 0 16,1 5-12-16,-3 5-8 0,0 0 9 0,0 0-9 15,-7-2 8-15,4 10-8 0,0-7 0 0,-3 7 0 0,-6 0 11 16,-1 0-11-16,-2 6 12 0,-6 2-12 0,0-3 0 16,-3 4 0-16,-6 4 0 0,-3 1 0 0,-6 2 0 15,0 5 0-15,-6-2 0 0,-2 0 0 0,-1-3 8 0,-3 2-8 16,-6 1 12-16,3 0-12 0,-3-6 21 0,1 6-2 16,-4-3-1-16,3 3 0 0,-3-6-18 0,4 1 8 15,-1-3-8-15,0-3 0 0,6-3 0 16,0-4 0-16,3-1 0 0,1 0 0 15,5-8-26-15,3 3-12 0,0-2-2 0,3-4-960 16</inkml:trace>
  <inkml:trace contextRef="#ctx0" brushRef="#br0" timeOffset="997.6137">16004 1331 1706 0,'0'0'37'0,"0"0"8"0,0-8 2 0,-3 3 1 0,0-3-38 0,0 2-10 15,0 6 0-15,-3-8 0 0,0 8 41 0,-3 0 7 16,0-5 0-16,0-3 1 0,0 8-7 0,0 0-2 15,-3 0 0-15,1 8 0 0,-1 0-23 0,0 3-5 16,-3 2 0-16,3 0-1 0,-3 6-11 0,0 2 10 16,3 5-10-16,3 1 10 0,-3-1-10 0,4 6 8 15,-1 0-8-15,3-6 8 0,3 6-8 0,0-6 0 16,0 1 0-16,6-6 0 0,0-2 0 0,3-1 0 0,-3-5 0 0,6 1 8 16,-9-14-8-16,11 2 8 15,-11-2-8-15,15 3 8 0,0-6-8 0,0 1 10 0,-3-9-10 0,0 3 10 16,3-11 13-16,-3 4 2 15,0-4 1-15,2-2 0 0,-5 2-12 0,0-4-2 0,0 1-1 16,0-1 0-16,-3 1-11 0,0 4 0 0,-3 2 0 0,0 0 0 16,0 3 0-16,0 2 0 0,-3 6 0 0,0 0 0 15,0 5 32-15,0-6 0 0,0 6 1 0,0 6 0 16,0-1-19-16,0 8-4 0,0-5-1 0,0 5 0 16,0 1-9-16,0 4 0 0,0-5 0 0,3 1 0 15,3-1-32-15,0-3-1 0,0 1-1 0,3 0 0 16,0-3-138-16,3-3-27 0,0 0-5 0</inkml:trace>
  <inkml:trace contextRef="#ctx0" brushRef="#br0" timeOffset="1342.3681">16418 1207 1713 0,'0'0'37'0,"-9"0"8"0,0-6 2 0,-3 4 2 0,-3 2-39 0,3 0-10 16,-6 0 0-16,3 0 0 0,-6 0 81 0,4 2 15 15,-4 4 2-15,3-1 1 0,0-3-39 0,0 4-7 16,3-1-1-16,0 3-1 0,4-3-26 0,-1 1-5 16,3 1 0-16,0 7-1 0,3-9-19 0,3 8 0 15,0-5 0-15,0 0 0 0,6 3-8 0,0-3 8 16,6 0-13-16,0 2 5 0,0-5-5 0,3 3-1 0,-1 0 0 0,4 0 0 16,0-2 14-16,0-1 0 0,0 0 0 0,-3 3 0 15,3-8 0-15,-6 5-16 0,0-2 2 0,0 2 0 16,-1-5 14-16,-8 0 0 0,0 0 0 0,6 8 0 15,-6-8 17-15,0 11-3 0,-6-3-1 0,1 0 0 16,-4 2 10-16,0-4 1 0,0 4 1 0,0 1 0 16,0 2-12-16,-3-5-2 0,0 2-1 0,0 4 0 15,3-1-10-15,-3-8 0 0,0 6 0 0,3-1 8 16,1-4-23-16,-1 2-5 0,3-8 0 0,6 0-1 16,0 0-131-16,0 0-25 0,0 0-6 0</inkml:trace>
  <inkml:trace contextRef="#ctx0" brushRef="#br0" timeOffset="1701.7885">16608 1225 1839 0,'0'0'40'0,"0"0"9"0,0 0 2 0,-6 0 1 0,-6 0-42 0,3 0-10 16,3 0 0-16,-3 3 0 0,3 2 76 0,-5 0 14 15,-1-5 2-15,0 3 1 0,3 0-49 0,0 4-9 16,-6-1-3-16,6 2 0 0,-3 0-16 0,0 2-3 15,3-2-1-15,0-3 0 0,0 3-12 0,7-2 0 16,-1 2 0-16,0-3 0 0,3-2 0 0,0-3 0 0,3 5-9 16,2 0 9-16,4 0-10 0,0 3 10 0,3-5-10 0,0 2 10 15,3 1-11-15,-3-1 11 0,3 3-12 0,0-3 12 32,0 3-15-32,-4-3 4 0,1 3 1 0,0-2 0 0,3-4 10 0,-3 9 0 0,0-3 0 0,-6-3 8 15,-3 0-8-15,0 3 0 0,3 0 0 0,-6 0 8 16,-6 3-18-16,3 2-3 0,0 0-1 0,0 0 0 15,-3-2 14-15,-3 2 13 0,0 8-2 0,0-7-1 16,-3 4 6-16,0-5 2 0,1 1 0 0,-4-1 0 16,6 0-9-16,-3-5-1 0,3 0-8 0,3 3 12 15,0-6-12-15,0-5-8 0,6 0 8 0,0 0-13 16,0 0-135-16,0 0-28 0,6-5-4 0</inkml:trace>
  <inkml:trace contextRef="#ctx0" brushRef="#br0" timeOffset="1894.8086">16751 1251 1465 0,'-9'14'32'0,"6"-9"6"0,-3 8 2 0,3 0 2 0,3 1-34 0,0 7-8 0,-6-3 0 0,3 1 0 16,3 7 30-16,0-4 4 0,-3 1 1 0,-3 1 0 16,3 0-9-16,0-6-2 0,3 4 0 0,0-1 0 15,-3 3-14-15,0-11-10 0,6 5 12 0,-3-4-12 16,-3-1-8-16,3 0-9 0,0-5-2 0,6 0-717 15</inkml:trace>
  <inkml:trace contextRef="#ctx0" brushRef="#br0" timeOffset="2029.6839">16793 1180 1796 0,'0'0'40'0,"0"0"8"0,0 0 1 0,0 0 1 0,0 0-40 0,6 0-10 16,-3 0 0-16,-3 0 0 0,0 0 0 0,0 0 0 0,9 0 0 0,-4 5-535 16,-5-5-101-16</inkml:trace>
  <inkml:trace contextRef="#ctx0" brushRef="#br0" timeOffset="2659.9952">16900 1696 1429 0,'-9'19'31'0,"3"-14"6"0,3 3 2 0,3-8 2 16,0 0-33-16,-3 5-8 0,0 3 0 0,3-8 0 16,0 0 96-16,0 0 18 0,0 0 3 0,0 0 1 15,0 0-38-15,6-11-8 0,0 1-2 0,0-1 0 16,0-10-31-16,3 3-7 0,3-4 0 0,0 4-1 0,-1-9-20 0,-2 1-11 16,6-6 12-16,-3 6-12 0,3-1 9 0,-3 9-9 15,-3-9 0-15,0 9 9 0,3-1-9 0,0 3-16 16,-6 3 4-16,3 0 1 0,-1 2 11 0,-5 6-13 15,0 2 5-15,-3 3 8 0,0 0-18 0,0 0 4 16,0 0 1-16,0 0 0 0,-6 6 13 0,0 7 15 16,6 0-3-16,0 8-1 0,0-7-11 0,0 4-14 15,-2 1 3-15,-1 2 1 0,6-3 18 0,-3-2 3 0,-3 0 1 16,6 0 0-16,5-3-20 0,-2-2-4 0,-3 2-1 0,6-5 0 31,6-3-29-31,-3-2-6 0,3-3 0 0,-3 0-1 16,-3 0-30-16,9-3-5 0,5-7-2 0,-2 2 0 15,0-3-6-15,0-2-2 0,0 0 0 0,-3-3 0 16,3-3 34-16,-7 1 8 0,-5 2 0 0,3-3 1 0,3 6 67 0,-9-5 14 0,-6 4 2 0,3 1 1 16,0 0 17-16,0 2 3 0,-6 3 1 0,0 0 0 15,-6 0 17-15,0 3 3 0,3 5 1 0,-3-5 0 16,-3 10 8-16,0-5 1 0,7 5 1 0,-1 3 0 16,-3 6-37-16,0-6-7 0,0 5-1 0,3 0-1 15,3 0-31-15,0 6-8 0,0-9 0 0,3 6 0 16,9 3-12-16,-3-1-4 0,-3-5-1 0,0 1 0 15,3-1-27-15,0-5-4 0,3 2-2 0,0-2 0 16,-1 0 16-16,1-2 3 0,0-1 1 0,3 3 0 0,-3-3 19 0,3 3 11 16,0-3-12-16,0 3 12 0,0 3-10 0,-3-3 10 15,-3 5-8-15,3 0 8 0,0 6-16 0,-1-6 3 0,-5 3 0 16,0 0 0-16,-3 5 4 0,0 5 1 0,0-4 0 0,-6 7 0 16,-2 0 21-16,-1 3 5 0,3 2 1 0,-3-2 0 15,-3-1 41-15,0 1 9 0,0 0 2 0,-3 2 0 16,3-7-2-16,-6 5 0 0,0-11 0 0,4 5 0 15,8-2-26-15,-6 2-6 0,-3 1-1 0,0-9 0 32,9-4-49-32,0 2-11 0,-3-3-1 0</inkml:trace>
  <inkml:trace contextRef="#ctx0" brushRef="#br0" timeOffset="3122.2954">18564 913 1947 0,'0'0'43'0,"0"0"9"0,-3 5 1 0,-3-2 2 16,3 7-44-16,0-2-11 0,0 6 0 0,3 4 0 16,-3 3 28-16,0 11 4 0,0 2 1 0,0 9 0 0,0-4-12 0,-3 6-2 15,3 3-1-15,-3-3 0 0,-3 0-6 0,3-11-2 16,0 3 0-16,3-2 0 0,-3-1-2 0,0 3-8 16,0-5 12-16,3-6-4 0,-3 1-8 0,3 5 8 0,3-11-8 15,-2 0 8 1,4-5-28-16,-2-3-7 0,3-5-1 0,-3-8-608 15,0 0-123-15</inkml:trace>
  <inkml:trace contextRef="#ctx0" brushRef="#br0" timeOffset="3715.5162">18007 921 1818 0,'0'0'52'0,"-6"-3"10"0,3 3-50 0,3 0-12 15,0 0 0-15,0 0 0 0,0-5 41 0,3-3 6 16,3 3 1-16,6-1 0 0,0-2-14 0,3 0-2 16,0-5-1-16,11-3 0 0,1 0-3 0,0-2-1 0,6-3 0 0,0 2 0 15,-1-7 5-15,1 2 0 0,3 3 1 0,-9 0 0 16,2-3-21-16,-2 3-4 0,0-6 0 0,3 1-8 16,-4 7 8-16,1-5-8 0,0 9 0 0,3-4 0 15,-3 0 0-15,-4 6 0 0,-5 5 0 16,0 3-12-16,0-3 12 0,-6 8 0 0,0-5 0 0,-3 5 10 15,0 5-10-15,-6 0 0 0,3-2 0 0,-3 2 8 16,-1 3-8-16,1 5-17 0,-3 6 4 0,0 2 1 16,3 8 12-16,-3 0 0 0,0 8 0 0,0 3-9 15,0 5 9-15,-3-3 0 0,0 3-9 0,3 0 9 16,0 6 0-16,-2-4 0 0,2 6 12 0,0-3-4 16,-3 3-8-16,0-2 0 0,0-4 0 0,0-2 0 15,-3 0 0-15,3-5 0 0,-3-6 8 0,3 3-8 16,0 3 0-16,-3-8-12 0,-3 2 2 0,6-10 1 15,0 2 18-15,-3-4 4 0,6-4 1 0,-3-5 0 16,3 1 2-16,0-1 0 0,0-8 0 0,0-5 0 16,0 0 2-16,0 0 1 15,0 0 0-15,6-5 0 0,3-3 15 0,-3-3 3 16,3-2 1-16,-3 0 0 0,3-6-15 0,0-2-3 16,0 0-1-16,2-3 0 0,-2-2-19 0,3 2 0 0,0-3 0 0,3-2 0 15,0 0 0-15,0 5 0 0,-3 6 0 0,3-1 0 16,-1-2 0-16,-2 11-9 0,-3 2-1 0,3-3 0 15,-3 8-2-15,0 3-1 0,0 0 0 0,-3 6 0 16,0 7 1-16,0-5 1 0,0 10 0 0,3-4 0 16,-6 7 11-16,3-3 0 0,-3 4 0 0,0 1 0 15,0-1 0-15,0-1-8 0,-3 3 8 0,3-6-8 16,3 3-4-16,-1-8 0 0,1 6 0 0,3-3 0 16,3-6-56-16,0 4-11 0,-3-9-2 0,6-2-590 15,3 2-117-15</inkml:trace>
  <inkml:trace contextRef="#ctx0" brushRef="#br0" timeOffset="4233.3038">19216 1296 1396 0,'0'0'31'0,"-3"0"6"0,0 8 2 0,3-8 0 0,-3 8-31 0,0 6-8 16,0 1 0-16,-3 7 0 0,3-4 42 0,3 9 7 16,-3-1 2-16,0-5 0 0,0 3-7 0,3 2 0 15,0-4-1-15,-3 1 0 0,3-1-5 0,0-9-1 16,0 5 0-16,3-4 0 0,0-6 5 0,0 2 1 15,-3-2 0-15,3-5 0 0,0-1-1 0,-3-2 0 16,0 0 0-16,6-5 0 0,-3 0 11 0,3-3 3 16,0-3 0-16,0-2 0 0,-4-3-16 0,7-8-2 0,-3 3-1 0,0-5 0 15,0-1-19-15,3 3-4 0,-3 3-1 0,3 3 0 16,0-3-13-16,-3 2 0 0,3 6 0 0,0-6 0 16,-3 6 0-16,3 5 0 0,0-5 0 15,0 8 0-15,-3-3-15 0,2 2 4 0,4-2 1 0,-3 3 0 31,3 0-23-31,-3 2-5 0,0 3-1 0,3-5 0 0,3 5 14 0,-6 0 2 0,0 0 1 0,-9 0 0 16,12 0 10-16,-3 0 3 0,-9 0 0 0,8 0 0 16,1 0 9-16,-9 0 0 0,0 0 0 0,6 5 0 15,0-5 0-15,-6 0-10 0,-3 8 10 0,0-3 0 16,-3 3 0-16,0 0 0 0,1 3 0 0,-1 2 0 16,0 0 12-16,0 3-3 0,-3 3-1 0,0 5 0 0,3-3-8 15,-3 3 0-15,0 2 0 0,6 3 0 0,0-2-12 0,3-1 1 16,3-2 1-16,0-3 0 0,0 3 10 0,6-6 0 15,3-2 0-15,3-3 0 16,0-2 0-16,-1-3 0 0,1-3-9 0,0-5 9 0,0 0 8 0,0-5 5 16,3-3 2-16,-3 3 0 0,-3-8 4 0,2-1 1 15,-2-4 0-15,0 2 0 0,0-3 25 0,-6-4 6 16,0 1 1-16,0-1 0 0,-6 1-26 0,0 1-5 16,-3-5-1-16,-3 7 0 0,3-5-28 0,-9 3-7 15,0 0-1-15,0 3-749 0,-2-4-151 16</inkml:trace>
  <inkml:trace contextRef="#ctx0" brushRef="#br0" timeOffset="5216.4803">19894 1492 1692 0,'0'0'37'0,"-3"-5"8"0,0-3 2 0,3 3 0 0,-3-3-38 0,3 3-9 15,0-3 0-15,0 8 0 0,0 0 86 0,0 0 15 16,-3-3 3-16,3 3 1 0,-3-3-44 0,3 3-9 16,0 0-1-16,0 0-1 0,0 0-39 0,-3 6-11 15,3 4 0-15,0 1 0 0,0 7 11 0,0-2-3 16,-3 8 0-16,3-3 0 0,3 6 1 0,0-4 0 16,-3 4 0-16,3-6 0 0,0 3-9 0,3-3 0 15,0-2 0-15,0-6 0 0,0 0 0 0,-3 0 0 16,6 0 9-16,-6-7-9 0,3 2 8 0,0-8-8 0,3 5 10 15,-3-5-10-15,3-5 12 0,0-1-4 16,3-2-8-16,2-2 12 0,1-1 17 0,-3-5 3 31,0 1 1-31,0-4 0 0,0-2-33 0,0 2 0 0,0-7 0 0,-3 7 0 0,0-7 0 0,0 5-12 0,-1-3 12 0,-2 5-12 16,0 3 12-16,-3 3 0 0,0 0 0 0,3 2 0 16,-3 4 8-16,0 1-8 0,-3 6 12 0,0 0-12 15,0 0 0-15,0 0-14 0,0 0 1 0,0 11 0 16,3 2 4-16,-3 0 1 0,0 0 0 0,3 6 0 15,0 2-7-15,3-8-1 0,-3 6 0 0,6-6 0 16,0 3-32-16,0-5-8 16,3 2 0-16,0-5-1 0,0-3-52 15,2 0-11-15,1-2-1 0,0-3-1 0,0-3 14 0,0-2 4 16,3-3 0-16,-3 3 0 0,3-8 1 0,-4-1 1 0,1 1 0 0,-6 0 0 16,0-3 90-16,0 0 12 0,0 3 13 0,-6 0-2 15,3-1 68 1,-6 4 13-16,-3 2 4 0,0-5 0 0,-3 5-4 0,-3 3 0 15,0-3 0-15,0 2 0 0,-3 6-2 0,1-5-1 16,-1 5 0-16,0 5 0 0,0-5-38 0,0 6-8 16,3 2-2-16,0-3 0 0,3 3-28 0,0-3-5 0,0 3-8 0,6 0 11 15,0 2-11-15,3-2-11 0,3 3 3 0,0-3 0 16,3 5-3-16,0-8 0 0,-3 3 0 0,6 0 0 16,-3-2 11-16,3 2-8 0,0 2 8 0,-1-2-8 15,-2-3 8-15,-3 3 0 0,3 3 0 0,0-1 0 16,-6 1 0-16,0 2 0 0,3 1 8 0,-3-1-8 15,-3 0 0-15,-3 6 0 0,3-1 0 0,-3 3 0 16,0-5 0-16,-3 8 0 0,0-6 8 0,-3 1-8 16,0 2 10-16,-3-2-2 0,6 2-8 0,-2-3 12 15,-1-2-4-15,3 0 0 0,3 0-8 0,-3-3 12 16,3 0-24-16,0-2-4 0,3-6-2 0,0-5 0 16,0 0-70-16,0 0-13 0,9-5-3 0,-3 0-721 15</inkml:trace>
  <inkml:trace contextRef="#ctx0" brushRef="#br0" timeOffset="5624.6438">20671 730 1228 0,'0'0'35'0,"0"0"7"0,0-5-34 0,0 5-8 15,0 0 0-15,0 0 0 0,0 0 87 0,-3 11 15 16,0 2 3-16,3 5 1 0,0 9-74 0,0-1-14 15,0 9-3-15,0-4-1 0,0 9-1 0,0-3 0 16,-3 3 0-16,3 7 0 0,-3 4 17 0,3-4 3 16,-3 4 1-16,0-6 0 0,0-6-15 0,3-4-3 0,0-4-1 0,-3 1 0 15,0-5 30-15,3-1 7 0,0 1 0 0,-3-9 1 16,3 3-18-16,-3 0-4 0,3-5-1 0,-3 0 0 16,3 3-5-16,0-11-1 0,-3 2 0 0,3-2 0 15,0-8-6-15,0 0-2 0,0 0 0 0,0 0 0 16,0 0-3-16,6-8-1 0,0-2 0 0,0-4 0 15,0-4-12-15,3 2 9 0,0-8-9 0,0 3 8 16,0 0-35 0,0 2-7-16,-3 6-2 0,3-5 0 15,-3 10 8-15,0-6 0 0,0 9 1 0,0 0 0 0,-6 5 10 0,0 0 1 16,0 0 1-16,0 0 0 0,3 10 15 0,0-2 0 0,2 6 0 0,-2-1 0 16,-3-3 0-16,6 6 0 0,-3 3 0 0,3-6 0 15,0 0-11-15,0 6 11 0,3-6-12 0,-3-5 12 16,3 2-111-16,3-2-15 0,3-5-3 0</inkml:trace>
  <inkml:trace contextRef="#ctx0" brushRef="#br0" timeOffset="6156.6036">21918 781 1490 0,'0'0'32'0,"-3"7"8"0,3-1 0 0,-3 7 3 0,0 3-35 0,3 8-8 15,-3 2 0-15,3 6 0 0,0 8 68 0,-3 5 11 16,3 2 2-16,0-2 1 0,-3 0-44 0,3 0-9 16,-3-5-1-16,0 5-1 0,3 2 10 0,-5-7 3 15,2 5 0-15,3-11 0 0,0 6-40 0,0-3 0 0,-6-2-12 16,6-6 4-16,0-3 8 0,0 1 0 0,0-12 0 15,0 1 8-15,0 0-25 0,3-3-5 0,0-2-1 16,-3-3-558-16,3-3-112 0</inkml:trace>
  <inkml:trace contextRef="#ctx0" brushRef="#br0" timeOffset="6900.9416">21698 1259 1206 0,'0'0'26'0,"9"11"6"0,6-3 0 0,3-3 3 0,3 3-35 0,-1-3 0 0,4-2 0 0,0 2 0 15,3-5 8-15,3 0-8 0,-4-8 0 0,1 3 0 16,-3-3 18-16,3-5-3 0,5 0-1 0,-5-3 0 16,3 0 13-16,0-8 2 0,-3 3 1 0,-1-5 0 15,-2-6 18-15,-6 0 3 0,-3 0 1 0,0 3 0 16,0-3-52-16,-3 6 0 0,-6-6-14 0,-3 6 3 15,-3-1 19-15,0 1 3 0,0-1 1 0,-3 1 0 16,0 7-12-16,0-2 0 0,0 11 0 0,-3 2 8 16,0 8 16-16,6 0 2 0,-6 2 1 0,6 9 0 15,-3 8-14-15,0 2-2 0,-3 5-1 0,6 11 0 16,0-2 10-16,0 10 1 0,-3 0 1 0,0 7 0 16,-6-4-22-16,3 2 0 0,0-5-12 0,3 3 4 15,-6-11 8-15,3 3 0 0,0-1 8 0,3 1-8 0,-3-6 19 16,3 4-1-16,-3-7 0 0,0-4 0 0,3-1 18 0,-2 1 3 15,2-9 1-15,0 3 0 0,-3-7-12 0,3-1-3 16,3-3 0-16,0-2 0 0,-3-2 1 16,3 2 0-16,0-8 0 0,0 0 0 15,0 0 6-15,6-8 0 0,0 2 1 0,2-7 0 0,-2 0-9 0,3-6-1 16,-3-2-1-16,3 3 0 0,0-9-9 0,-3 1-1 16,3-1-1-16,-3 1 0 0,6 2-19 0,-6 3-4 15,0 2-1-15,3 1 0 0,-3 2 13 0,0 3 0 16,-6 7-10-16,3-4 10 0,3 7-9 0,-6 3 9 15,0 0-12-15,0 0 12 0,0 5-16 0,0 9 4 0,-3 2 1 16,0 2 0-16,-6 1 3 0,9 2 0 0,0-3 0 0,3 3 0 16,-3 3 8-16,3-3-13 0,3-2 5 0,0-3 8 15,2 0-8-15,-2 5 8 0,0-8 0 0,6 6 0 16,0-11-11-16,0 5 3 0,0-3 0 0,0-2 0 16,6 0 8-16,-6 3-8 0,6-9 8 0,-1 4-8 15,-2-6 8-15,3 0-13 0,3-8 5 0,-3 8 8 16,0-11-23-16,0 3 3 0,2-5 1 0,-5 2 0 15,0-2 1-15,-6 5 0 0,9-10 0 0,-9 5 0 16,-6 5-11-16,3-6-3 16,-3 4 0-16,-3-3 0 0,-6-1 50 0,0 6 10 0,0-5 1 0,-3 5 1 15,-3 3-15-15,6-3-3 0,-3 3-1 0,0-1 0 16,0 6 17-16,0 6 3 0,1 2 1 0,2 2 0 16,-3 3-11-16,0 1-1 0,3-1-1 0,0 3 0 15,0 2-19-15,3 1 10 0,-3-1-10 0,6 1 8 0,0-6-8 16,9 8 0-16,-3-7 0 0,3-1 8 0,0 0-8 0,6 0-16 15,2-2 4-15,4-3 1 0,3 0 2 0,3-3 0 16,0 3 0-16,-4 0-971 16</inkml:trace>
  <inkml:trace contextRef="#ctx0" brushRef="#br0" timeOffset="7622.646">20677 2537 1720 0,'0'0'38'0,"0"0"8"0,0-10 2 0,-3-1 0 0,0 6-39 0,-3-6-9 15,-3 3 0-15,3 0 0 0,-3 1 77 0,0-1 14 0,-5 5 2 0,2-5 1 16,0 3-33-16,-3-1-6 0,-3 4-2 0,-3 4 0 15,0 6-28-15,3 3-5 0,-2-6-2 0,-1 11 0 16,0 8-18-16,-3-6 0 0,-3 9 0 0,4 7 0 16,-1 3 0-16,9-2-11 15,0 2 11-15,0 5-10 0,6 3 10 0,0 5 0 0,-3-2 0 0,6 2 0 16,3-5 0-16,3 16 0 0,6-3 0 0,0-10 8 16,9-3-8-16,3 0 8 0,3-11-8 0,3-2 8 15,5 0-8-15,4-14 0 0,6-2 0 0,-3-5 0 16,-1-3 0-16,4-6 0 0,-3-2 8 0,2-8-8 15,1-2 12-15,0-6-3 0,-3-5 0 0,-1-6 0 16,-5-2 21-16,0-3 4 0,-3 1 1 0,-1-1 0 16,-8 0-19-16,0-2-3 0,-3-3-1 0,-3-3 0 0,-3-5 3 15,-6 0 0-15,-3-3 0 0,-6 4 0 0,-3-4-15 0,0 6 0 16,-6 2 8-16,0 5-8 0,-3-2 0 16,0 6-10-16,1 2 2 0,2 2 0 15,0 9-3-15,-3-1 0 0,0 6 0 0,3 5 0 16,3 0-29-16,3 5-5 0,-5 3-2 0,5 6-671 15,0 4-134-15</inkml:trace>
  <inkml:trace contextRef="#ctx0" brushRef="#br0" timeOffset="8202.3539">21156 3209 842 0,'3'19'18'0,"-3"-8"4"0,3 2 1 0,0 3 1 0,-3 2-24 0,3-2 0 0,-3 3 0 0,3-4 0 15,0-1 46-15,0-1 4 0,-3 0 1 0,3-2 0 16,0-3 3-16,-3-8 1 0,3 5 0 0,-3-5 0 15,0 0 25-15,0 0 6 0,6-3 1 0,-3-2 0 16,0-3-7-16,0 0-2 0,3-2 0 0,-3-4 0 16,3 1-22-16,-3-3-5 0,0 0-1 0,0 3 0 0,3-5-24 0,0 2-5 15,-6 2-1-15,3-1 0 0,0-1-20 16,3 2 9-16,-6 1-9 0,3 0 0 0,0 0 0 0,-1 0 0 16,-2 2 0-16,0-2 0 0,3 0 0 0,-3 5 0 15,6-3 0-15,-3 3 0 0,0 0 0 0,3 0 0 16,-6 0 0-16,6 3 0 0,0 0-9 0,-3-1 9 15,-3 6-8-15,6-5 8 0,0 5 0 16,0-8 0-16,0 8 0 0,0-3 0 0,-6 3-20 16,9-2 0-16,0 2 1 0,0 0 0 0,0 0-1 0,0 0 0 0,0 0 0 15,-1 0 0-15,-2-5-3 0,3 5-1 0,3 0 0 16,0 0 0-16,0 0 8 0,-3-3 2 0,-1468 3 0 16,2939 0 0-16,-1471 3-6 0,0 2 0 0,0-5-1 15,0 5 0-15,-3 3 6 0,-1-5 2 0,1 5 0 0,0 2 0 16,-3 1 13-16,0 2-9 0,0 0 9 0,-3 1-8 15,3-1 8-15,-3 0 0 0,0-2 0 0,-3 2 0 16,3 0 20-16,0 3-1 0,-3-3 0 0,0 6 0 16,0-6 6-16,0-3 2 0,0 4 0 0,3-4 0 15,-3 1-15-15,0 2-4 0,3-8 0 0,0 3 0 16,0-8-22-16,0 0-5 0,0 0-1 0,0 0-777 16</inkml:trace>
  <inkml:trace contextRef="#ctx0" brushRef="#br0" timeOffset="8311.5658">21650 2929 723 0,'0'0'16'0,"0"0"3"0,0 0 1 0,0 0 0 0,-6 3-20 0</inkml:trace>
  <inkml:trace contextRef="#ctx0" brushRef="#br0" timeOffset="8827.2363">21796 3008 1069 0,'0'0'23'0,"0"0"5"0,0 0 0 0,0 0 4 0,0 0-32 0,0 0 0 0,0-5 0 0,0 5 0 15,0 0 72-15,0 0 8 0,0-3 1 0,0 3 1 16,0 0-22-16,-6 0-4 0,0 0 0 0,0 0-1 15,-3 6-10-15,4 2-1 0,-4-6-1 0,-3 9 0 16,0 2-25-16,3-5-5 0,-6 5-1 0,6 3 0 16,0 5-12-16,0-5 0 0,3 8 8 0,-3-8-8 15,6 5 0-15,-3-5 0 0,6 2 0 0,3-4 0 16,0 2 0-16,0-3 0 0,0 0 0 0,3-5 0 16,-3 0 0-16,-3-8 0 0,9 2 0 0,0 1 0 15,3-6 12-15,-3 1 0 0,0-3 0 0,3-3 0 16,-3-3 15-16,3-2 2 0,-1 0 1 0,4 5 0 15,-6-11 38-15,3 6 8 0,0-3 2 0,0 3 0 16,-3 2-102-16,-3 1-21 0,3-4-4 0,-3 4-1 0,0 5 83 0,0-6 17 16,-3 8 3-16,0-5 1 0,-3 8-46 0,0 0-8 15,0 0 0-15,6 8-8 16,-3-2-52-16,0 4-9 0,-3 1-3 0,2 5 0 0,-2-1 60 0,-2 4 12 16,2 5 0-16,-3 2 0 0,3 1 13 0,-3 7 1 15,-3 1 0-15,3-4 0 0,-3 4 5 0,3 2 1 16,-3-6 0-16,-6 1 0 0,9-3-7 0,-6-2-1 15,3-1 0-15,3-2 0 0,-3-3 4 0,3 0 1 16,0-2 0-16,0 2 0 0,0-5-17 0,0 5 0 16,3-10 0-16,3 2 0 0,-3 0 0 0,3-5 0 15,-3 0 0-15,3 0-9 16,3-3-43-16,3-2-9 0,-3-3-2 0,0-5-539 0,0-1-108 0</inkml:trace>
  <inkml:trace contextRef="#ctx0" brushRef="#br0" timeOffset="9023.99">22067 3104 1450 0,'0'0'32'0,"-3"8"6"0,3-1 2 0,0 4 1 0,0 0-33 0,0-1-8 0,-3 3 0 0,3 1 0 15,0-1 51-15,0 5 8 0,0-4 1 0,-3 2 1 16,3-1-21-16,0 1-4 0,0 0 0 0,0-5-1 15,3-1-23-15,-3 4-12 0,3-12 12 0,-3-2-547 16,0 0-109-16</inkml:trace>
  <inkml:trace contextRef="#ctx0" brushRef="#br0" timeOffset="9356.2714">22252 3175 1090 0,'3'21'24'0,"-3"-16"4"0,0 6 2 0,0 0 2 0,0 2-32 0,0-3 0 15,3 4 0-15,-3-4 0 16,0 1 116-16,0 2 16 0,0-8 4 0,-3 3 1 0,3-2-11 0,0-4-2 16,0-2-1-16,0 0 0 0,0 0-46 0,0 0-9 15,0 0-1-15,6-2-1 0,3-4-32 0,-7-4-6 16,10-1-2-16,-3-2 0 0,3-3-18 0,0 0-8 0,3 0 0 0,0 0 8 15,0 3-8-15,-3-5 0 0,6 4 0 0,-4 1 0 16,-2 0 0-16,0 0 0 0,0 2 0 16,-3 3 0-16,3 0 0 0,-3 3 0 0,-6 2 0 15,9 3 8-15,-6 3-8 0,0 5-11 16,0 3 3-16,0-4 0 0,0 7 8 0,0-1 0 0,-3 0 0 0,5 3-8 16,1 0 8-16,-6 2 11 0,3 1-3 0,0 2 0 15,0 0-8-15,0 3 0 0,0-3 0 0,3 0-1052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2T18:34:34.4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8012 11404 950 0,'0'0'20'0,"0"0"5"0,0 0 1 0,0 0 2 0,0 0-28 0,0 0 0 0,0 0 0 0,0 0 0 15,0 0 55-15,0 0 5 0,0 0 2 0,0 0 0 16,0 0 3-16,0 0 1 0,0 0 0 0,0 0 0 31,3-6 9-31,0 4 1 0,-3 2 1 0,3-8 0 0,0 2-13 0,-3 6-4 16,0-5 0-16,0 5 0 0,0-5-23 0,0 0-5 15,0 5 0-15,0 0-1 0,0-6 3 0,0 6 1 16,-3-5 0-16,0 0 0 0,3 2-6 0,0 3-1 16,-6-5 0-16,3-1 0 0,0 4-9 0,0-4-3 0,-3 6 0 15,0-2 0-15,0-1-8 0,0 1-8 0,0-1 12 0,-3 0-12 16,0 3 9-16,0 0-9 0,0-2 0 0,-3 2 9 15,1 0-9-15,-1 2 0 16,-3-2 0-16,0 3 0 0,6 0 0 0,-3 2-9 0,-3 0 9 0,3 0 0 16,0 3-10-16,3 0 10 0,-2 0-8 0,2 0 8 0,0 3 0 0,0-1 0 15,0 4 0-15,3-1-8 0,0 0 8 0,3 3-8 16,-3 2 8-16,3 1-8 0,0-1 8 0,3 4-10 0,-3-1 10 0,0 0-10 16,3 0 10-16,3 0 0 0,-3-2 0 0,3 2-8 31,0-3 8-31,0-2 0 0,0-2 0 0,3-1-8 0,-3 0 8 0,3-5 0 15,3 0 0-15,0-3 0 0,-3 1 0 0,3-4 0 0,-1-2 0 0,4-2 0 16,0-1 19-16,0-2-1 0,0-1 0 0,0-2 0 16,0-2 1-16,3-1 0 0,-3-2 0 0,0 0 0 15,0-3-1-15,-4 3 0 0,1-1 0 0,0-1 0 16,0-1-9-16,-3 2-1 0,0-1-8 0,-3-1 12 31,3 2-12-31,-3 1 8 0,3 0-8 0,-6 0 0 0,0 2 8 0,0 1-8 16,0-1 0-16,0 3 0 0,0 0 0 0,0 3 0 15,-3-3 0-15,3 3 0 0,0 5 0 0,0 0 0 16,0 0 0-16,0 0 0 0,0 0 0 0,0 0-8 16,0 0 8-16,0 0-10 0,0 8 10 0,0 2-10 15,3 1 10-15,0 2-10 0,-3 3 10 0,3 2 0 16,0 1 0-16,0-3-8 0,3 0 8 0,0-1 0 0,-3-1 10 0,6-1-10 16,-3 0 18-16,3 0-2 0,-3-2-1 0,3 0 0 15,-1-1-3-15,-2-2-1 0,3-3 0 0,0 1 0 16,0-1-1-16,0-2 0 0,0-3 0 0,3 0 0 15,-3 0-10-15,3-3 0 16,0 0 0-16,3-5 0 16,-1 3-103-16,4-6-16 0,0 1-3 0</inkml:trace>
  <inkml:trace contextRef="#ctx0" brushRef="#br0" timeOffset="1085.1524">9077 10866 1364 0,'0'0'30'0,"0"0"6"0,0 0 2 0,0 0 0 0,-3 6-30 0,0 2-8 0,0 0 0 0,0 0 0 0,1 2 62 0,2 3 11 16,-3 1 3-16,3-1 0 0,-3 3-43 0,3 0-8 31,0-3-1-31,0 8-1 0,0 3 3 0,3-3 1 0,-3 3 0 0,0-3 0 15,3 3-9-15,-3 0-2 0,0 5 0 0,0-3 0 16,0 6-16-16,0-3 0 0,0 3 8 0,0-3-8 16,0 0 0-16,0-3 10 0,0-2-10 0,2-3 8 0,-2 1 0 0,3-1 0 15,-3-3 0-15,3-2 0 0,0 0 4 0,0-3 0 16,-3-2 0-16,3-3 0 0,0 0 8 0,0 0 3 16,-3-8 0-16,0 0 0 15,0 0-5-15,0 0-1 0,0 0 0 0,0 0 0 16,0 0 3-16,0 0 0 0,3-6 0 0,0-2 0 15,-3-2-4-15,6-1 0 0,-3-2 0 0,0 0 0 16,0 0-6-16,0-1-2 0,3-2 0 0,0 1 0 16,0-1 0-16,3 2 0 0,-3-1 0 0,0 1 0 15,0 1-8-15,0 3 8 0,3-1-8 0,-3 0 8 16,3 3-8-16,-3 0 0 0,2 3 0 0,1-3-11 0,-3 6 11 0,3-1 0 16,-3 0-9-16,3 1 9 0,0 2-13 0,0 2 1 15,-3 1 1-15,3 2 0 0,-3 1 11 0,0 1-13 0,0 1 5 0,-3 3 8 16,0 2 0-16,3 3 0 0,-6-3 0 0,3 3 0 15,-3 0 0-15,-3 3 0 0,0-1 14 0,0 3-4 16,-3 0 6-16,0 3 2 0,-3-5 0 0,0 2 0 16,0 0 13-16,0 0 2 0,0 0 1 0,0 1 0 0,0-4-6 15,-3-2-2-15,3 0 0 0,1-3 0 0,-1 0-8 0,0-5-2 16,-3-2 0-16,3-1 0 0,0-2-6 0,0-3-2 16,-3-3 0-16,3-2 0 31,-3-6-91-31,3 0-18 0,-3-2-4 0,3-8-955 0</inkml:trace>
  <inkml:trace contextRef="#ctx0" brushRef="#br0" timeOffset="1864.4809">10319 11269 1411 0,'0'0'31'0,"0"-6"6"0,0 1 2 0,0-3 1 0,-3 3-32 0,3 2-8 0,-3-2 0 0,0 0 0 0,0 2 106 0,-3 0 20 16,3-2 4-16,-3 2 1 0,0 3-50 0,0-2-9 16,-3 2-3-16,3-3 0 0,-3 3-12 0,-3 0-2 15,3 0-1-15,-3 0 0 0,0 3-12 0,1-1-2 16,-4 4-1-16,3-4 0 0,3 4-15 0,-3 2-4 0,3 2 0 0,0 1 0 15,0-1-20-15,0 6 8 0,3 0-8 0,-3 0 0 16,3 2 0-16,3 1 0 0,3-1 0 0,0-2-12 16,3 3 12-16,0-6-10 0,3 3 10 0,3 0-10 15,3-6 10-15,0 4-10 0,0-1 10 0,3-3-10 16,3 1 10-16,-3-3 0 16,2 0 0-16,1-3-8 0,-3 0 8 0,0-2 0 15,0 0 8-15,3-3-8 0,-3 0 0 0,3 0-10 0,-4-6 1 16,1 1 0-1,3 3-39-15,-3-4-8 0,0 1-2 0</inkml:trace>
  <inkml:trace contextRef="#ctx0" brushRef="#br0" timeOffset="10075.142">17543 12713 1762 0,'0'0'50'0,"-3"0"10"0,-3-2-48 0,6 2-12 0,0 0 0 0,-3-6 0 16,-3 4 29-16,6 2 3 0,0 0 1 0,0 0 0 15,0 0 14-15,0 0 2 0,3-3 1 0,3-2 0 16,3 2-10-16,-3 0-3 0,3 3 0 0,0-2 0 16,2 2-9-16,-2 0-1 0,3 0-1 0,0 0 0 15,6 0-14-15,-3 0-2 0,3 0-1 0,3-3 0 0,-1 3-9 0,1-3 0 16,3-2 0-16,0 3 8 0,0-4-8 0,-3 1 0 16,5 2 0-16,-5-2 0 0,3 0 0 0,-9 2 0 15,-3 3 0-15,3-3 0 0,0 1-9 0,-4-1-4 16,-2 1-1-16,0 2 0 15,0 0-77-15,0-3-15 0,-9 3-3 0</inkml:trace>
  <inkml:trace contextRef="#ctx0" brushRef="#br0" timeOffset="10311.8777">17584 12922 1638 0,'-11'6'36'0,"11"-6"7"0,0 0 1 0,0 0 3 0,0 0-38 0,0 0-9 16,5 2 0-16,1 1 0 0,-6-3 53 0,15 2 9 16,3-2 2-16,3 0 0 0,3 0 20 0,0-2 5 0,5 2 1 0,1 2 0 15,0-2-34-15,6 3-6 0,-7 0-2 0,4-1 0 16,-3 1-36-16,-3 0-12 0,2-3 8 0,-2 0-8 16,3 0 0-16,-3-3-19 0,3 0 4 0,-1 1 1 15,4-4-39-15,0 1-8 0,-3-3-2 0,-7 0-908 16</inkml:trace>
  <inkml:trace contextRef="#ctx0" brushRef="#br0" timeOffset="11074.2883">18817 10792 795 0,'0'0'17'0,"0"0"4"0,0-8 1 0,0 3 1 0,-3 0-23 0,0 0 0 15,0 2 0-15,0 0 0 0,0-2 28 0,-3 2 2 16,0 1 0-16,3-1 0 0,0 3 19 0,-3 0 4 16,3 3 1-16,-3-1 0 0,3 4-14 0,0 2-2 0,0 2-1 0,0 1 0 0,0 7 5 0,0 1 1 15,0-3 0-15,3 7 0 0,-3 7-9 0,3-1-2 31,-3 5 0-31,3 3 0 0,0 0-1 0,-3 3-1 0,0 2 0 0,3 3 0 16,-3 5-4-16,0 1-1 0,0-1 0 0,0 3 0 16,0-3-13-16,0 3-4 0,1 3 0 0,-1-1 0 15,-3 1 0-15,3-1-8 0,3 4 12 0,-6-4-4 16,3-2 5-16,0 3 1 0,0-4 0 0,0 7 0 16,3-1 5-16,-3 3 1 0,-3 2 0 0,3 3 0 0,3 3-20 15,0-16 0 1,-6 3 8-16,3 5-8 0,0 2 0 0,-3 1 0 0,3-1 8 0,-3 1-8 0,3 2 26 0,-3 18 2 0,0-4 0 0,6-6 0 15,-3-5-6-15,6-1-1 0,0-1 0 0,0-1 0 16,3 2-21-16,3-1 0 0,-3-7 0 0,3 7 0 16,-3-4 0-16,0 3-12 0,-3 6 2 0,0-6 0 15,3-3-10-15,-3 1-3 0,0-1 0 0,-3 1 0 32,0-1 14-32,0-2 9 0,0 0-12 0,-3-3 12 0,3-5 0 0,0-3 0 15,3-5 0-15,-3 0 0 0,3-8 8 0,0 0 1 16,-3-2 1-16,3-3 0 0,3-1-2 0,-1 1 0 15,1-3 0-15,-3-2 0 0,6-4 1 0,-3 1 0 16,0-5 0-16,3-1 0 0,0-4-9 0,-3-1 0 16,0-3 0-16,0-4 8 0,0 2 0 0,0-3 0 15,-6-5 0-15,6 3 0 0,0-3 3 0,3 0 0 0,0 0 0 0,-3 0 0 16,3 0 0-16,-4 0 0 0,4 0 0 0,3 2 0 16,-3-2 1-16,3 3 1 0,0-1 0 0,0 1 0 15,3 2-13-15,0-2 0 0,6 0 8 0,-1-1-8 16,4 1-20-16,0 0-6 0,-3-3-2 0,3 0-607 15,-1-3-121-15</inkml:trace>
  <inkml:trace contextRef="#ctx0" brushRef="#br0" timeOffset="11671.0681">18873 10660 2037 0,'0'0'44'0,"0"0"10"0,0 0 2 0,0 0 2 0,-3-3-46 0,3 3-12 16,-3-5 0-16,3 5 0 0,-3-8 50 0,3 8 8 15,3-5 2-15,-3 5 0 16,0 0-27-16,6-5-5 0,3 2 0 0,0 0-1 16,6 1 8-16,0 2 1 0,3 0 1 0,0 0 0 0,2 0-19 0,-2 0-4 0,6 2-1 0,-3-2 0 15,3 3-13-15,3-3 9 0,-4 0-9 0,1 0 8 16,-3 0-8-16,3 0 0 0,-3 0 0 0,-1 0 0 31,1 0-84-31,-3 3-18 0,0 2-4 0</inkml:trace>
  <inkml:trace contextRef="#ctx0" brushRef="#br0" timeOffset="19646.2641">19421 11374 1170 0,'0'0'25'0,"0"0"6"0,0 0 1 0,0 0 1 0,0 0-33 0,0 0 0 0,-3-5 0 0,3-3 0 15,0 3 96-15,-3 0 12 0,3-1 2 0,0 1 1 0,0-3-7 0,0 3 0 16,0-3-1-16,-3 3 0 0,3-3-23 0,0 0-5 16,0 0-1-16,0 0 0 0,-3 3-27 0,3-3-6 15,-3 0-1-15,3 2 0 0,-3-2-19 0,3 3-4 16,-3 0-1-16,3 5 0 0,-3-5-6 0,0-1-2 16,0 1 0-16,3 5 0 0,-3-3 4 0,-3-2 1 15,3 5 0-15,-3-3 0 16,0 3-13-16,0 3 0 0,0 0 0 0,-2-1 0 15,2 6-12-15,-3 0 4 0,-3 5 8 0,0 1-13 16,0 2 0-16,0 5 0 0,-3-3 0 0,6 6 0 16,-3-3 2-16,3 3 1 0,0 0 0 0,1-3 0 15,2 0 10-15,3-2-8 0,0-1 8 0,0-2-8 16,0 0 8-16,3-5 0 0,3-1 0 0,0 1 0 0,3-6 0 0,-3 3-8 16,2-3 8-16,1-2 0 0,0 0 0 0,3-1 0 0,-3-4 0 0,3-1 0 15,-3 0 17-15,3-2-1 0,3 0 0 0,-3-6 0 16,3 0 2-16,-3-4 0 0,0-1 0 0,0 0 0 15,0-3-2-15,-1 3 0 0,-2-2 0 0,0 2 0 16,-3-2-8-16,3 2-8 0,-3 0 9 0,0 3-9 16,0-1 8-16,0 1-8 0,-3 3 0 0,3-1 9 15,-3 3-9-15,0 3 0 0,3-3 0 0,-3 8 0 0,0 0 0 0,0 0 0 16,0 0 0-16,0 0 0 0,0 0 0 0,3 10-9 31,-3 1 9-31,3 0-10 0,-3 2 10 0,3 0 0 0,0 0 0 0,-3 0-8 16,3 3 8-16,0-2 0 0,0-1 0 0,0 0 0 15,0-2 0-15,3 2 0 0,-3-5 0 0,3 2 0 0,-3-2 0 0,0-2 0 0,3-1 0 0,-6-5 0 32,6 3 0-32,-6-3-8 0,6 2 8 0,-6-2 0 15,9 0-37-15,-3 0-3 0,-6 0 0 0,6 0 0 16,2-2-152-16,-2-1-30 0,0 0-6 0</inkml:trace>
  <inkml:trace contextRef="#ctx0" brushRef="#br0" timeOffset="19899.3037">19719 11229 950 0,'0'0'20'0,"0"0"5"0,0 0 1 0,3 8 2 0,0 0-28 16,0 2 0-16,0 4 0 0,2 1 0 0,-2 4 86 0,0 0 12 0,0 2 2 0,0 0 1 15,0 3-7-15,0-3-2 16,0 3 0-16,-3-1 0 0,0 1-17 0,-3 3-4 15,0-6-1-15,0 0 0 0,-3 0-28 0,3 0-6 16,0-2 0-16,-2 2-1 0,-1-2-15 0,0 2-2 16,3-3-1-16,-3 1 0 0,0-3-17 0,3 0 0 15,-3-3 8-15,3-3-8 16,0 1-20-16,0-3-8 0,0-3-2 0,3-5 0 16,0 0-138-16,0 0-27 0,0 0-5 0,0-8-480 0</inkml:trace>
  <inkml:trace contextRef="#ctx0" brushRef="#br0" timeOffset="20215.1939">19695 11147 1321 0,'0'0'37'0,"3"-5"9"0,0-3-37 0,3 2-9 0,3-2 0 0,-3 1 0 16,3 1 86-16,-1 1 15 0,1 0 3 0,3 2 1 16,0 0-33-16,-3 3-6 0,3 0-2 0,0 0 0 15,0 3-19-15,-3 0-4 0,3 2-1 0,0-2 0 16,-3 2-24-16,2 0-6 0,1 0-1 0,-3 3 0 15,0-2 9-15,0 2 2 0,0 0 0 0,-3 2 0 32,0 1 8-32,0-1 1 0,-3 4 1 0,-3 1 0 0,0 1-3 0,-3 3-1 15,0-1 0-15,-3 3 0 0,0 1-3 0,-3-1-1 16,0 0 0-16,0 0 0 0,0-2 0 0,-3-1 0 16,3-2 0-16,4-3 0 0,-7-2-6 0,3 2 0 15,0-5-1-15,0 0 0 0,0-3-15 0,0 1 9 16,3-1-9-16,0-2 8 0,-3 2-24 0,6-5-4 0,3 0-2 15,0 0 0-15,0 0-139 0,0 0-28 0,0 0-6 0,0 0-711 16</inkml:trace>
  <inkml:trace contextRef="#ctx0" brushRef="#br0" timeOffset="20495.9589">19972 11409 1044 0,'0'0'23'0,"0"0"5"0,0 0 0 0,3 8 1 0,0 0-29 0,0 0 0 0,0 0 0 0,2 0 0 16,-2 2 109-16,3 1 16 0,0-1 3 0,3 1 1 16,0-1-36-16,0 1-7 0,0 0-2 0,3-1 0 0,-3 1-33 0,3-3-7 15,-3 2-2-15,3-2 0 0,-3 0-22 0,0 0-4 16,-1-3 0-16,1 3-1 0,-3-2-15 0,3-1 9 15,-3-2-9-15,0 2 8 0,-6-5-8 0,6 3 0 16,-6-3 0-16,0 0 0 16,6 0-53-16,-6 0-7 0,0 0 0 0,0 0-779 15</inkml:trace>
  <inkml:trace contextRef="#ctx0" brushRef="#br0" timeOffset="20670.6158">20195 11398 1663 0,'0'0'36'0,"0"0"8"0,-3 6 2 0,-3-1 1 0,0 3-38 0,0 0-9 16,0 0 0-16,-3 2 0 0,0 1 80 0,0-1 15 0,-3 4 2 0,0-4 1 0,1 3-15 0,-1 1-3 15,0-1-1-15,-3 0 0 0,3 0-33 0,0-2-6 16,3 2-2-16,0-2 0 0,0-3-29 0,6 2-9 16,-3-2 0-16,3-2-719 15,0-1-149-15</inkml:trace>
  <inkml:trace contextRef="#ctx0" brushRef="#br0" timeOffset="21332.1447">20757 11165 1436 0,'0'0'32'0,"0"0"6"0,0 0 2 0,0 0 0 16,0-5-32-16,0 5-8 0,0 0 0 0,0 0 0 0,0 0 55 0,0 0 9 15,0 0 3-15,0 0 0 0,0 0-26 0,0 0-5 0,3 5 0 0,0 3-1 16,0 3-4-16,-3 2-1 0,3 0 0 0,-3 3 0 16,0 3 1-16,0 2 0 0,0 3 0 0,-3-3 0 15,3 3-13-15,-3 2-2 0,3-2-1 0,-3 0 0 16,3 0-3-16,-3-3 0 0,0 0 0 0,3 0 0 16,0-2-12-16,-3-3 0 0,3-1 8 0,0-4-8 15,0 2 0 1,0-5-16-16,0 0 3 0,3-3 1 15,-3-5-47-15,0 0-9 0,0 0-1 0,0 0-507 16,0 0-100-16</inkml:trace>
  <inkml:trace contextRef="#ctx0" brushRef="#br0" timeOffset="21547.6607">20615 11348 1362 0,'0'0'38'0,"0"0"10"0,0 0-39 0,6-3-9 0,-1 1 0 0,4-1 0 0,0 0 67 16,3 3 11-16,0-2 2 0,0 2 1 0,0-3-21 0,0 3-4 16,3-3 0-16,-3 3-1 0,0-2-23 0,-1 2-5 15,4-3-1-15,-3 3 0 0,-3-2-14 0,3 2-4 0,0-3 0 0,0 0 0 16,0 1-8-16,0-1-17 0,0 0 4 0,0-2-551 16,-1 2-109-16</inkml:trace>
  <inkml:trace contextRef="#ctx0" brushRef="#br0" timeOffset="22186.6216">21195 10673 1522 0,'0'0'33'0,"0"0"7"0,0 0 2 0,0 0 2 0,0 0-36 0,0 0-8 16,3 8 0-16,-3 0 0 0,0 5 43 0,0 1 6 0,0 4 2 0,3 3 0 15,0 3-11-15,0 0-3 0,-3 2 0 0,3 4 0 16,0-1-12-16,0 2-2 0,-3 4-1 0,3-3 0 16,-3-1 12-16,3 1 2 0,-6 2 1 0,3-2 0 15,0 0-26-15,-3 2-11 0,0 1 8 0,0-4-8 16,-3 1 8-16,3-3-8 0,-3-2 0 0,3-1 8 16,-3-2-8-16,3-3 12 0,0-2-12 0,0-3 12 0,0-3-12 0,0-3 0 15,0-2 0-15,3 0 8 0,-3-2 0 0,3-6-8 16,0 0 12-16,0 0-4 0,0 0 8 0,0 0 0 15,0-11 1-15,3 0 0 0,-3-2-17 0,3 0 10 16,3-3-10-16,3-2 8 0,-3-1-8 0,3-2 0 16,0 2 0-16,3-2-11 0,-3 3 11 0,3-1 0 15,0 3 0-15,-1 3-8 0,-2 0 8 0,6 0 0 0,-3 5 0 0,3-3-8 32,3 6 8-32,-6-1 0 0,0 4-9 0,3 2 9 15,-4 2-12-15,4 1 1 0,-6 0 1 0,-9-3 0 16,12 10 1-16,-3-2 0 0,0 3 0 0,-3 2 0 0,0 0 9 0,0 1 0 0,-3 1 0 0,-3 4-8 0,0-3 8 15,-6 2 14-15,0 4-3 0,-3-4-1 0,3 1 2 0,-6-1 1 32,0 1 0-32,-3-1 0 0,-2 1 10 0,2-3 1 0,-3 2 1 0,-3-5 0 15,3-2 3-15,0-1 0 0,0-2 0 0,1-2 0 16,2-1-9-16,-3-5-2 0,6 0 0 0,-3 0 0 16,3-5-17-16,3 2-11 0,0-2 2 0,3-3 0 31,0 0-127-31,3-3-26 0,0 1-5 0</inkml:trace>
  <inkml:trace contextRef="#ctx0" brushRef="#br0" timeOffset="22502.5591">21612 11181 1220 0,'0'0'34'0,"0"0"9"0,0 0-35 0,3 6-8 0,-3-1 0 0,0 3 0 0,0 0 85 0,0 2 15 16,0 1 4-16,3 0 0 0,-3 4-12 0,3 1-1 16,-6 0-1-16,6 0 0 0,-3 3-22 0,0 2-5 0,0-3-1 0,0 3 0 15,-3 1-14-15,-3-1-4 0,6 3 0 0,-3-1 0 16,0-1-28-16,0 1-7 0,-3 1-1 0,3-3 0 15,0 0-8-15,0 1 0 0,0-4 0 0,-3 3 0 16,0-2-10-16,6-1 10 0,0-4-13 0,-3-1 5 31,3 0-44-31,0-5-9 0,-3 0-2 0,3-8-567 16,0 0-114-16</inkml:trace>
  <inkml:trace contextRef="#ctx0" brushRef="#br0" timeOffset="22822.8092">21591 11205 1224 0,'6'-18'35'0,"-3"10"7"0,0-3-34 0,3 0-8 15,0 1 0-15,0-1 0 0,-3 3 58 0,3-2 10 16,0 2 1-16,-1 0 1 0,4 3-26 0,-3 2-6 16,3-2-1-16,-3 5 0 0,3 0-1 0,3 2 0 15,3 1 0-15,0 2 0 0,3 3-3 0,-6 0-1 16,0 3 0-16,-1 2 0 0,1 0-3 0,-3 0-1 15,9 1 0-15,-12 2 0 0,3 2 4 0,0 1 0 0,0-4 0 0,-9 1 0 16,6 3-13-16,-3-1-3 0,-3 4 0 0,0-4 0 16,-9 3 23-16,6-2 4 0,-12-1 1 0,6-2 0 15,3 3-12-15,-12-1-3 0,6-2 0 0,-3 0 0 16,-2 0-11-16,2-3-2 0,0-2-1 0,3-3 0 16,-3 2-15-16,6-5 8 0,0 1-8 0,0-4 0 31,3 1-10-31,6-3-8 0,-6 0-2 0,6 0 0 15,0 0-124-15,0 0-26 0,-3-5-5 0</inkml:trace>
  <inkml:trace contextRef="#ctx0" brushRef="#br0" timeOffset="23202.7923">21948 11433 1450 0,'0'0'32'0,"0"0"6"0,0 0 2 0,0 10 1 0,0 1-33 0,0-1-8 0,0-2 0 0,0 6 0 0,3-6 87 0,-3 5 15 31,3-3 3-31,0-2 1 0,0 3-42 0,3-3-8 0,0 0-1 0,-3 2-1 16,3-2-33-16,0-2-6 0,0-4-2 0,0 3 0 15,0-2 3-15,0 0 0 0,2-6 0 0,1 0 0 16,0 1 12-16,-3-3 4 0,3-1 0 0,-3-2 0 15,0-2-14-15,0 2-2 0,3-3-1 0,-3 1 0 16,0 2-15-16,0 0 9 0,0-3-9 0,0 3 8 16,0 3-8-16,0 0 0 0,-3-1 0 0,3 4 0 0,-6 2 0 0,0 0 0 15,0 0 0-15,3 5 0 0,3 3 0 0,-3 0 0 16,-3 2 8-16,0 1-8 0,0 5 25 0,0 0 0 16,-3 0 0-16,0 2 0 0,-3 1-1 0,0 2-1 15,3 0 0-15,0 3 0 0,-3 0-8 0,0-1-2 16,0 4 0-16,0-1 0 15,0-2-76-15,0 0-15 0,3 0-3 0</inkml:trace>
  <inkml:trace contextRef="#ctx0" brushRef="#br0" timeOffset="23881.2678">22639 11102 1403 0,'3'-11'40'0,"-3"11"8"0,0-5-38 0,3 0-10 15,-3-1 0-15,0 1 0 0,3 3 82 0,-3 2 14 16,0 0 4-16,3-3 0 0,2 0-27 0,-2 3-5 16,0 0 0-16,0 6-1 0,0-4-10 0,3 3-1 15,-3 3-1-15,-3 0 0 0,0 3-12 0,6 2-3 16,-3 3 0-16,0 0 0 0,0 2-11 0,0 4-2 16,-3-1-1-16,-3 3 0 0,3-3-10 0,0 3-3 0,-3 2 0 15,3-2 0 1,0 2 6-16,-3-2 1 0,-6 0 0 0,9-3 0 15,0 0-20-15,0 0 0 0,-3-5 0 0,0 3 0 16,0-6 0-16,3 0 0 0,0 0 0 0,0-5 0 16,-6 3 0-16,6-3 0 0,0-8-12 0,0 5 3 15,0-5-159-15,0 0-32 0,0 0-7 0,3-5-689 16</inkml:trace>
  <inkml:trace contextRef="#ctx0" brushRef="#br0" timeOffset="24066.5743">22505 11359 1760 0,'0'0'39'0,"0"0"8"0,0 0 1 0,0 0 1 0,0 0-39 0,0 0-10 0,0 0 0 0,12-3 0 0,2-2 66 0,-2-1 11 16,3 4 3-16,3-4 0 0,3 4-38 0,0-4-7 16,0 1-2-16,-4 3 0 0,1-4-7 0,3 4-2 15,0-1 0-15,3-2 0 0,-3 5-24 0,-3 0-16 16,2-3 3-16,-2 3 0 15,3-3-104-15,-3 1-21 0,-3-1-4 0</inkml:trace>
  <inkml:trace contextRef="#ctx0" brushRef="#br0" timeOffset="24686.9907">23436 11179 1785 0,'0'0'39'0,"0"0"8"0,0 0 1 0,0 0 4 0,0 0-42 0,0 0-10 0,0 0 0 0,0 0 0 0,0-6 64 0,0 6 12 16,0-8 1-16,0 3 1 0,-3 0-7 0,3 0-2 31,0-1 0-31,-6 1 0 0,6 0-16 0,0 2-3 0,-3-2-1 0,-3 2 0 16,3 0-15-16,-5 1-3 0,8-1-1 0,-6 3 0 15,0 0-15-15,-3 3-3 0,0-1-1 0,6 4 0 16,-6-1-11-16,0 3 0 0,3 3 0 0,-3-1 0 15,3 3 0-15,-3 3 0 0,0 0 0 0,3 5 0 16,0-2-8-16,-3 2 8 0,6 3 0 0,-5 0 0 16,8-1 0-16,0 4 0 0,-3-3 0 0,6 2 0 0,-3-5 0 0,5 3 0 0,1-3 11 0,0-5-11 15,6 0 16-15,0 0-2 0,-3-3-1 0,6-2 0 16,0-1-1-16,-3-2-1 0,12 0 0 16,-4-3 0-16,1-2-3 0,0 0 0 0,0-1 0 0,3-2 0 31,-3-2-33-31,5-4-7 0,-2 4-2 0,3-6-764 0,-3 0-153 0</inkml:trace>
  <inkml:trace contextRef="#ctx0" brushRef="#br0" timeOffset="25082.9836">23942 11213 1404 0,'0'0'31'0,"0"0"6"0,0 5 2 0,-3 3 0 0,3 0-31 0,0 5-8 16,0 1 0-16,-6 2 0 0,6 5 85 0,0 0 16 0,0 3 3 16,0 2 1-16,-3 1 3 0,3-1 0 0,0 3 0 15,0 0 0 1,0 3-40-16,0-3-7 0,3 0-1 0,-3 0-1 16,0 0-24-16,0-2-5 0,6 5-1 0,-3-6 0 15,-3 1-18-15,3-4-11 0,-3 1 12 0,3-3-12 16,0-2 0-16,0-1 0 0,-3-2 0 0,6 0-12 15,-3-5-117-15,3-1-23 0,-3-4-5 0,-3-6-485 16,0 0-97-16</inkml:trace>
  <inkml:trace contextRef="#ctx0" brushRef="#br0" timeOffset="25405.1798">23898 11205 1659 0,'6'-13'36'0,"-6"5"8"0,0 0 2 0,9 0 1 0,0 0-38 0,-4-2-9 16,1 2 0-16,6 0 0 0,-6 0 60 0,6 2 9 16,-3 1 3-16,3 5 0 0,-3-2-24 0,3 4-4 15,-3-2 0-15,9 5-1 0,-3 1-29 0,2 2-6 16,-2-3 0-16,3 3-8 0,0 2 12 0,-3 1-12 16,0 2 12-16,-3 1-12 0,-3-1 8 0,2 3-8 0,-2 2 0 0,-3 1 0 15,0-3 20-15,-6 2-4 0,0 1 0 16,0-1 0-16,-6 3 10 0,0 0 2 0,-3 1 0 0,-2-1 0 15,-7 3-7-15,3-6-1 0,3 3 0 0,-3 0 0 16,-6-2 13-16,12-3 3 0,-3 0 0 0,0 0 0 0,4-3-23 16,-1 0-4-16,0-2-1 0,3-3 0 0,0-3-8 0,3 0-11 15,3-5 3-15,0 0 0 16,0 0-125-16,0 0-25 0,0 0-5 0,0 0-1 0</inkml:trace>
  <inkml:trace contextRef="#ctx0" brushRef="#br0" timeOffset="25826.312">24314 11470 1530 0,'0'0'43'0,"0"0"10"0,0 0-42 0,3-3-11 16,6-2 0-16,-6 2 0 0,-3 3 41 0,9-3 7 15,3 1 0-15,-3-1 1 0,6-2 7 0,-3 2 2 16,0 1 0-16,0-1 0 0,-3 3-29 0,3-3-5 16,2 3-2-16,-2-2 0 0,0 2 11 0,-6 2 3 0,-6-2 0 0,6 3 0 0,3 0-5 0,-9-3-1 15,6 2 0-15,-6-2 0 0,0 0 10 0,0 0 1 16,3 8 1-16,-3 0 0 0,-3 0-24 0,-3 0-5 16,6 3-1-16,-9-3 0 0,6 2 0 0,-6 1 0 15,0 2 0-15,0 0 0 0,-3 3-12 0,4-3-12 16,-4 0 3-16,0 1 0 0,3-1 9 0,0 3 0 31,-3-3 0-31,3 0 0 0,0-2 0 0,6-1 0 0,-3-2 0 0,3 3 0 16,0 0 0-16,3-4 0 0,0-1 0 0,0 2 0 15,3-6 21-15,3 4 7 0,0-4 0 0,3 4 1 16,0-4-9-16,3 4-3 0,-3-4 0 0,3 1 0 16,3-1-8-16,-4 1-1 0,4 0-8 0,-6-3 12 15,9 5-12-15,-6-2 0 0,3-3 0 0,-9 2 0 16,12 1-15-16,-6-3 4 0,-3-3 1 0,2 3 0 15,-11 0-46-15,9 0-8 0,3-2-3 0,-3-1-641 0,0 0-129 0</inkml:trace>
  <inkml:trace contextRef="#ctx0" brushRef="#br0" timeOffset="26052.9538">24228 11615 1591 0,'0'0'35'0,"0"0"7"0,0 0 2 0,9 3 0 0,0-3-35 0,3 3-9 0,-3-3 0 0,3 0 0 0,6 0 81 0,-7 0 15 31,10 0 2-31,-3 0 1 0,0 0-19 0,3 0-4 0,3-3-1 0,-3 3 0 16,2 0-55-16,-2 0-12 0,0-3-8 0,3 1 12 31,-3-1-113-31,-1 0-23 0,1 1-4 0</inkml:trace>
  <inkml:trace contextRef="#ctx0" brushRef="#br0" timeOffset="26753.2124">24633 10684 1728 0,'0'0'38'0,"0"0"8"0,0 0 2 0,9-5 0 0,0-1-39 0,-6 4-9 0,12-4 0 0,-3 4 0 16,-1-4 67-16,7 4 11 0,-6-1 2 0,9 3 1 0,0-3-35 0,0 6-7 15,0-3-2-15,5 5 0 0,-2-2-8 0,0 2-1 16,0 3-1-16,-6 3 0 0,2-1-27 0,-5 1 0 0,3 5 0 0,3 0 0 15,-3 0 0-15,-6 5 0 0,0-3 8 0,6 4-8 16,-9 4 0-16,-7 0 0 0,7 1 0 0,-3 2 0 16,-3 0 0-16,-3 3 13 0,0 2-1 0,-9 3-1 15,9-2 0-15,-9 4 0 0,7 4 0 0,-4-1 0 16,-6 3-11-16,9 0 8 0,-3 0-8 0,0 3 8 16,0-3 3-16,6 0 0 0,-9 0 0 0,9 2 0 0,0-2 15 0,0 5 3 15,0 1 1-15,0-1 0 0,0-2-30 0,0 2 0 16,0 0 0-16,0 3 0 0,6 3 0 0,-3-1 0 15,-3 1 0-15,0-1 0 0,0 4 0 0,0-1 0 16,0 0 0-16,0 0 0 0,0 6 0 0,0-1 0 16,0 1 0-16,0 2 0 0,0-3 0 0,0 3 0 15,-3-2 0-15,3 5 0 16,3-6 0-16,-3 1 0 0,0-3 0 0,6 2 0 16,-6-2 0-16,3 2 0 0,0-2 0 0,-3 0 0 15,0-3 0-15,9 1-15 0,-9-1 5 0,9 0 1 16,-6-5 9-16,-3 2 0 0,8 4 0 0,-8-4 0 15,9-2 0-15,-9 3 0 0,0-3 0 0,0 0 0 0,0-1 0 0,6 1 8 0,-12 0-8 0,6-2 0 32,0 1 9-32,0-1-9 0,0-4 12 0,6 1-12 0,-6 0 20 0,0-1-2 0,3-2-1 15,0 3 0-15,-3-3-17 0,0 0 0 0,6 0 0 0,-3 0 0 16,-3-3 8-16,0-2-8 0,6 2 0 0,-3-2 0 16,0-3 9-16,-3 0-9 0,0 0 0 0,6 3 9 15,-6-6 0-15,3 3 0 0,-3-3 0 0,0 1 0 16,0-3 18-16,0-1 3 0,0-7 1 0,0 5 0 15,0-2-8 1,0-3-2-16,0-1 0 0,0-1 0 0,0-4-9 0,0 1-3 16,0-1 0-16,0-2 0 0,-3-3-9 0,-3 3 12 15,3-5-12-15,0-1 12 16,-3 1-73-16,-3-3-15 0,3-3-2 0</inkml:trace>
  <inkml:trace contextRef="#ctx0" brushRef="#br0" timeOffset="36863.153">20612 10179 1861 0,'-6'0'40'0,"6"0"9"0,-6 0 2 0,0 0 2 0,3-3-42 0,-3 0-11 0,0-2 0 0,0 0 0 16,3-3 48-16,-3 0 7 0,0 0 1 0,0-3 1 16,-3-2 11-16,0-3 3 0,3-2 0 0,-3-1 0 15,0-2-9-15,0-3-2 0,-2 3 0 0,-1-3 0 16,-3 0-21-16,0 3-5 0,0-3-1 0,-3 1 0 0,-3-1-15 0,0 3-3 16,-2-6-1-16,-4 6 0 0,0 0-14 0,-3 0 0 15,1-1 0-15,-4 1 0 0,-3-3 0 0,-6-2 0 16,1 2-9-16,-1-2 9 0,-6-1 0 0,4 3 15 15,-1 1-2-15,-2 1 0 0,5-1-4 0,-3 2-1 16,-2 2 0-16,2 3 0 0,-6 0 0 0,1 3-8 0,-1-3 12 0,-2 3-4 31,2 2-8-31,-3 1-14 0,1 2 3 0,-1 0 1 16,1 0-9-16,-7 3-1 0,1-1-1 0,-1 6 0 16,3-5 3-16,1 5 1 0,-4 0 0 0,4-3 0 15,-4 3 7-15,1-2 2 0,-1 2 0 0,1 2 0 16,2 4 8-16,1-1-12 0,-1 0 12 0,3 1-12 0,1-1 12 0,-4 5 0 15,1 1-9-15,2 2 9 0,4-2 0 0,2 2 0 16,3-2-9-16,1 2 9 0,2 0 0 0,-3 3 0 0,1-3 0 16,-1 3 0-16,6 3 0 0,1-4 0 15,-1 4 0-15,0 2 0 0,1-2-8 0,2-1 8 0,6 3 0 0,-6 1 0 16,1-1-11-16,-1-3 11 0,6 3-10 0,3-2 10 16,-2-3-12-16,-1 2 3 0,-9 1 1 0,6-1 0 15,4-2 8-15,-1 0 0 0,0 0 0 0,0 3 0 16,4-4 0-16,-1 1 0 15,-3-3 8-15,0 3-8 0,0 0 0 0,1-3 8 16,2 1-8-16,-6-1 0 0,-6 0 15 0,10 0-2 16,8 1 0-16,-3-1 0 0,-6 0 7 0,4 0 0 15,-1 1 1-15,0-4 0 0,6 3 0 0,-3 1 0 16,0-4 0-16,-2 3 0 0,2 1-7 0,3-4-2 16,-3 3 0-16,3-2 0 0,-5 0-12 0,5 2 11 0,0-3-11 15,-3 4 10-15,3-6-10 0,-3 2 0 0,7 1 0 0,-1-3 8 16,3 0-8-16,-3 0 0 0,0-3 0 0,3 3 0 15,3-3 0-15,0 0 0 0,1-2 0 0,2 2 0 16,-3 1 0-16,3-4 0 0,3 1 0 0,0 0 0 16,0 2-8-16,0-5-4 0,6 0-1 0,-6 0 0 15,6 0-11-15,-6 0-1 0,3 0-1 0,3 0 0 16,0 0-22-16,0 0-4 0,0-8 0 0,0-3-1 16,3-2-22-16,3 0-4 0,-3 0-1 0,0-3 0 15,3-3 1-15,-3 1 0 0,0 2 0 0,3-3 0 16,-3-2 32-16,0 3 7 0,0-4 0 0,0 4 1 15,0-3 53-15,0 2 10 0,0 1 3 0,-3-1 0 0,3 1 10 16,0 2 3-16,-3 0 0 0,0 5 0 0,0 1-5 0,0 2-1 16,0 3 0-16,0-1 0 15,0 6-1-15,0 0 0 0,0 0 0 0,0 0 0 0,-6 3-2 0,3 2-1 16,0 0 0-16,-6 6 0 0,3 0-18 0,0 2-4 16,-3 0-8-16,0 3 12 0,0 5 0 0,-3 0 0 15,0 3 0-15,-3-3 0 0,3 6-1 0,1 2-1 16,-7-3 0-16,0 3 0 0,0-2 10 0,0 5 1 15,-3-3 1-15,3 0 0 0,-2-3 6 0,5 3 2 0,-3-5 0 0,3 3 0 16,-3-6-18-16,9 3-3 0,3-6-1 0,3 1 0 16,-3-3-8-16,3-3 0 0,3-3 0 0,0-2 0 0,-3 0 0 15,3-8 0-15,6 6 0 0,3-4 0 0,3 1-14 0,3-6 5 16,0 1 1-16,6-1 0 16,0-2 8-16,2-3-12 0,4 0 12 0,0-3-12 0,0-2 4 0,3-3 0 15,5-2 0-15,1-1 0 0,6 0 8 0,-1-2-13 16,7-3 5-16,0 1 8 15,-1 2-10-15,4-3 10 0,-4 3 0 0,1-1-9 16,-9 4-13-16,8 2-2 0,-2 0-1 0,6 3 0 31,-1 0-119-31,-2 2-24 0,-4 0-5 0</inkml:trace>
  <inkml:trace contextRef="#ctx0" brushRef="#br0" timeOffset="38963.5593">19272 7906 788 0,'0'0'17'0,"0"0"4"16,0 0 1-16,0 0 0 0,0 0-22 0,0 0 0 0,0 0 0 0,0 0 0 0,-6-3 52 0,6 3 5 15,-3-5 2-15,3 5 0 0,0-5 38 0,0 2 8 16,-3-2 2-16,3 5 0 0,0 0-1 0,0-6 0 0,3 1 0 0,-3 5 0 31,3-5-53-31,-3-1-10 0,3 1-3 0,0 0 0 16,0-3-8-16,0 0-3 0,0 0 0 0,0-3 0 0,0 1-5 0,0-1 0 0,-3 1-1 0,0-4 0 31,0 4-5-31,0 2-1 0,-3-3 0 0,3 1 0 16,-3-1 3-16,0 3 0 0,-3 0 0 0,0 3 0 15,0 0-1-15,0-1 0 0,0 4 0 0,-3-1 0 0,0 3-8 0,0 3-2 16,1 2 0-16,2 3 0 0,-3 3-9 0,0 2 0 16,3 3 0-16,0 0 8 0,-3 5-8 0,3 0 0 15,3-3 0-15,0 4-11 0,0-1 11 0,3 3 0 16,-3-3-9-16,6 0 9 0,3 3 0 0,-3-6-11 16,3 3 11-16,-3-2-8 0,6-1 8 0,0 4 0 0,0-4 0 0,0-2 0 15,3 0 0-15,2 0 0 0,1 0 0 0,0-3 0 16,0-3 0-16,0 1 0 0,0-3 0 0,0-3 0 15,3 1 0-15,-4-4 0 0,4-2 0 0,-3-2 11 16,3-4-2-16,0 1 0 0,-3-3 0 0,3-5 0 16,0 0 3-16,-1-1 1 0,1-4 0 0,-3-1 0 0,0-2 2 15,0 3 0-15,0-6 0 0,0 0 0 0,-3-2 0 0,-1-1 0 16,1 1 0-16,-3-3 0 0,0-3-6 0,-3 0-1 0,0-2 0 16,0-3 0-16,0 2 0 0,-3 3-8 15,-3 1 12-15,0-1-4 0,0-2-8 0,-3-1 0 0,0 1 9 0,0-3-9 16,3-3 0-16,-3 0 0 0,-3 1 0 0,3 4 0 15,-3 1 0-15,6 5 0 0,-3 5-9 0,0 3 9 16,0 2 0-16,0 6 0 0,0 0 0 0,0 5 0 31,0 3 0-31,3 5 0 0,-6-3 12 0,6 3-4 0,0 0-8 0,0 0 0 16,-6 5 0-16,3 3 0 0,3 3-9 0,0 2 9 16,-5 3-12-16,5 5 12 0,-3 3-11 0,3 5 11 15,0 0-10-15,0 3 10 0,0 0-9 0,3-1 9 16,0 4-8-16,-1-1 8 0,1 0 0 0,3 4-10 15,0-1 10-15,3 2 0 0,0 6 0 0,0-2 0 16,3-4 0-16,0 1 0 0,3-8 0 0,-3-3-8 0,3 0 8 0,0-5 0 16,-1-3 0-16,1-3 0 0,3-2-8 0,-3-3 8 15,3 1 0-15,-3-6-8 0,0-3 8 0,3 0 0 16,-4-2-10-16,4-6 10 0,-3 1-8 0,3-4 8 16,0-2 0-16,-3-2 0 0,3-3 0 0,-4-3 0 0,-2 0 0 0,3-3 9 15,-3-2-9-15,-3-3 10 0,3 0-10 16,-6-2 10-1,0 0-10-15,0-4 10 0,-3 4-10 0,0 0 10 16,0 2-10-16,-3 0 10 0,-6 3-10 0,3 0 0 0,-3 2 0 16,-3 1 0-16,0-1 0 0,0 3 0 0,0 3 0 0,0 0 0 15,0 2 0-15,-3 3 0 0,4 3 0 0,-4 0 0 16,3 2 0-16,0 6-9 0,-3 2 9 0,3 3 0 31,0 0-28-31,0 2 0 0,3 4 1 0,0 1 0 0,0-1 15 0,0 4 4 0,3-2 0 0,3 3 0 0,-3-1 8 16,3 3 0-16,0 0 0 0,3 1 0 0,0-1-10 0,3-3 10 15,0 3-12-15,3-2 12 0,0-3-8 0,0 0 8 16,3 0 0-16,0-3 0 0,0-3 0 0,3-2 0 16,-1 3 0-16,1-6 0 0,0 1-15 0,3-4 4 15,-3 1 1-15,3-6 0 16,0 1-25-16,2-1-5 0,-2-5 0 0,-3 0-1 0,3-3-26 0,0-2-5 16,-3 0 0-16,0-3-1 15,0 0-19-15,-3-2-4 0,2 2-1 0,-2 0 0 0,-3-3-28 0,0 4-6 16,0 4-1-1,-3-2 0-15,0 0 19 0,3-1 3 0,-6 4 1 0,3-1 0 16,0-2 79-16,-3 2 16 0,0 1 3 0,0-1 1 16,-3 1 50-16,0-4 11 0,6 1 1 0,-3 0 1 0,-3 0 57 0,0-1 11 15,0 1 3-15,0 3 0 0,-3-1-4 0,0 0 0 16,0 3 0-16,0 1 0 0,0-1-28 0,0 0-7 16,0 0-1-16,0 5 0 0,-3 0-31 0,6 3-6 0,-6-2-2 0,0 2 0 15,0 2-18-15,3 4-4 0,-6-1-1 0,3 3 0 16,0 3-22-16,-3-1 9 0,6 6-9 0,-3 0 0 15,3 0 8-15,-3 5-8 0,3-3 0 0,0 1 0 16,1 2 0-16,2-2 0 0,-3 2-11 0,3 0 11 0,3 0 0 0,-1 0 0 16,4-2 0-16,0-3 0 0,0 0 0 0,3-3 0 15,-3 0 0-15,3-2 0 0,0-6 0 0,-3 3 0 16,6-5 0-16,0-1 0 0,-3-2 0 0,3-2 0 16,-3-4 0-16,3 1 9 0,-7-6-1 0,4 1-8 15,0-3 12-15,0-1-4 0,0-2-8 0,-3 1 12 16,0-4-12-16,-3 3 12 15,0 0-12-15,0 0-9 0,-3 3 9 0,3 0-13 16,0 0 13-16,-3 2 0 0,0 1 0 0,-3 2-9 16,0 0 9-16,3 8 0 0,0 0 0 0,0 0-8 15,0 0 8-15,0 0-10 0,0 0 10 0,3 8-10 16,3-3 10-16,-3 5 0 0,6 1 8 0,-3 2-8 16,3 1 0-16,0-1 0 0,-3 3 0 0,0-3-8 0,5 3-3 0,1-3 0 15,-3-2 0-15,0-1 0 16,3-2-39-16,-3 0-8 0,3-5-2 0,-3-1 0 15,0-2-48-15,0-5-9 0,0 0-3 0,0-3-403 0,0-3-81 0</inkml:trace>
  <inkml:trace contextRef="#ctx0" brushRef="#br0" timeOffset="39279.5235">20677 7467 864 0,'0'0'19'0,"0"0"4"0,0 0 1 0,0 7 0 16,0-1-24-16,3 2 0 15,-3 0 0-15,3 2 0 0,-3 1 48 0,6 2 6 0,-3-2 1 16,0-1 0-16,3 3-12 0,-3 1-3 0,3-1 0 0,-3 0 0 15,3-2 8-15,-3-1 2 16,3 1 0-16,0-1 0 0,-6 1-3 0,6-6-1 0,-3 3 0 16,-3-8 0-16,0 0-9 0,5 6-1 15,-5-6-1-15,0 0 0 0,0 0 13 0,0 0 2 0,0 0 1 0,0 0 0 16,0 0-2-16,3-6 0 0,0-2 0 0,3-2 0 16,-3 2-17-16,-3-5-4 0,0-1-1 0,0 1 0 15,0-5 1-15,0-4 1 0,3 4 0 0,-3-6 0 16,-3 3-9-16,3-3-3 0,6 0 0 0,-3 3 0 15,-3 0-4-15,3 2-1 0,-3 4 0 0,3 1 0 16,0 1 4-16,-3 5 0 0,0 3 0 0,3 0 0 0,-3 5 4 0,0 0 0 16,0 0 1-16,0 0 0 0,6 0-36 0,0 2-7 15,3 1-2-15,-9-3 0 16,3 5-10-16,3 3-2 0,3-3-1 0,0 1-649 0,0-4-130 0</inkml:trace>
  <inkml:trace contextRef="#ctx0" brushRef="#br0" timeOffset="39848.1475">20868 6810 1098 0,'0'0'24'0,"0"0"4"0,0 0 2 0,0 0 2 0,6 8-32 0,-4 3 0 0,4 2 0 0,0 3 0 16,0 0 73-16,0 2 9 0,3 4 2 0,0-1 0 15,-3 3-13-15,3 2-3 0,-6 0 0 0,3 1 0 16,6-1-24-16,-3 1-4 0,-3 2-2 0,0-3 0 16,3 6-16-16,-3-3-3 0,0 3-1 0,0 2 0 15,-1-2-18-15,1 0 10 0,-3 0-10 0,0-6 8 16,3-2-8-16,0-3-14 0,0 0 3 0,-3-2 1 31,0-3-14-31,0-6-2 0,0 1-1 0,0-3 0 16,0-3-17-16,-3-5-3 0,0 0-1 0,0 0 0 15,9-5-26-15,-3-3-6 0,-3-3 0 0,3 1-1 16,-3-1 42-16,3-2 9 0,-3 0 2 0,3-1 0 0,-3-1 16 0,3 1 12 0,-3 1-13 0,3-3 5 16,-3 0 21-16,3 0 5 0,-3 3 1 0,2 3 0 15,-2-1 1-15,0 0 1 0,0 6 0 0,0-3 0 0,3 6 25 0,-6 2 5 16,0 0 1-16,0 0 0 0,0 0 20 0,6 2 4 16,0 4 0-16,0-1 1 0,-3 3-15 0,0-3-3 15,0 3-1-15,-3-3 0 0,0-5-16 0,3 8-3 16,-3-8-1-16,3 5 0 0,-3-5-6 0,6 6-2 15,-6-6 0-15,9 2 0 0,0-2 4 0,-3 0 1 16,3-2 0-16,0-4 0 0,0-1-5 0,3-4-1 0,-1 0 0 0,1-2 0 16,3 0-15-16,0 0-3 0,-3-1-1 0,0 7 0 15,-3 1-2-15,-3 4-8 0,3-1 12 0,0 3-4 16,0 3 7-16,0 2 1 0,-1 3 0 0,4 8 0 16,0 0 16-16,0 5 3 0,-3 5 1 0,0 1 0 0,0 4-1 15,-3-1 0-15,0 1 0 0,0 1 0 0,-3 2-15 16,3 1-2-1,-3-1-1-15,0 3 0 0,0-2-17 0,3 2 0 16,-3-3 0-16,3 3-845 16,2-2-173-16</inkml:trace>
  <inkml:trace contextRef="#ctx0" brushRef="#br0" timeOffset="40432.7655">21891 6683 950 0,'-2'19'20'0,"2"-9"5"0,0 6 1 0,0 6 2 0,2 4-28 0,1 0 0 0,-3 1 0 0,3 5 0 15,0-6 79-15,0 3 10 0,3-2 3 0,0-4 0 16,-3-1-7-16,3-1-1 0,0-5 0 0,0 0 0 15,0-3-28-15,-3-3-5 0,3 1-2 0,-3-3 0 16,0-3-5-16,0-2-2 0,-3-3 0 0,0 0 0 16,0 0 1-16,0 0 0 0,0 0 0 0,0-5 0 0,0-1 5 0,0-4 0 15,0-1 1-15,0-5 0 0,-3 0-16 0,3-5-3 16,0 0-1-16,0-5 0 0,3-4-18 0,0 1-11 16,0 0 12-16,3 0-12 0,0 0 0 0,-3 0 0 15,3 2 0-15,0 4 0 0,0 4 8 0,3 1-8 16,-3 4 0-16,-1 1 0 15,1 3 30-15,0 2 2 0,3 2 1 0,0 1 0 16,0 2-13-16,0 6-4 0,-3 0 0 0,3 2 0 16,3 3-5-16,-3 0-2 0,0 2 0 0,-3 1 0 15,0 2-9-15,3 0 0 0,-3 3 0 0,2 0 8 16,-5 0-8-16,3 0 0 0,0-3 0 0,0 3 8 16,0 0-8-16,0-3-17 0,-3 0 4 0,0 1 1 15,0-6-60-15,3 0-11 0,0-3-2 0,0-3-619 16,3 1-124-16</inkml:trace>
  <inkml:trace contextRef="#ctx0" brushRef="#br0" timeOffset="40679.376">22347 6559 1173 0,'-9'-3'25'0,"9"3"6"0,0 0 1 0,0 0 2 0,-6 6-34 0,-3-1 0 16,0 6 0-16,3-1 0 0,0 6 68 0,0 0 8 15,-3 2 0-15,6 1 1 0,3-1-21 0,-3 4-5 16,3 1-1-16,0-1 0 0,3-1-3 0,3-3-1 15,3-2 0-15,-3 0 0 0,3 0-18 0,0-3-3 16,9-2-1-16,-3-3 0 0,0 0 5 0,-3-3 1 16,0-2 0-16,2-3 0 0,-2-3 15 0,0-5 3 15,-3 3 1-15,0-6 0 0,0 0 11 0,-3-2 1 0,-3 0 1 0,0 2 0 16,0-2-6-16,-3 0 0 0,0 0-1 0,-6 0 0 16,0-1-33-16,0-2-6 0,3 3-2 0,-6-3 0 15,3 3-32-15,-3 0-6 16,3-3-2-16,-3-3-740 0,6 1-148 0</inkml:trace>
  <inkml:trace contextRef="#ctx0" brushRef="#br0" timeOffset="40888.4282">22436 5890 1494 0,'0'0'32'0,"3"10"8"0,0 3 0 0,0 9 3 0,0 1-35 0,3 4-8 0,-3 2 0 0,3 5 0 31,-3 3 69-31,3 6 12 0,3-4 3 0,3 4 0 16,-6 2-29-16,3 0-6 0,-3 0-1 0,0 0 0 0,0 2-23 0,-1-2-5 0,-2-5 0 0,3 0-1 16,-3-6-19-16,3 0 10 0,0 1-10 0,-3-6 8 15,3 0-21-15,-3-2-5 0,3-1-1 0,-3-2-577 16,-3-3-116-16</inkml:trace>
  <inkml:trace contextRef="#ctx0" brushRef="#br0" timeOffset="41032.5588">22409 6564 1792 0,'0'-10'40'0,"3"4"8"0,-3-1 1 0,0-1 1 0,3 0-40 0,3-3-10 0,-3 3 0 0,9-2 0 15,-3-1 77-15,3 0 14 0,0-2 2 0,3 0 1 16,3 2-32-16,3-2-6 0,-1-3-2 0,7 3-1055 16</inkml:trace>
  <inkml:trace contextRef="#ctx0" brushRef="#br0" timeOffset="42079.7862">23091 6387 1997 0,'-9'-3'56'0,"9"3"13"0,-3 6-55 0,3-1-14 0,3 0 0 0,-3-5 0 16,0 3 24-16,9 2 3 0,-9-5 0 0,12 3 0 0,0-3 11 0,6 0 2 15,0-5 1-15,2-1 0 0,-2 1-15 0,6-3-3 16,-3-3-1-16,0-2 0 0,-3 0-10 0,-1-3-1 16,-2-2-1-16,6-1 0 0,-3 1-10 0,-6-1 8 15,6-2-8-15,-6 0 8 0,6 0-8 0,-7 2 8 16,-2-2-8-16,-6 2 8 16,6 1 3-16,0 2 0 0,-9-3 0 0,0 1 0 15,0 2-3-15,-3 0 0 0,-3 0 0 0,-3 3 0 16,3 5 1-16,0-2 0 0,-2-4 0 0,-1 6 0 15,-3 3-9-15,3 2 0 0,-3 6 0 0,3 2 0 16,-3 1-11-16,0 2-4 0,0 5-1 0,-3 0 0 16,9 0 0-16,-3 6 0 0,1-1 0 0,2 3 0 15,-3-2 16-15,-3 5 0 0,12-3 0 0,-6 3 0 0,0 0 0 0,6-3 0 16,-3 3 0-16,3-3 0 0,3-3 0 0,0 3 0 16,3 1 0-16,3-4 0 0,0-2 0 0,-3-3 0 15,8 3 0-15,1-8 0 0,-3 0-12 0,6-3 0 0,-3-2 0 0,6 0 0 31,-6-6-42-31,6 3-8 0,-1-5-2 0,4-6 0 16,-3 0-22-16,3-4-5 0,-3-1-1 0,0-3 0 0,-1 1 45 0,1-1 9 0,0 1 2 0,-3-4 0 16,-6 4 3-16,6-1 1 0,-6 1 0 0,-1-1 0 0,-5 1 46 15,-3-3 10-15,6 2 1 0,-9-5 1 0,0 3-10 0,0 3-3 16,0-1 0-16,0 3 0 0,-3-2-13 0,-3 5 0 16,0 5 0-16,1 0-10 0,-4 0 20 0,3 5 4 15,0 3 1-15,-3 0 0 0,-3 8-15 0,0 0-10 31,0 3 2-31,-3 7 0 0,6 1 17 0,-3 2 4 0,0 0 1 0,3 0 0 16,1-2 27-16,-1 2 6 0,9-5 1 0,-3 2 0 16,0-5 0-16,3 3 1 0,3-3 0 0,0-2 0 15,3-3-11-15,-3 0-2 0,8-3-1 0,-11-5 0 16,9 3-2-16,3-3 0 0,3-5 0 0,-3-1 0 16,0-2-17-16,3 0-4 0,-3-2-1 0,3-3 0 15,0-1-11-15,-1-1 0 0,-5 1 0 0,3-2 0 0,3 3-9 0,-6 0 9 16,-3 0-12-16,3 2 12 0,0 1-16 0,-6 4 4 15,6 1 1-15,-9 5 0 0,0 0-2 0,0 0-1 0,0 3 0 16,9 5 0-16,-6-1 1 0,-3 1 0 0,3 8 0 0,-3 3 0 16,3 2 13-16,0 5 13 0,-3 4-2 0,0 1-1 15,0 1 14-15,6 0 4 0,-6 5 0 0,3 0 0 16,-3 0-18 0,0-5-10-16,0-1 12 0,5-1-12 15,-2-1 16-15,0-3-3 0,-3-2-1 0,0 0 0 16,6-6-4-16,-3-2 0 0,-3-3-8 0,6 1 12 15,-3-4-36-15,0-2-8 0,-3-8-2 0,3 3-641 16,3-3-128-16</inkml:trace>
  <inkml:trace contextRef="#ctx0" brushRef="#br0" timeOffset="43017.3502">23802 5834 1638 0,'0'0'36'0,"-3"-5"7"0,-5 5 1 0,5-3 3 0,-3 0-38 0,3 3-9 0,3 0 0 0,-3 3 0 16,-3 2 22-16,6 1 2 0,-3 4 1 0,3 4 0 0,0-1 26 0,3 3 5 16,-3 2 0-16,6 3 1 0,-3 3-31 0,0 0-6 15,6 0-2-15,2 0 0 0,-5-3-9 0,3 0-1 16,0 0-8-16,3 0 12 0,-3-2 3 0,-3-3 0 0,3 2 0 0,3-5 0 16,-3 1 3-16,0-6 1 0,-3-3 0 0,0 0 0 15,3 0 16-15,0-2 3 0,-4-6 1 0,1 1 0 31,3-1-10-31,-3-5-1 0,0 0-1 0,3-2 0 16,-3-4 1-16,-3-1 1 0,0-4 0 0,0 1 0 16,0-6-29-16,0 0 0 0,-3-3 0 0,0 1 0 0,-3 0 12 0,3-1-3 15,0 1-1-15,-3 4 0 0,3 1-8 0,-3 3 0 16,3 2 0-16,-3 5 0 0,0 3 0 0,-3 3 0 16,6 0 0-16,0 5 0 0,0 0 0 0,0 8 0 15,-3 2 0-15,-3 4 0 0,6 1 0 0,6 4-11 0,-3 2 3 0,-3-2 0 16,9-1 8-16,-3-2 0 0,0 0 0 0,3-3 0 31,-3 0-47-31,0 1-7 0,3-6-2 0,6-1 0 0,-9-4-16 16,11 0-3-16,-5-3-1 0,0-6 0 0,-3 1-2 15,6-5-1-15,0-1 0 0,0-5 0 0,-3-2 35 0,0-1 8 0,-3-2 0 16,3 0 1-16,-4 0 21 0,-5-3 4 16,3 3 1-16,-3-3 0 0,0 3 9 0,-3-1 12 15,-3 1-2-15,0 3-1 0,-3-1 19 0,3 3 4 16,-3 6 1-16,4-1 0 0,-7 6 19 0,9 0 4 15,0 5 1-15,-9 5 0 0,3 3-24 0,0 2-5 0,-3 1 0 0,3 5-1 16,3 2-19-16,-3 4-8 0,0-4 8 0,6 3-8 16,0 0 10-16,9 1-10 0,-6-1 12 0,0 0-12 15,3-8 17-15,3 0-3 0,-3 1-1 0,0-6 0 0,3-1 9 0,2-4 2 0,-2-3 0 0,3 0 0 16,-3 0-1-16,0-5 0 0,0 0 0 0,-6-3 0 16,12-6-7-16,-9 1-2 0,3 0 0 0,-9 0 0 15,9-1-14-15,-9 1 0 0,6 3 0 0,-6-1 0 16,3 3 0-16,-3 3-10 0,0 5 2 0,0 0 0 31,0 0 8-31,0 0-13 0,0 0 5 0,-3 8 8 0,3 0-11 0,-6 2 11 0,6 1-8 0,6 2 8 16,-3 0-8-16,0 1 8 0,-3-1-8 0,9-3 8 15,0 1 0-15,-3-3 0 0,-1 0 0 0,4-3 8 16,3-2 0-16,-3-1 0 0,0-2 0 0,3-5 0 16,-3 2-8-16,3-2 0 0,-3 0 0 0,6-6-8 15,-3-2 8-15,0 0 0 0,-4-6 0 0,4 1 0 16,-6-3 0-16,0-1-12 15,0-1 4-15,-3-6 0 0,6-1 8 0,-6-1 0 16,-3-6 8-16,6-6-8 0,-3 1 0 0,-3-3 0 16,0-5 0-16,0-1-8 0,-9 1-14 0,9-3-2 15,0 6-1-15,0-1 0 0,-3 0 11 0,-6 6 2 0,9 5 1 0,-9 5 0 16,3 6 1-16,0 2 0 0,-3 6 0 0,1 2 0 16,-4 10-9-16,3 4-1 0,0 4-1 0,-3 6 0 15,3 6 21-15,-3 7 12 0,3 5-2 0,3 6 0 16,0 5 7-16,-3 5 2 0,9 1 0 0,-9 4 0 15,9 1 13-15,0-1 2 0,0 1 1 0,9 0 0 0,0-3 9 0,0-3 3 16,3-5 0-16,6-3 0 0,0-2-17 0,-3-3-3 16,5-2-1-16,7-3 0 0,3-3-26 0,-6 0 8 15,6-5-8-15,-1 2-740 16,-2-2-151-16</inkml:trace>
  <inkml:trace contextRef="#ctx0" brushRef="#br0" timeOffset="43680.3219">21811 7866 1470 0,'-3'27'41'0,"9"-12"11"0,-3 7-42 0,0 7-10 16,0 2 0-16,3 4 0 0,0 2 52 0,0 0 9 16,-3 3 2-16,0-3 0 0,3 0 34 0,0-3 7 15,0-2 2-15,-3 2 0 0,3-5-51 0,3 0-11 0,-6-2-1 0,5-1-1 16,-5-2-17-16,6 0-3 0,-6-3-1 0,6 0 0 31,-3-2-44-31,-3-3-9 0,0-3-1 0,3-2-1 16,-3-1-122-16,3 1-25 0,-6-6-5 0,0-5-1 0</inkml:trace>
  <inkml:trace contextRef="#ctx0" brushRef="#br0" timeOffset="44065.2988">21618 8311 2026 0,'-12'-3'57'0,"9"3"14"0,0 0-57 0,3 0-14 16,0 0 0-16,0 0 0 0,0 0 23 0,0 0 1 0,9 0 1 0,3 0 0 15,0-3-11-15,2 1-2 0,10-1-1 0,-3-2 0 31,3 2 7-31,6-2 2 0,-4-1 0 0,7-1 0 16,-3-1-20-16,3 0 8 0,-4 0-8 0,1 0 0 16,0-3 8-16,0 3-8 0,-6-2 0 0,2 4 0 0,-2 1 9 0,0 0-9 15,0 0 0-15,-9 2 9 0,0 0-9 0,-1 3 8 16,-5 6-8-16,0-4 8 0,0 6-8 0,-3 0 0 16,-3 5 9-16,0 3-9 0,3 3 11 0,-6-1-3 15,-3 3 0-15,3 1 0 0,3 1-8 0,-3-2 0 0,0 1 9 0,0-1-9 16,3-3 9-16,0-2-9 0,3 0 12 0,-3-3-12 15,0-2 13-15,6-3-4 0,0-6-1 0,-9-2 0 16,18-2 8-16,0-3 2 0,-4-6 0 0,7 0 0 16,-3-4 18-16,3-4 4 0,-6-2 1 0,0 0 0 15,3-6-3-15,-4 1-1 0,-5-1 0 0,0-2 0 16,-9 3 5-16,6-1 1 16,-6 1 0-16,-6 2 0 0,3 0-16 0,-6 6-3 15,0-1-1-15,1 3 0 16,-13 6-76-16,9 4-15 0,-6 1-4 0,-3 8-1137 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2T18:36:24.6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17823 4146 1631 0,'0'0'46'0,"-6"3"10"0,0-1-44 0,6-2-12 0,0 0 0 0,0 0 0 16,-6 3 60-16,6-3 9 0,0 0 3 0,0 0 0 15,-3-3-8-15,3 3 0 0,-6-2-1 0,3-4 0 16,0-2-25-16,0 3-5 0,0-5-1 0,0 2 0 16,0-3-7-16,-3 3-1 0,3-2-1 0,-3-1 0 0,-3 3-4 0,3-3-1 15,-3 1 0-15,0 2 0 0,-3 0-9 0,0 0-1 16,1 0-8-16,-1 0 12 0,-3 3-4 0,0-3-8 15,0 3 11-15,0-3-11 0,-6 2 26 0,3 1-2 0,4-3 0 0,-7 3 0 16,-3 0 4-16,-3-1 0 0,3 1 0 0,-3 0 0 16,4-1 2-16,-4 1 1 0,0 0 0 0,3 0 0 31,0-1-3-31,1 1 0 0,-1 2 0 0,0-2 0 0,3 2-12 0,0 1-2 16,1 2-1-16,-4 0 0 0,3 0-13 0,-6 0 8 15,3 2-8-15,-5 1 0 0,-1 2 0 0,-3-2 0 0,0 2 0 0,9-2 0 31,1 0 0-31,-1-1 8 0,-3 3-8 0,-3 1 0 16,3-4 0-16,1 1 0 0,-4 0 0 0,-9 2 0 16,6 0 0-16,-2-2 0 0,2-3 0 0,-3 3 0 0,1-1 0 0,-1 1-8 0,3 0 8 0,-3-1 0 15,1-2 0-15,-4 3 0 0,6-1 0 0,1-2 0 16,2 0 0-16,-3 3 0 0,3-3 0 0,0 0 0 16,1 0 0-16,-1 0 0 0,0 3 0 0,-3-3 0 15,1 0 0-15,2 2 9 0,0-4-9 0,0 4 12 16,4-2-4-16,-1 0 0 0,0 0 0 0,3 0 0 31,3 0 0-31,1 0 0 0,-1 3 0 0,0 0 0 0,-3-1 0 0,3 4-8 16,0-6 12-16,-5 2-4 0,-1 1-8 0,6 0 0 15,-3-1 0-15,0 1 0 0,1-3 0 0,2 3 0 0,0-1 0 0,0 1 0 16,0-1 0-16,0 1 0 0,1 2 0 0,2-2 0 0,0 0 0 16,0-1 8-16,3 1-8 0,0 0 0 15,-3 2 0-15,3-2 0 16,-2 2 0-16,2-3 0 0,0 1 8 0,3 2-8 0,-3 1 0 0,0-4 8 0,0 4-8 0,0-1 0 15,0-2 0-15,1 5 8 0,-1-3-8 0,0 0 0 16,0 3 0-16,0-3 0 0,-3 3 8 0,3 0-8 16,-6 0 0-16,7 3 8 0,-4-1-8 0,0 1 0 15,0-1 0-15,0 1 0 0,3 2 0 0,0-2 0 16,1-1 0-16,-4 4 0 0,3-4 0 0,0 1 0 16,-3-1 0-16,3 1 0 15,0 0 0-15,0-3 0 0,3 2 0 0,1 1 0 0,-1-1 0 0,0-2 0 16,0 3 0-16,0 2 0 0,3 0-8 0,-3 1 8 15,3-1 0-15,-3 3 0 0,3-3 0 0,-3 3 0 16,4-3-9-16,-1 3 9 0,0 0 0 0,0 0 0 16,0 2-8-16,0 1 8 0,3-1 0 0,0 1-8 15,-3 2 8-15,3 0 0 16,0-2 0-16,0 2 0 0,3 0 0 0,-3 0 0 0,3-2 0 0,-3 2 0 16,3-3 0-16,-3 1 0 0,3 2 0 0,-3-3-8 0,1 4 8 0,2-4 0 15,-3 3 0-15,0-2 0 0,0 2 0 0,0 0 0 16,0 3 0-16,3-3 0 0,0 6 0 0,0-4 0 15,0 1 0-15,0 0 0 0,3 2 8 0,0-2-8 16,0-3 0-16,0 3 0 16,0-3 0-16,3 3 0 0,-3 0 0 0,3-3-12 0,-3 0 3 0,3 1 0 0,0-1 17 0,-3 0 3 15,0 3 1-15,0-8 0 0,0 5-12 0,0-3-17 16,0 6 4-16,0-3 1 0,3 3 12 0,-3 0 16 16,0 2-3-16,0 3-1 0,0 1-12 0,0-4 0 15,0 0 0-15,0 1 0 0,0-1 0 0,0 1 0 16,0-1 0-16,-3 1 0 0,3-3 0 0,0 5 0 15,0 2 0-15,0-9 0 16,0 1-8-16,0 4-5 0,0-1-1 0,3-2 0 16,-3 3 14-16,3-1 0 0,-3-2 0 0,3 10 0 15,0-5 0-15,0 3 0 0,0-5 0 0,-3 2 0 0,3-3 0 0,0 1 0 16,-3-1 0-16,0 3 0 0,3 0 0 0,0-2 0 16,-6 4 0-16,6-4 0 0,-3-1 0 0,0 1 0 15,0-3 0-15,3-1 0 16,-3 1 0-16,3-3 0 0,-1 1-8 0,1-1 8 0,-3-3 0 0,3 1 0 15,-3-1 0-15,3 1-9 0,0-1 9 0,0 4-10 16,-3-4 10-16,3 3-10 16,0 0 10-16,0 1 0 0,0 1 0 0,-3-1-8 15,3-1 8-15,-3 0 0 0,3 0 0 0,-3 0 0 16,3 0 0-16,0 1 0 0,-3 1 0 0,0-1 0 16,0 1 0-16,-3 1 0 0,3-3 0 0,0 3-8 0,-3-3 8 0,3 3 0 0,0 0-9 0,-3 2 9 15,0 1 0-15,3 2-9 0,-3-3 9 0,0-2 0 16,0 3 0-16,0-4-8 0,0 1 8 0,3 0 0 15,0-3 0-15,0 3 0 0,-6-3 0 16,6-2 0-16,-3 2 0 0,3-3 0 0,0 4-8 0,-3-4 8 16,3 1 0-16,0-1-8 0,-2 3 8 0,2 1 0 15,0-4-8-15,0 1 8 16,-3 2 0-16,3-3 0 0,0 1 0 0,0-1 0 0,0-2 0 0,0 3 0 16,0-6 0-16,3 3 0 0,-1 0 0 0,-2 0 0 15,3-3 0-15,0 3 0 0,-3 0 0 0,3-1 0 16,0 1-8-16,0 0 8 0,0 0 0 0,0-3 0 15,-3 3 0-15,0 0 0 0,3 0 0 0,0 0 0 16,-3 0 0-16,6-3 0 16,-3 3 0-16,3 0 0 0,-3-1 0 0,3 1-8 0,0-2 8 0,0-1 0 0,3 0 0 0,-3 0 0 15,3 0-8-15,3-2 8 0,-3-3 0 0,3 0-8 0,-4 0 8 16,4 0 0-16,0-3 0 0,0 0-8 0,3 1 8 0,0-4 0 16,0 4 0-16,0-4 0 0,3 1 0 0,-1-3 0 15,4 0 0-15,-3 0 0 0,0 0 0 0,0 0 9 16,3 0-9-16,0 0 0 0,-1 0 0 0,-2 0-11 31,3-3 11-31,0 3 0 0,3-2 0 0,-3-1 0 16,-4 0 0-16,4 3 0 0,0-2 0 0,-3-1 0 0,3 0 0 0,-3 3 0 15,-1-5 0-15,4 5 0 0,-3-3 0 0,3 1 0 16,0-1 8-16,0 1-8 0,-3-1 0 0,2 3 0 0,1-3 0 0,0 1-8 16,3-1 8-16,0 0 0 0,-3 1 0 0,-1 2 0 31,1-3 0-31,0 0 0 0,0 1 0 0,0 2 0 0,0-3 0 0,-4 3 0 0,4-3 0 0,0 3 0 15,-3-2 0-15,0 2 0 0,3-3 0 0,-1 0 0 16,-2 3 0-16,3-2 0 0,0-1 0 0,-3 1 0 16,0-1 0-16,0 0 0 0,-1 1 0 0,1-1 0 15,0 3 0-15,0 0 0 16,3-3 0-16,-3 3 0 0,0 0 0 0,-1 0 0 0,-2 0 0 0,0 0 0 16,0 3 0-16,0-3 0 15,3 3 0-15,-3-1 0 0,0-2 0 0,-1 3 0 16,-2 0 0-16,3-1 0 0,0-2 0 0,0 3 0 15,-3-3 0-15,6 2 0 0,-3-2 0 0,0 0 0 0,-1 3 8 16,1 0-8-16,-3-3 0 0,0 2 0 0,0 1 0 0,6 0 0 16,-3-3 0-16,3 2 0 0,-3 4 0 0,2-4 0 15,-2 1 0-15,3 0 0 0,-3-1 0 0,0 1-8 16,0 0 8-16,3-1 0 0,-3 3 0 0,-1-2 0 16,1 0 0-16,0-1 0 0,3 1 0 0,-3 0 0 15,3-3 0-15,-3 2 0 0,0 1 0 0,2 0 0 0,4-1 0 0,-3 1 0 16,-6-3 0-16,3 3 0 0,6-3 0 0,-3 2 0 15,-4-2 0-15,1 0 0 0,0 0 0 0,0-2 0 16,3 2 0-16,0 0 0 0,-3 0 0 0,3 0 0 16,-1 0 0-16,1 0 0 0,0 0 0 0,-3 0 0 0,0 0 0 0,6 0 0 15,-3 2 0-15,-4 1 0 0,1-3 0 0,0 3 0 16,3-1 0-16,0 1 0 0,-6 2 0 0,0-2 0 16,3-1 0-16,3 1 0 0,-4 0 0 0,-2-1 0 15,0 1 0-15,0 0 0 16,6-1 0-16,-3-2 0 0,-6 3 0 0,6-3 0 0,3 0 0 0,-1 3 0 15,1-3 0-15,-3 0 0 16,-3 2 0-16,3-2 0 0,6 0 0 0,-3 0 0 16,-6 3 0-16,2-3 0 0,4 0 0 0,-6 0 0 15,3-3 0-15,-3 3 0 0,-3 0 0 0,3-2 0 16,3 2 0-16,0 0 0 0,-1-3 0 0,1 3 0 0,0-3 0 0,0 3 0 16,-3-2 0-16,0-1 0 0,0 0 0 0,3 3 0 15,6-2 0-15,-7-1 0 0,-2 0 0 0,0 3 0 16,9-2 0-16,-3-1 0 0,-3 0 0 0,0 1 0 15,0-1 0-15,-1 1 0 0,1-1 0 0,0 0 0 16,0-2 0-16,0 2 0 0,0-2 0 0,0 0 0 0,0 2 0 0,0 0 0 16,-4-2 0-16,4 2 0 0,0-2 0 0,0 3 0 15,-3-1 0-15,0 0 0 0,3-2 0 0,-3 5 0 16,0-5 0-16,2 5 0 0,1-3 0 0,-3 0 0 16,3 1 0-16,0-4 0 15,-3 6 0-15,0-5 0 0,0 2 0 0,0-2 0 16,0 3 0-16,-1-4 0 0,-2 1 0 0,0-3 0 15,3 3 0-15,-3-3 0 0,0 3 0 0,-3-3 8 16,3 0-8-16,0 0 0 0,0 0 0 0,0 0 0 16,-3 0 0-16,0 0 8 0,3 0-8 0,-3 0 0 15,2 0 0-15,-2-2 0 0,3 2 0 0,0 2 0 16,-3-2 0-16,0-2 0 0,0 2 0 0,0-3 0 0,0 1 0 0,0-1 0 16,0 1 0-16,0-4 0 0,0-2 0 0,-3-2 0 15,3-1 0-15,-3 1 8 0,3-3-8 0,-3 0 0 16,0-6 8-16,0 1-8 0,0-1 13 0,-3-2-1 0,3-3-1 0,0 1 0 15,0 1-3-15,-3 1 0 16,0 0 0-16,0 0 0 16,3-3-8-16,-3 3 10 0,0 0-10 0,-3 3 10 0,3-1-10 0,0-2 0 15,0 0 0-15,0 0 8 0,-3-3-8 0,3-2 8 16,0-1-8-16,0 1 8 0,0 0-8 0,0-3 12 16,0 0-12-16,-3 2 12 0,3-2-12 0,0 0 0 15,-3 0 0-15,3-3 8 0,-3 1-8 0,3-1 0 16,-3-2 0-16,3 2 0 0,-3 0 0 0,3 3 0 15,-3 0 0-15,3 0 0 0,-3 5 0 0,0 1 8 0,0-4-8 16,3 1 0-16,-3 2 0 0,0-5 0 0,0 3 8 0,0-1-8 16,3-2 0-16,-3 3 0 0,0-1 0 0,0 1 0 15,-3 2 0-15,3 1 8 0,-3 1-8 0,3-1 0 16,-3-1 0-16,3 0 0 0,-3 0 0 0,0 1 0 16,3-1 0-16,0 3 0 0,0 0 8 0,3-3-8 15,-3 3 0-15,0 0 0 0,3 2 0 0,-3-2 0 16,3 0 0-16,0 3 0 0,0-6 0 0,3 3 0 0,0 0 0 0,-3-3 0 15,0 0 0-15,3 3 0 0,0 0 0 0,0 2 0 0,-3 4 0 0,3-4 0 16,0 1 0-16,0 2 0 0,0 0 0 0,-3 0 0 16,3 1 0-16,0 1 0 0,0-1 0 0,-3 1 0 15,3 1 0-15,-3-3 0 0,0 3 0 0,3-3 0 16,-3 3 0-16,3 0 0 0,0 0 0 0,0 2 0 31,0 1 0-31,0 2 0 0,-3 0 0 0,3 0 0 16,3 0 0-16,-3 3 0 0,-3-3 0 0,3 0 0 15,0 3 0-15,0 0 0 0,-3 0 0 0,0-1 0 16,3 1 0-16,-3 3 0 0,6-1 0 0,-6-2 0 0,3 0 0 0,-3 2 0 16,0-2 0-16,3 0 0 0,0-1 0 0,0 1 0 15,0 0 0-15,-3 0 0 0,0-1 0 0,3 4 0 16,-6-3 0-16,3 2 0 0,0-2 0 0,0 2 0 0,0-2 0 0,0 2 0 16,-3 1 0-16,3-1 0 0,-6-2 8 0,3 2-8 15,3-2 0-15,-3 3 0 0,0-4 9 0,0 4-9 16,0-1 0-16,0-2 0 0,0 2 0 0,0-2 0 15,0-3 0-15,0 3 0 0,-3-3 0 0,3 3 0 16,-3 0 0-16,0 0 0 0,0-1 0 0,0 4 8 16,0-1-8-16,-3 1 0 0,3-1 8 0,-3 0-8 0,3 3 8 0,-2 0-8 15,-4 3 10-15,3 0-10 0,-3 0 0 0,0-1 8 16,0 4-8-16,-3-4 0 0,3 6 0 0,-3-2 0 16,0 2 0-16,1 0 0 0,-1 2 0 0,-3-2 0 15,0 3 0-15,0 0-10 0,-3-3 2 0,3 2 0 16,-2-2 0-16,-1 3 0 31,3-3-63-31,-3-3-12 0,-3 3-2 0</inkml:trace>
  <inkml:trace contextRef="#ctx0" brushRef="#br0" timeOffset="8809.3492">14042 4974 1497 0,'9'11'32'0,"-9"-11"8"0,0 8 0 0,0-8 4 0,0 0-36 0,0 0-8 0,0 5 0 0,0-5 0 15,0 0 62-15,0 0 10 0,0 0 3 0,0 0 0 16,0 0-43-16,0 0-8 0,0 0-1 0,0 0-1 0,6-3-10 0,3 3-1 0,-3-5-1 16,3 2 0-16,0-2 0 0,-3-3 0 0,3 0 0 0,-3 0 0 15,3 0 2-15,-3 0 0 0,-3-2 0 0,3 2 0 16,-3-3 8-16,0 1 3 0,0 2 0 0,-3 0 0 16,0-3 5-16,-3 3 2 0,3-2 0 0,-3 2 0 15,0 0-4-15,-3 3-1 0,0-3 0 0,-3 2 0 16,0 1-8-16,-3 0-1 15,0-1-1-15,0 4 0 0,0-3-1 0,-3 5 0 16,0 0 0-16,-2 0 0 0,2 5-1 0,0 3 0 16,0-3 0-16,0 3 0 0,0 5-13 0,3 0 0 15,0 1 8-15,-3 2-8 0,4-1 0 0,-1 4 0 16,3-1 0-16,0-2 0 0,0 0-10 0,3 0 10 0,-3 0-8 0,3-3 8 0,3-2 0 16,0-3-8-1,-3-3 8-15,6-5 0 0,0 0-9 0,0 0 9 0,0 0-10 0,0-8 10 16,0 0-14-16,3-2 3 0,0-4 1 0,-3 1 0 15,3-3 10-15,3 0-8 0,-3 0 8 0,0 1-8 0,3-1 8 0,-3 3 0 16,6-1 0-16,-6 1 0 0,3 2 0 0,-3 4-8 16,3-4 8-16,-3 3 0 15,0 0-39-15,0 0-2 0,0-2-1 0,-3 2-934 16</inkml:trace>
  <inkml:trace contextRef="#ctx0" brushRef="#br0" timeOffset="9742.0813">12143 4638 1146 0,'0'0'32'0,"0"0"8"0,0 0-32 0,-3-2-8 0,-3-4 0 0,3-2 0 16,0 3 29-16,3 5 5 0,0-5 1 0,0-1 0 16,0 6 9-16,0 0 1 0,0 0 1 0,0 0 0 15,0 0 5-15,0 0 1 0,0 0 0 0,0 0 0 0,9 3 5 0,-9-3 2 16,9 8 0-16,6 5 0 0,3-2-35 0,-3 2-6 16,0 0-2-16,3 6 0 0,2-3-16 0,-2 2 10 15,0 1-10-15,0-3 8 0,-6 2-8 0,3-2 0 0,-3 0 0 0,0 0 0 16,-3 0 0-16,-1-3-11 0,-2 0 3 0,0-2 0 31,0-1-42-31,0-2-8 0,-3-3-2 0,0 1-697 0</inkml:trace>
  <inkml:trace contextRef="#ctx0" brushRef="#br0" timeOffset="9894.5401">12116 4342 1657 0,'0'0'47'0,"0"0"10"0,0 0-45 0,0 0-12 16,0 0 0-16,0 0 0 0,0 0 17 0,0 0 2 16,0 0 0-16,0 0 0 0,0 0-31 0,0 0-5 0,0 0-2 0,0 0-463 15,0 0-93-15</inkml:trace>
  <inkml:trace contextRef="#ctx0" brushRef="#br0" timeOffset="10742.0016">12456 4561 1119 0,'0'0'24'0,"0"0"6"0,6-5 1 0,-6 5 1 0,0-5-32 0,0 0 0 0,0-1 0 0,-3 1 0 15,3-3 26-15,-3 3-1 0,-6-3 0 0,6 3 0 31,-3-3 12-31,0 2 3 0,-3 4 0 0,0-4 0 0,0 1 12 0,3 2 4 16,-3 1 0-16,0 2 0 0,-3 2-28 0,4-2-6 16,2 6-1-16,0-1 0 0,3 6-12 0,0-1-9 15,3 6 12-15,0 0-12 0,3 2 0 0,3 1-9 16,0 5-1-16,0 0 0 0,5-1 1 0,-2 1 0 0,3 0 0 16,0-3 0-16,0-2 9 0,3-1 0 0,-3-2 10 0,3-3-10 15,-3-2 11-15,0-6-11 0,-1-2 12 0,4 2-12 16,-3-8 8-16,3 1-8 0,-3-3 0 0,-3-3 0 15,0-3 20-15,0 0-2 0,0-4-1 0,-3-1 0 0,-3-3 10 16,0 1 1-16,-3-6 1 0,-3-3 0 0,0 1-17 16,0-3-3-16,-3 0-1 0,-3 0 0 0,-3-3-8 0,0 3 8 15,0-3-8-15,-3 0 8 0,-3 1-8 0,4 1 12 16,-4 1-12-16,0 0 12 16,3 0-12-16,-3 3 0 0,0-3 0 0,3 5 8 15,-3 0-8-15,4 3 8 0,-4 0-8 0,3 5 8 16,3-3-8-16,0 6 0 0,0 0 0 0,0 2 8 15,0 3-8-15,3 0 12 0,0 3-12 0,1 0 12 16,-1-1 0-16,3 6 0 0,3-2 0 0,0 4 0 16,-3-2-2-16,6 0 0 0,-3 8 0 0,6 3 0 15,0-1-10-15,3 4 0 0,0 2 0 0,0 2-11 0,2 3 11 0,4-2-8 16,-3 2 8-16,3 0-8 0,3 3 8 0,0 0 0 16,0-3 0-16,0 3-8 0,0-3 8 0,0 0 0 15,-1 0 0-15,1-2 0 0,3-3 0 0,-3 0 0 16,3-3 0-16,3 0 0 0,-3 0 0 0,-1-2 0 0,4-3 0 15,-3 0-8-15,6-3 8 0,-3-2-8 0,-6-3 8 16,8 0-8-16,-5-3 8 0,0-2-8 0,0-3 8 0,-3-3-8 16,0 3 8-16,-3-2 0 0,0-4 0 0,-3 1-8 15,-1-3 8-15,1 0 0 0,-3-2 0 0,-3-1 0 0,-3 3 0 16,3-2 0-16,-3-1 0 0,-3-2 0 0,-3 3 12 16,0 5-1-16,0-3-1 0,1 2 0 0,-1 1-10 0,-3 0 0 15,-3 2 0-15,3 1 0 0,0 2 0 0,0 3 0 31,-3 2 10-31,0 0-10 0,6 3 0 0,0 6 0 0,3-1 0 0,-6 3 0 16,3 0-17-16,0 5-4 0,9 3-1 0,-3 2 0 16,3 1 11-16,0 2 3 0,3 0 0 0,0 0 0 15,3 1 8-15,0 1 8 0,0-4-8 0,6 2 11 16,0-2-11-16,0-1 0 0,0-2 0 0,-1 0 8 16,4-6-8-16,0 4 0 0,-3-4 0 0,3-2-11 15,-3 0-1-15,0-3 0 0,3 1 0 0,-4-4 0 16,-2-2-44-16,0-2-8 0,0-1-3 0,0-2 0 15,0-1-25-15,-3-4-4 0,3-1-2 0,-6 1-508 16</inkml:trace>
  <inkml:trace contextRef="#ctx0" brushRef="#br0" timeOffset="11131.5866">12905 4114 903 0,'0'0'20'0,"0"0"4"0,0 0 0 0,6 8 2 16,-3 0-26-16,0 3 0 0,0-1 0 0,3 4 0 15,0-1 39-15,0 0 2 0,0-2 1 0,3-1 0 0,-3 3 2 0,3-2 0 16,-3 2 0-16,3 0 0 0,-3-2-19 0,3 0-3 16,-1-1-1-16,1 1 0 0,-3-3 11 0,3 0 3 15,-3 0 0-15,0-6 0 0,-6-2 9 0,3 6 3 0,-3-6 0 0,0 0 0 16,0 0-14-16,0 0-2 0,0 0-1 0,0 0 0 16,3-8 2-16,-3 2 1 0,0-4 0 0,-3-1 0 15,0-2-15-15,0-3-3 0,0 0-1 0,0-2 0 16,0-4-14-16,3 4 0 0,-3-1 8 0,0 1-8 15,3-1 0-15,3 1 0 0,-3 2 0 0,3 0 0 16,0 3 0-16,0 0-10 0,0-1 10 0,3 4-8 0,0 2 8 0,0 0 0 16,0 3 0-16,-6 5 0 0,0 0 11 0,9 0-3 15,3 0 0-15,-3 5 0 0,0 3 0 0,3 0 0 16,0 0 0-16,-1 5 0 0,1 0 2 0,0 3 0 16,0 0 0-16,0 3 0 0,0-1-10 0,0 3 8 15,-3-2-8-15,0-1 8 0,0-2-8 0,-3 0 0 16,3 0 0-16,-4-3 0 15,-2-2-22-15,3-1-6 0,-3 1-2 0,0-6 0 16,-3 0-120-16,0-5-24 0,0 0-5 0</inkml:trace>
  <inkml:trace contextRef="#ctx0" brushRef="#br0" timeOffset="11346.4845">13030 3683 1044 0,'0'0'23'0,"0"0"5"0,0 0 0 0,0 0 1 0,0 0-29 0,0 0 0 0,6 8 0 0,-3 3 0 16,3-1 25-16,0 1-1 0,3 5 0 0,0-1 0 16,-3-1 11-16,3 2 1 0,0 2 1 0,0-2 0 15,3 2 7-15,0 1 2 0,2 0 0 0,-2-1 0 16,0 1-10-16,0-1-3 16,0 1 0-16,0-4 0 0,0 1-23 0,-3 0-10 15,0-3 8-15,3 1-8 0,-6-1 0 0,2 0-9 16,1-2 0-16,-3-1-449 15,0-2-90-15</inkml:trace>
  <inkml:trace contextRef="#ctx0" brushRef="#br0" timeOffset="11626.5313">13167 4032 939 0,'0'0'20'0,"3"-2"5"0,0 2 1 0,0-6 1 16,0 4-27-16,3-4 0 0,0 1 0 0,0-3 0 0,0 3 0 0,3-3 0 15,0 0 0-15,-3-3 0 0,3 1 24 0,0-1 0 16,0 1 0-16,-1-1 0 0,1 0 0 0,0 4 0 0,-3-1 0 0,3 2 0 16,-3 1 4-16,0 0 0 0,3 2 0 0,-3 3 0 15,0 0 21-15,3 0 5 0,-3 3 1 0,0-1 0 16,0 1-6-16,-3 2-1 0,6 1 0 0,0-1 0 16,-1 0-19-16,-2 3-4 0,3-3-1 0,0 1 0 15,0 2-24-15,0-3 8 0,-3 0-8 0,0 1 0 31,3-1 0-31,-3-3 0 0,0 4 0 0,0-1 0 0,0-2 0 0,-3-1-16 16,-3-2 3-16,0 0-476 16,0 0-95-16</inkml:trace>
  <inkml:trace contextRef="#ctx0" brushRef="#br0" timeOffset="11873.3631">13331 3450 1269 0,'0'0'36'0,"0"0"8"0,0 0-36 0,0 0-8 0,0 0 0 0,0 8 0 16,3 0 45-16,-3 0 7 0,3 0 2 0,3 0 0 0,-6 5-22 15,6-5-4-15,3 3 0 0,0-1-1 0,-3 6-3 0,5-3 0 32,-2 1 0-32,3 1 0 0,0 1 6 0,0 3 1 0,0-1 0 0,3 1 0 15,-3-3-7-15,0 2 0 0,0 1-1 0,-3 2 0 16,2-5-15-16,4 2-8 0,-3 3 8 0,0-2-8 15,-3-3 0-15,0 0-15 0,0 0 3 16,3-3 0 0,-6-3-51-16,0 1-9 0,-3 0-3 0</inkml:trace>
  <inkml:trace contextRef="#ctx0" brushRef="#br0" timeOffset="12242.1793">13501 3860 1288 0,'0'0'28'0,"0"-2"7"0,-3-4 1 0,0 4 0 0,3-6-36 0,0 2 0 16,0 1 0-16,0 0 0 0,0-3 14 0,0 0-4 15,0 0-1-15,3-3 0 0,0 4 0 0,-3-1 0 16,3 0 0-16,0 0 0 0,2-3 7 0,1 3 2 0,-3-2 0 0,-3-1 0 16,-3 3 9-16,3-2 1 0,6 2 1 0,-6 0 0 15,3 2-2-15,0 4-1 0,-3 2 0 0,6 0 0 16,0-3 11-16,-6 3 3 0,0 0 0 0,6 8 0 16,3-3-7-16,0 3-1 0,-3 3 0 0,0-3 0 15,0 0-8-15,3 0-1 0,-3 0-1 0,-3-3 0 16,3 0-11-16,-6-5-3 15,0 0 0-15,0 0 0 0,0 0-8 0,9-5 0 0,0-3 0 0,0 0 0 16,-1-3 0-16,1-2 0 0,-3 0 0 16,0-6 8-16,3 4-8 0,-3-4 0 0,3 1 0 0,-3 2 0 15,3-3 0-15,0 6 0 0,0 0 0 0,0-1 0 16,0 6 0-16,0 3 0 0,3 0 0 0,-4 5 0 16,4 5 0-16,-3 0 10 0,3 3-10 0,3 0 10 15,0 6 10-15,-3 1 3 0,3 7 0 0,0-1 0 0,0 0-11 0,-1 5-1 16,-2-2-1-16,3 3 0 15,-3-1-31-15,0 1-7 0,-3-1 0 0,0-5-585 16,0 0-117-16</inkml:trace>
  <inkml:trace contextRef="#ctx0" brushRef="#br0" timeOffset="13127.0741">12852 5101 1263 0,'0'0'28'0,"0"0"5"0,0 0 2 0,0 0 1 0,0 0-36 0,0 0 0 0,0 0 0 0,9 5 0 0,0 1 32 16,-1 2 0-16,1 2 0 0,0-2 0 0,-3 5 13 0,3 1 3 15,0-1 0-15,0 3 0 0,0 0-20 0,0-3-3 0,-3 0-1 0,3 0 0 16,-3 1 16-16,-3-1 4 0,0-3 0 0,3-2 0 15,-3-2-18-15,-3-6-3 0,0 0-1 0,0 0 0 16,0 5 16-16,0-5 3 0,0 0 1 0,0 0 0 16,0 0-28-16,-3-5-6 0,3-3 0 0,-3 0-8 15,0-3 11-15,0 1-11 0,-3-6 10 0,3 0-10 16,0-3 0-16,-3-2-8 16,3 0-1-16,0 0 0 0,0 2 9 0,0 1 0 15,0-1 8-15,3 1-8 0,0 2 0 0,0 3 0 16,3 2 0-16,0 0 0 0,0 4 0 0,0 1 0 15,6 4-12-15,-3 2 4 0,3 0 8 0,0 2 0 16,6 4 0-16,-1-1-8 0,-2 5-7 0,0-2-1 16,0 6 0-16,0-1 0 0,3-5 68 0,0 5 12 15,-6-2 4-15,0-1 0 0,0-2-103 0,0 0-20 0,-4 0-4 16,1 3-1-16,-3-6 60 0,0 0 9 0,3 0 3 0,-6-5 1 16,0 0-2-16,0 0-1 0,0 0 0 0,0 0 0 15,3-8-10-15,-3 1 0 0,3-7 0 0,-3 1 0 16,3 0 0-16,-6-3 0 0,-3-3 0 0,6 1 0 15,0-3 0-15,0 0 0 0,-3-1 0 16,3 1 0-16,0 3 0 0,3-1 0 0,-3 1 0 0,3 2-11 0,0 3 11 0,0 2-12 0,3 3 12 0,0 0-12 16,0 3 12-16,3 0 0 0,0 5 0 0,0 0 0 15,3 2 0-15,-3 3 0 0,0 1 0 0,3-1-8 32,-1 6 8-32,-2-3 0 0,3 2 0 0,-3 1 0 0,3-1 0 0,-3 1 0 0,0-1 0 0,0-2 0 31,0 0-25-16,-3 0-10-15,3-2-1 0,-3-4-546 0,3 1-109 0</inkml:trace>
  <inkml:trace contextRef="#ctx0" brushRef="#br0" timeOffset="13493.1671">13444 4686 1074 0,'0'0'30'0,"0"0"8"0,0 0-30 0,-6-6-8 15,6 6 0-15,-6 0 0 0,0 0 92 0,-3 3 16 0,-3 0 4 0,3-1 1 16,3 4-37-16,-5 2-7 0,5-3-1 0,-3 6-1 15,3-1-26-15,0-2-5 0,0 3 0 0,0-1-1 16,0 3-22-16,3 1-4 0,0-1-1 0,3 0 0 16,3 0-8-16,0 3 0 0,-3-3-12 0,6 1 12 15,0-1-14-15,0-2 5 0,0-1 1 0,3-2 0 0,0-3 0 0,-1-2 0 32,4 0 0-32,-3-1 0 0,3-2-4 0,-3-2-1 0,0-1 0 0,0-2 0 15,-3-6 13-15,3 1-9 0,-3-1 9 0,0 0-8 16,0-5 8-16,-3 3 11 0,-3 0-3 0,3 0 0 15,-3 0 1-15,0 2 0 0,0 0 0 0,3 1 0 16,-3 5 4-16,0 5 1 0,0 0 0 0,0-6 0 16,0 6 72-16,0 0 14 0,0 0 4 0,0 0 0 15,6 3-124-15,0 2-24 0,0 3-4 0,-1 0-2 0,-5 0 90 0,9 0 17 16,0 0 4-16,0 0 1 16,0 2-109-16,3-2-21 0,-3-2-5 0,0-1-1 15,3 0 24-15,-3-2 5 0,-9-3 1 0,9 2 0 16,0-4-38-16,-3-1-7 0,0-2-2 0,-3-3-389 15,0-3-77-15</inkml:trace>
  <inkml:trace contextRef="#ctx0" brushRef="#br0" timeOffset="13658.415">13465 4302 1339 0,'0'0'29'0,"0"0"7"0,0 0 0 0,0 0 2 16,0 0-30-16,0 0-8 0,0 8 0 0,0 3 0 15,0-3 24-15,0 5 4 0,6-3 1 16,0 6 0-16,3 3-17 0,-3-1-3 15,3 1-1-15,-1 2 0 0,1 0 11 0,-3 0 1 16,0 3 1-16,3-3 0 0,0 0-9 0,3 1-1 0,-3-4-1 0,0-2 0 16,0 3-10-16,0-4 0 0,0-1-12 0,-3 2-456 15,0-6-90-15</inkml:trace>
  <inkml:trace contextRef="#ctx0" brushRef="#br0" timeOffset="14174.6176">13518 4696 1256 0,'0'0'28'0,"0"-2"5"0,0-1 2 0,0 3 0 0,0-8-35 0,0 0 0 16,-3 0 0-16,3 0 0 0,0-2 24 0,0-1-1 16,3 3-1-16,0 0 0 0,3-2-22 0,-6 2 0 15,0-3 0-15,6 1 0 0,0 2 0 0,3 0 0 16,0 0 0-16,3 0-8 16,-3 0 8-16,3 0 0 0,0 3 0 0,0-3 8 15,0 0-8-15,-1 0 0 0,1 3 0 0,0 2 0 16,-3-2 0-16,3 2 8 0,-3 0-8 0,3 3 8 15,3 0-8-15,-6 3 12 0,3 0-4 0,-3 2 0 16,3-2-8-16,-4 2 12 0,1 0-4 0,0-2 0 16,0 2 4-16,0 0 0 0,-3 3 1 0,0-2 0 15,0-1 4-15,0-2 1 0,0-3 0 0,-6 0 0 0,0 0 1 0,6 2 0 16,-6-2 0-16,0 0 0 0,3-2 7 0,-3 2 2 0,0-8 0 0,3 2 0 16,-3-2-1-16,0 0 0 0,-3-2 0 0,0 2 0 15,3 0-7-15,-3-3-2 0,0 6 0 0,0-3 0 16,0 0 6-16,3-2 2 0,-3 2 0 0,0 0 0 15,0-3-14-15,0 3-4 0,6 0 0 0,-6-2 0 16,3-1-8-16,3 1 0 0,-3-1 0 0,0 0-11 0,3 1 11 0,-3-1 0 16,0 3 0-16,3-5 0 0,0 5 0 0,0 0 0 15,0 3 0-15,0 0-8 0,3-1 8 0,-3 1 0 16,3 0 0-16,-6 5 0 0,0 0 0 0,6 0 8 16,3 0-8-16,0 2 0 0,-3-2 9 0,5 6-9 15,-2-1 12-15,0 0-12 0,0-2 8 0,-3 2-8 31,0 0 0-31,3-2 0 0,-3 2 8 0,-3 1-8 0,0-1 0 0,0 0 0 16,3 1 9-16,-3-1-9 0,0 0 0 0,0 0 9 16,0 1-27-16,-3-6-6 0,3 5 0 0,-3-5-1 15,0 0-57-15,0 0-11 0,0 0-3 0,0 0-412 16,0 0-84-16</inkml:trace>
  <inkml:trace contextRef="#ctx0" brushRef="#br0" timeOffset="14311.9007">13893 4165 1436 0,'-5'-11'32'0,"5"11"6"0,-3-8 2 0,0 3 0 0,0-1-32 0,3 6-8 0,0 0 0 0,0 0 0 16,0 0 34-16,0 0 6 0,-3-2 0 0,3 2 1 16,0 0-27-16,0 0-6 0,0 0 0 0,0 0-8 31,0 0-23-31,0 0-11 0,0 0-2 0,0 0-1 16,0 0-38-16,0 0-7 0,0 0-2 0</inkml:trace>
  <inkml:trace contextRef="#ctx0" brushRef="#br0" timeOffset="14496.4101">13989 4064 1137 0,'0'0'24'0,"9"0"6"0,3 3 1 0,-4-1 2 0,1-2-33 0,3 3 0 0,0 0 0 0,0 2 0 16,0 0 46-16,0-2 2 0,0 2 1 0,-3 0 0 16,6-2-25-16,-6 2-4 0,0-2-2 0,-4 2 0 15,4-2-9-15,0 0-1 0,-3-1-8 0,-3-2 12 16,-3 0-42-16,0 0-9 0,3-2-1 0</inkml:trace>
  <inkml:trace contextRef="#ctx0" brushRef="#br0" timeOffset="14602.6033">14111 3926 1940 0,'0'0'43'0,"0"0"9"0,0 0 1 0,-3 11 1 0,0 2-43 16,0 6-11-16,3-1 0 0,-3 3 0 0,3 6 69 0,0-1 12 0,0 6 3 0,0 3 0 15,0 2-42-15,0 2-8 0,0 1-2 0,3 5-716 31,0-3-143-31</inkml:trace>
  <inkml:trace contextRef="#ctx0" brushRef="#br0" timeOffset="25904.805">19361 4225 1281 0,'0'0'28'0,"0"0"5"0,0 0 2 0,0 0 2 0,-6 0-29 0,1 0-8 16,5 0 0-16,-6 0 0 0,6 0 65 0,-3-2 12 16,-3-1 3-16,6 3 0 0,-3-5-32 0,-3 2-7 15,3-2-1 1,0 0 0-16,0-1 0 0,0 1-1 0,0-3 0 0,-3 3 0 15,3-3 5-15,-3 0 0 0,0 0 1 0,0 0 0 16,-3 3-16-16,0-3-3 0,3 3-1 0,-3-3 0 16,-3 2 3-16,3-2 1 0,-5 3 0 0,2-3 0 15,0 3 0-15,-3-3 0 0,0 3 0 0,0-1 0 16,-3 1-5-16,3 2-2 0,0 1 0 0,-2-1 0 16,2-2-10-16,0 2-3 0,0 3 0 0,-3-3 0 0,3 1-9 0,0 2 10 15,3-3-10-15,-2 3 10 0,2-2 2 0,0-1 0 0,-3 0 0 16,0 1 0-16,-3 2-23 0,0-3-4 0,0 0-1 0,6 1 0 15,1 2 16-15,-1-3 0 0,0 6 0 0,0-3 0 16,0 0-9-16,0 2 9 0,-3 4-8 0,0-1 8 16,0 0 0-16,1 3-10 0,-1 0 10 0,0 0 0 31,6 3-13-31,-3-3 4 0,-3 2 1 0,3 1 0 0,0-1 8 0,0 4 0 16,3-1 0-16,-3 0 0 0,4 0 0 0,-1 0 0 15,3 3 0-15,-3 0-8 0,3 0 8 0,-3 0-8 16,0 5 8-16,0-2-8 0,3-1 8 0,0 3 0 15,-3 0 0-15,3 1 0 0,0-1 0 0,-3 3-8 0,0-3 8 0,3 0 0 16,0 3 0-16,1-6-8 16,-1 1 8-16,-3 2 0 0,3 3 0 0,0-3 0 0,0 3 0 0,-3 2 0 15,3-2 0-15,-3 10 0 0,0-4 0 0,0-1 0 16,3-3 0-16,3 3 0 0,-3 0 0 0,3 0 0 16,3 1 0-16,-3-4-8 0,3 0 8 0,0 1 0 15,3 2 0-15,-3 0 0 0,0 0 0 0,6 0-8 16,-3-2 8-16,0-1 0 0,0-2 0 15,0 0 0-15,0 0 0 0,0-1 0 0,-3 4 0 0,0-1 0 0,0 1 0 0,0-1 0 0,0-2 0 0,-3 3 0 16,3-1 0-16,-3-2 0 0,3 2 0 0,-3 1 8 16,3-3-8-16,0 2 0 0,-3-2 0 0,3 0 0 15,0-1 0-15,0-1 0 0,-3-1 0 0,6 3 0 16,-3-1 0-16,0 1 0 0,3 0 0 0,-3 0 0 16,0-3 0-16,3 3 0 0,0 0 0 0,0-1 0 31,0 4 0-31,-3-3 0 0,3 0 0 0,3-1 0 0,-3-1 0 0,0 1 0 15,0-1 0-15,0-4 0 0,0 1 0 0,0 2 0 16,0-3 0-16,-3 3 0 0,3-2 0 0,-3-1 0 16,0 1 0-16,0 2 8 0,0-2-8 0,0-1 0 15,0 1 0-15,0-1 8 0,0 1-8 0,0 5 0 0,0-3 0 0,0 3 0 32,0-3 0-32,0 5 0 0,0-2 0 0,0 0 0 0,0 0 0 0,0-3 0 0,0 3 0 0,-3-1 0 15,3 1 0-15,0-3 0 0,0 3 0 0,-3-3 0 31,3 1 0-31,-3-1 0 0,3 0 0 0,-3 0 0 0,3-2 0 0,-3 2 0 16,0 3 0-16,0-3 0 0,3 2 0 0,-3 1 0 16,0 0 0-16,0 0 0 0,0-3 0 0,0 0 8 15,0 0-8-15,0-2 0 0,0 2 0 0,0-2 0 16,0-1 0-16,0 3 0 0,0-2 0 0,0-1 0 0,0 1 0 0,0-1 0 16,0-2 0-16,0 3 8 0,3-1-8 0,-3 1 0 15,0 2 0-15,0-2 0 0,3-1 0 0,0 1 0 16,0 2 0-16,0-3 0 0,0-2 0 0,3 3 0 15,0-6 0-15,0 0 0 0,0 3 0 0,0-3 0 16,0-2 0-16,0-1 0 0,0 4 0 0,0-1 0 16,-3-5 0-16,3 5 0 0,3-2 0 0,-3-1-8 0,0 6 8 0,0-3 0 15,0-2 0-15,0-1 0 0,-3 4 0 0,3-1 0 16,0-3 0-16,-3 1 0 0,3 0 0 0,-3 2 0 16,0-3 0-16,0 4 0 15,0-4 0-15,0 4 9 0,0-1-9 0,0 0 0 0,0 0 8 0,0-2-8 16,0 2 0-16,0 0 0 0,0-2 0 0,0 2 0 15,0-2 0-15,3 2 0 0,0-3 0 0,0 4 0 0,-3-6 0 0,3 5 0 16,-3-3 0-16,3 1 0 0,0 0 0 0,-3-1 0 16,0-2 0-16,3 5 0 0,-3 1 0 0,3-1 0 15,0 0 0-15,-3-2 0 0,0 2 0 0,3 0 0 16,0-2 0-16,-3-1 0 0,0-2 0 0,3 3 0 16,-3-3 0-16,3 2 0 15,-3-2 0-15,0 0 0 16,3 0 0-16,-3-3 0 0,0 3 0 0,3 0 0 0,-3 0 8 0,0-3-8 15,3 3 0-15,-3 0 0 0,0 0 11 0,0-2-11 0,3 2 10 0,0-1-10 16,0 1 8-16,-3-2-8 0,2 2 0 0,-2-8 0 16,3 8 0-16,0-3 8 0,-3-5-8 0,3 8 0 15,0-3 0-15,0 3 0 0,-3-8 0 0,3 5 0 16,0 3 0-16,0-2 0 0,0 1 0 0,0-1 0 16,-3-6 0-16,3 8 0 0,0-3 8 0,0 3-8 0,0-3 0 0,-3-5 0 15,6 6 0-15,-3-1 0 0,3 0 8 0,-3 0-8 16,3-2 11-16,-3 0-11 0,3-1 0 0,0 4 0 31,0-6 0-31,0 5 0 0,0-5 0 0,6 5 0 0,-3 1 0 0,2-4 0 0,1 3 0 0,0 1-9 16,-3-4 9-16,0 1 0 0,6 2 0 0,-3-2-8 15,0 0 8-15,3 2 0 16,-3-2 0-16,3 2 0 0,-4 0 0 0,1-2 0 16,0 2 0-16,0-2 0 0,0-1 0 0,0 1 0 15,0 2 0-15,0-2 0 0,-3 0 0 0,0-3 0 16,0 0 0-16,-4 2 0 0,4-2 0 0,0 3 0 15,0 0 0-15,0-3 0 0,0 2 0 0,0 1 0 16,3-1 0-16,-3 1 0 0,0-3 0 0,0 3 0 16,-3-1 0-16,6 1 0 0,-3-3 0 0,2 0 0 0,1 3 0 0,0-3 0 15,0 2 0-15,3-2 0 0,-3 0 0 0,3 0 0 0,0 0 0 0,3 0 0 16,-1-2 0-16,1 2 0 0,0 0 0 0,0-3-8 16,0 3 8-16,0-3 0 0,-3 1 0 0,0 2 0 15,2-6 0-15,-2 4 0 0,0-1 0 0,0 1 0 16,0-1 0-1,0 0 0-15,0 1 0 0,-3 2 0 0,2-3 0 0,-2 3 0 0,3 0 0 0,0-3 0 0,0 3 0 0,-3 0 0 16,6-2 0-16,-3 2 0 0,3 0 0 0,-4 0 0 16,1 0 0-16,3 0 0 0,0 0 0 0,0 0 0 15,-3 0 0-15,3-3 0 0,-4 0 0 0,1 3 0 16,0-5 0-16,-3 2 0 0,-3 1 0 0,3-4 0 16,-3 1 0-16,-3 0 8 0,3 0-8 0,-3-1 12 31,-3 1-4-31,3-3 0 0,-3 0-8 0,0 3 0 0,0-6 0 0,0 1 0 15,0-1 0-15,0-2 0 0,0-3 0 0,-3-3 0 16,3 1 0-16,-3-1 8 0,2-2-8 0,-2 0 0 16,0-3 0-16,0-2 9 0,0 2-9 0,0-2 0 15,0-4 14-15,0 1-4 0,-2-2-1 0,2-1 0 16,-3-5-9-16,3 0 0 0,-3-3 0 0,3 0 0 16,0 1 15-16,0 2-3 0,0-3 0 0,0 3 0 0,0-3-12 0,0 1 9 15,0-1-9-15,0 0 8 0,3-2-8 0,-3 0 0 0,0-1 0 0,0 4 0 31,3-1 0-31,-3 0 0 0,0 0 0 0,0-2 0 16,0 2 0-16,0-2 0 0,0 0 0 0,2-3 8 16,1-3-8-16,0 1 0 0,0-1 0 0,3 0 0 15,3 3 0-15,-3 0 0 0,0 3 0 0,-3 0 8 16,6-1 0-16,-3 4-8 0,-3-1 12 0,0 3-4 16,0 3 0-16,0 2-8 0,0 3 12 0,-3 0-4 0,-3-1-8 0,3 1 12 15,0-2-12-15,-3 1 12 0,0 1-3 0,0 0 0 16,0-2 0-16,-3-4 0 0,3-2-1 0,-3 0-8 15,3-3 12-15,0 1-4 0,3 2-8 0,0 0 12 16,3 0-12-16,-3 0 12 0,6-1 3 0,-3 4 1 16,3 0 0-16,0 2 0 0,-3-2-8 0,3 2 0 0,0 0-8 0,-3 3 12 15,0 2-4-15,0 1 0 0,0 2-8 0,0 0 12 16,-3 1-12-16,3-1 8 0,-3 0-8 0,3 0 0 16,-3 0 8-16,0 1-8 15,0-1 0-15,0-3 0 0,0 1 8 0,-3-3-8 16,3-3 0-16,0 3 0 0,-3-3 8 0,3 3-8 0,3 3 0 15,-3-1 9-15,-3 1-9 0,3 2 0 0,3 0 0 0,-3 3 0 0,0 0 0 0,0 2 0 16,3-2 0-16,-3 2 0 0,3 4 0 0,-3-4 0 16,3 1 9-16,-3 2-9 0,3-3 0 0,0-2 0 0,-3 2 0 15,3 1 0-15,-3-3 0 0,3 0 0 0,0-1 0 0,0 4 0 16,-3-3 0-16,0 2 0 0,0 3 0 0,0-2 0 16,-3 2 0-16,3 3 0 0,-3-3 0 0,0 0 0 31,0 3 0-31,0-3 9 0,0 3-9 0,-3-1 0 0,3 1 8 15,0 0-8-15,-3-3 0 0,0 3 0 0,3 0 8 0,-3-3-8 16,0 0 0-16,0 3 0 0,-3-3 8 0,3 0-8 16,-3 0 0-16,-3 3 0 0,3-3 12 0,-2 3-12 0,-1-1 12 0,0 1-12 15,-6 3 15-15,3-1-4 0,-3 0-1 0,3 4 0 32,0 1 2-32,3 1 1 0,-2 2 0 0,-1 1 0 0,0 2-1 0,3 0 0 0,-3 0 0 0,0 2 0 15,0 1-12-15,3 2 9 0,0 1-9 0,3-1 8 16,1 0-8-16,-1 3 0 0,0-3 0 0,3 3 0 15,-3-2-24-15,3-1 2 0,0 0 1 0,3 0 0 16,3-5-77-16,0 0-15 0,0 0-3 0,0 0-700 16,0 0-139-16</inkml:trace>
  <inkml:trace contextRef="#ctx0" brushRef="#br0" timeOffset="26703.4336">19873 4797 1386 0,'0'0'30'0,"-3"3"6"0,-3 2 2 0,6-5 2 0,0 0-32 0,-3 0-8 0,3 0 0 0,0 0 0 16,-5 0 32-16,5 0 4 0,0 0 2 0,0 0 0 16,0 0-14-16,3-5-2 0,2-3-1 0,1 2 0 0,3-2 3 0,0-2 0 15,3-1 0-15,0 1 0 0,3-1-8 0,3-2 0 16,0 2-1-16,0-2 0 0,2 2 1 0,-2-2 0 0,3 0 0 0,-3 0 0 16,0 0-16-16,3-1-16 0,-4 4 3 0,1-1 1 15,-3 1 12-15,0 2 0 0,0 2 0 0,0 1 0 16,-3 2 0-16,3 1 0 0,-3 2 0 0,-1 2 10 15,1 1 2-15,-3 2 0 0,0 1 0 0,3-4 0 16,0 4-12-16,-3-1 0 0,0 3 0 0,3-3-11 0,-3 6 11 16,3-6 11-16,-3 3-3 0,0-3 0 0,-1 0-8 0,4 1 0 15,-3-1 0-15,3 0 0 0,3 1 0 0,0-4 0 16,0 4 0-16,0-4 0 16,-3-2-56-16,3-2-12 0,-1-1-4 0,4 0 0 0</inkml:trace>
  <inkml:trace contextRef="#ctx0" brushRef="#br0" timeOffset="27059.4184">21076 4090 1162 0,'0'0'25'0,"0"0"6"0,0 0 1 0,3 8 1 0,-3 0-33 0,0 0 0 0,3 3 0 0,0-1 0 0,-3 4 56 16,3-1 5-16,-3 3 1 0,3-3 0 0,0 6-18 0,-3-4-3 15,0 4-1-15,3 2 0 0,-3 0 4 0,3 3 1 16,-3 0 0-16,3 2 0 0,-3 1-9 0,0 2-3 15,0 3 0-15,-3 2 0 0,3 3-12 0,0 3-2 16,-3-1-1-16,3 1 0 0,0 0-6 0,-3-3-2 16,3 0 0-16,0-3 0 0,0 1-10 0,0-4 0 0,0 1 0 0,3-3 8 15,-3 0-8-15,0-2 0 0,0 5 0 0,3-6 8 32,0-5-27-32,0 0-5 0,0-2-2 0,0-1-529 15,0-4-105-15</inkml:trace>
  <inkml:trace contextRef="#ctx0" brushRef="#br0" timeOffset="28205.7351">20868 4794 1258 0,'0'0'36'0,"0"0"7"0,0 0-35 0,0 0-8 0,0 0 0 0,0 0 0 0,6 0 43 16,-1 0 6-16,1 0 2 0,3-2 0 0,3 2-7 0,0-3-2 16,0 0 0-16,0-5 0 0,3 6-12 0,0-4-2 15,3 1-1-15,-4-3 0 0,4 3-5 0,-3 0-1 16,3-1 0-16,-3 1 0 0,0 2-8 0,0 1-1 16,0-1-1-16,-3 0 0 0,2 6-11 0,1 0 12 0,-6 2-12 0,3 0 12 15,0 6-12-15,0-3 12 0,0 5-12 0,0 0 12 31,-3 3-12-31,0 0 12 0,-3 0-12 0,2 0 12 16,1 0-12-16,-3 2 0 0,0-2 0 0,0 0 0 0,0-3 0 0,0-2 0 16,0-1 0-16,0 1 0 0,-3-3 0 0,0 0 0 15,3-3 0-15,-3-2 8 0,3 2-8 0,-6-5 8 16,0 0-8-16,3 3 8 0,-3-3 21 0,0 0 4 16,3-6 1-16,-3 6 0 0,6-8 17 0,-6-2 3 15,0-3 1-15,3-1 0 0,3 1-20 0,-6-3-4 16,0 0-1-16,3-2 0 0,0-1-18 0,3 1-4 0,-3-1-8 15,6 1 12-15,-3-1-12 0,2-2 0 16,-2 3 0-16,-3-1 0 0,3 1 0 0,3 2 0 0,0-3 0 0,-3 6 0 16,0-3 0-16,3 6 0 0,-3-4 0 0,3 6 0 15,0 0 0-15,0 3 0 0,-3 0 0 0,3 2 0 0,0 1 0 16,-3-1 0-16,2 0-10 0,1 3 10 0,-3 3 0 16,3 0-10-16,-3-1 10 0,-6-2 0 0,9 3-8 0,3 5 8 15,-3-3 0-15,0 0 0 0,0-2-12 0,0 2 12 16,0-2-12-16,0 0 12 0,-3-1 0 0,3-2 0 15,-4-2 0-15,1 2 0 0,-6 0 11 0,3 2-11 0,-3-2 12 0,6-2-12 16,-6 2 0-16,0 0 0 0,0 0 0 0,0 0 0 16,0 0 0-16,0 0 8 0,0 0 1 0,-6 2 0 15,3 4-9-15,-3-4 0 0,1 3 9 0,-1-2-9 16,0 5 0-16,0 0 0 0,0-3 0 0,0 6 0 16,-3-1 0-16,3 4 0 0,-3-1 0 0,3 3 0 31,3 0-10-31,-3 0 10 0,3 2-12 0,-3-2 12 0,6 0-9 0,-3 0 9 15,3-3 0-15,0 3-9 0,3-3 9 0,0-2 0 16,0-3 0-16,0-1-8 0,0-1 8 0,3-1-8 16,0 0 8-16,0-2-8 0,3-3 8 0,0 0 0 15,-3 0-9-15,3 0 9 0,0-5 0 0,0-1 0 0,-4-2 10 16,4 1-10-16,-3-1 0 0,0-3 0 0,6 0 0 0,-3 1 0 16,-3-1 0-16,0-2 0 0,0-3 8 0,3 3-8 15,3 0 0-15,-6-1 0 0,-6 1 8 0,3 0-8 0,0 2 0 16,0-2 0-16,-3 5 8 0,3 0-8 0,0 3 0 15,-3 5 0-15,3-5 8 0,0 2-8 0,3 3 0 0,-6 0-14 16,0 5 2-16,0 3 1 0,3 3 11 0,3-1 0 16,-6 1 0-16,2 2 0 0,1 1 0 0,3 1-13 31,-3-1 1-31,0-1 1 0,0 0 11 0,3 0 0 0,0-2 0 0,-6-1-8 16,12-2-1-16,-6 3 0 0,0-6 0 0,0 1 0 15,3-4-3-15,-9-2-1 0,0 0 0 0,12 3 0 16,0-3 13-16,-12 0 0 0,6 0 0 0,3 0-9 15,-3-3 9-15,3-2 0 0,-4 2 0 0,-5 3 0 16,0 0 8-16,6-5-8 0,0 0 8 0,-3-1-8 16,0-2 8-16,0 3-8 0,-3-3 10 0,3 0-10 0,-3 3 20 0,0-3-3 15,0 0 0-15,0 0 0 0,3-2-9 0,-6 2-8 16,3-6 9-16,3 4-9 0,-3-3 18 0,3 2-2 16,0-2-1-16,-3 2 0 0,3-2-15 0,3 2-10 15,0 1 2-15,0-1 0 0,0 3 8 0,0 0 0 0,0 0 0 16,0 3 0-16,0 0 0 0,3 0 0 0,-6-1 0 0,6 4-8 15,-3 4 8-15,0 4 0 0,2-1 0 0,-2 3 0 16,0 0 0-16,3 5 0 0,-3 0 0 0,0 0 0 0,0-2 0 16,0 2 0-16,0 0 0 0,0 1 0 0,-3 2 0 15,3-3 0-15,0 0 0 0,-3 0 0 0,0 0 0 0,3-2 0 16,-3 0 0-16,3-3 0 16,0 0-31-16,-3-1-10 0,3-1-3 0,0-1 0 31,-3-2-137-31,3 2-28 0,2-5-6 0,-2 0-1 0</inkml:trace>
  <inkml:trace contextRef="#ctx0" brushRef="#br0" timeOffset="28537.5604">22389 4522 1381 0,'0'0'39'0,"-3"-3"9"0,-3 3-39 0,6 0-9 31,-6-5 0-31,-3 5 0 0,0-3 53 0,0 3 9 0,0-2 2 0,3 4 0 15,-3-2-14-15,-3 0-2 0,0 3-1 0,12-3 0 0,-9 8-14 0,-3-3-2 0,-2 0-1 0,5 1 0 16,0 2-18-16,0-1-3 0,0 1-1 0,3 0 0 16,3 3-8-16,0-6 0 0,3-5 0 0,-6 8 0 31,6 3 0-31,0-6-17 0,9 3 4 0,0 0 1 16,0 0 0-16,3-3 0 0,0 3 0 0,-1 0 0 15,7 0 12-15,-6 0-12 0,0 0 12 0,-3-3-12 0,9 3 12 16,-6 0 0-16,-3-3 0 0,0 3 0 0,-6-2 0 0,3-1 13 15,0 3-2-15,-6 0-1 0,0 0 10 0,0 0 1 16,-6 0 1-16,0 2 0 0,0-5 10 0,-3 3 1 16,3 0 1-16,-3 0 0 0,0-3-15 0,-3 3-3 0,-3-5-1 0,15-3 0 31,0 0-47-31,-15 3-8 0,-6-3-3 0,13 0-539 0,8 0-108 0</inkml:trace>
  <inkml:trace contextRef="#ctx0" brushRef="#br0" timeOffset="28806.2315">22469 4030 1080 0,'0'0'24'0,"0"0"4"0,0 0 2 0,3 10 0 0,-3-2-30 0,0 3 0 0,-3 2 0 15,3 3 0-15,-3-3 60 0,3 6 5 0,0-1 2 0,0 3 0 16,0 0-11-16,3 3-1 0,-3 3-1 0,0-1 0 15,-3 1 2-15,3 2 0 0,0 0 0 0,0 3 0 16,-3-3-5-16,0 0-1 0,0 0 0 0,3 0 0 0,-3 0-19 0,3 3-4 16,-3-3-1-16,0 0 0 0,3 0-17 0,0-2-9 15,-3-1 10-15,6-5-10 0,0 0 0 0,0-5 0 16,-3 0 0-16,3-3 0 16,3-2-27-16,-3 0-11 0,3-4-2 0,-3-1-531 0,3-1-105 0</inkml:trace>
  <inkml:trace contextRef="#ctx0" brushRef="#br0" timeOffset="29253.5735">22728 4569 1364 0,'0'0'30'0,"0"-2"6"0,-6-4 2 0,6 6 0 0,0 0-30 0,-6-2-8 15,-9-1 0-15,15 3 0 0,-6-3 56 0,-3 1 9 16,-3 2 3-16,0 0 0 0,1 5-33 0,-1-2-7 15,0 2 0-15,6 8-1 0,-3-2-18 0,3 2-9 16,-3 3 10-16,3 3-10 0,0-1 12 0,3 1-3 0,-3-1-1 0,6 1 0 16,0-1 2-16,0 1 0 0,9-3 0 0,-6-1 0 15,0-1-10-15,3-1 0 0,0-3 0 0,3-2 8 16,-3 0-8-16,3-2 12 0,3-4-12 0,0 1 12 0,-1-3 8 16,1 0 1-16,0-3 1 0,-12 3 0 0,9-8 0 0,3 0 0 15,0-2 0-15,-3-3 0 0,3-1-2 0,-3 1-1 16,3-3 0-16,-3 0 0 0,0-2-19 0,-1 2 0 15,-2-3 0-15,0 1-9 16,3 2 9-16,-6 3 0 0,0 0 0 0,0 2 0 16,0 3 0-16,-3 3 8 0,3-1-8 0,-3 4 0 15,0 2 0-15,6 5 0 0,-6 3 0 0,0 0 0 16,6 5 0-16,0-2 0 0,0-1-10 0,-3 6 10 16,3-3-14-16,0 3 4 0,0 0 1 0,0-3 0 31,0-2-20-31,6 0-4 0,-6-1-1 0,5-2 0 0,-2 0-15 0,-3-3-3 0,0-5-1 0,9 0 0 15,-3 0-11-15,0-5-3 0,0-3 0 0,0 0 0 16,-3-5-21-16,6-3-4 0,-6-2 0 0,-3-4-454 16</inkml:trace>
  <inkml:trace contextRef="#ctx0" brushRef="#br0" timeOffset="29469.4981">23043 3926 1142 0,'0'0'32'0,"0"0"8"0,0 0-32 0,-3 8-8 15,3-2 0-15,-3 4 0 0,-2 1 27 0,5 5 4 16,0 0 1-16,-3 5 0 0,0 3 21 0,3 2 5 16,0 0 1-16,0 6 0 0,0 3-17 0,-3-1-3 0,3 3-1 0,0 0 0 0,0 0-25 0,0 0-5 31,0-2 0-31,0-1-8 0,0 0 0 0,3 1 0 0,-3-3 0 0,0-3 0 16,3 0 0-16,0-3 0 0,2-2 0 0,-2 0 0 15,0-3 0-15,0-3-9 0,0-2 9 0,0 0-12 31,-3 0-40-31,9-3-9 0,-3 1-2 0,-3-6 0 0</inkml:trace>
  <inkml:trace contextRef="#ctx0" brushRef="#br0" timeOffset="29738.4055">23002 4540 862 0,'0'0'24'0,"9"-2"6"0,-6-4-30 0,-3 6 0 0,3-5 0 16,0 0 0-16,-3-1 19 0,6 1-3 0,0 3 0 0,2-4 0 31,-5 1 9-31,6 0 2 0,3-1 0 0,3 4 0 16,0-4 25-16,-6 6 6 0,6-2 1 0,-3 4 0 15,0-2-20-15,0 6-4 0,2-4-1 0,-2 6 0 16,0 0-13-16,-6 0-2 0,6 0-1 0,-3 3 0 0,-3-1 16 0,0 1 3 16,-3 2 1-16,3 0 0 0,-3 1 21 0,0-1 4 15,-6 0 1-15,3 0 0 0,0 0-20 0,0 1-3 16,-3-1-1-16,-3 0 0 0,6-2-25 0,-9-1-6 0,9 1-1 15,0-3 0 1,-3-3-33-16,3-5-7 0,0 0-2 0,0 0-516 0,0 0-103 0</inkml:trace>
  <inkml:trace contextRef="#ctx0" brushRef="#br0" timeOffset="30397.7543">23413 4479 1272 0,'0'0'36'0,"0"0"8"0,0 0-35 0,0 0-9 0,-6-2 0 16,6-1 0-16,-6 0 93 0,0 3 17 0,-3 0 3 0,9 0 1 31,-9 0-46-31,3 0-10 0,-3 3-2 0,3 0 0 16,-3 2-4-16,3 3-2 0,-3-3 0 0,3 3 0 15,0 3-34-15,0-1-8 0,-3 6 0 0,3 0-8 0,3 5 8 16,0-2-8-16,0-1 0 0,3 4 0 0,3-4 0 0,-3 1 0 15,3-4-12-15,0-1 3 0,3-1 9 0,0 0 0 16,0-5-9-16,0 3 9 0,3-3-9 0,-6-6 9 16,6 1-12-16,0-3 12 0,0 0 0 0,-3 0 17 0,-6 0-1 0,9-5-1 15,-3-1 7-15,-3-2 2 0,9 0 0 0,-9-2 0 16,3-3 8-16,0-1 1 0,-1-2 1 0,1 1 0 16,-3-7-26-16,-3 7-8 0,6-4 0 0,-3 3 0 15,6 0 10-15,-3 0-2 0,-3 1 0 0,0 1 0 16,3 4-8-16,0-3 0 0,-3 2 0 0,0 6 0 15,0-3 0-15,3 5 0 16,-6 3-12-16,3-3 12 0,-3 3 0 0,9 6 0 16,0 2 0-16,-6-3 0 0,9 6 0 0,-6-1 0 15,-3-2-12-15,6 3 12 0,-9 2 0 0,8-3 0 16,-5 1 0-16,0 2 0 0,0-2 0 0,0 2 0 16,-3-2 0-16,6-1 0 0,0-2-16 0,-3 3 5 15,0-3 1-15,-3-3 0 0,3 0 10 0,-3 1 14 0,0-6-3 16,0 0-1-16,0 0-10 0,0 0 0 0,9 2 0 0,-9-2 0 15,0 0 0-15,6 3 0 0,0-1 0 0,-6-2 0 16,9-5 9-16,-9 5 0 0,6-8 0 0,0 0 0 16,3-2-9-16,-3-1 0 0,-3-5 0 0,6 3 0 0,-3-3 8 15,0 3-8-15,-6 0 0 0,9-3 8 0,-4 3-8 0,1-1 0 16,-6-1 0-16,9-1 8 0,-3 5-8 0,0-2 0 16,3 2 0-16,-3 1 0 0,0 2-10 0,0 2 10 0,-3-2-13 0,6 8 5 15,0 0 8-15,-9 0-12 0,9 6 12 0,0-1-12 31,0 6 12-31,-3 2 0 0,3 3 0 0,-1 2 0 16,1 3-32-16,0 3-2 0,0 3 0 0,-3 2 0 16,3-3-27-16,3-2-6 0,3 0-1 0,-3 0-809 15</inkml:trace>
  <inkml:trace contextRef="#ctx0" brushRef="#br0" timeOffset="31507.7025">21388 5622 1138 0,'-11'-8'32'0,"8"3"8"0,0 0-32 0,0 0-8 0,-6-3 0 0,6 2 0 16,-3 1 80-16,3-3 14 0,0 3 3 0,3 0 1 15,0 5-26-15,-3-6-6 0,3 1-1 0,0 5 0 16,0 0-30-16,0 0-7 0,0 0 0 0,0 0-1 16,0 0-19-16,0 0-8 0,6 5 8 0,3 3-8 0,3 0 0 0,-6 5 0 15,0 1 0-15,2 1 0 0,4 4 0 0,-3 0 0 16,0-1 0-16,0 3 0 0,-3-2 0 0,3 2 12 16,3-5 0-16,-3 5 0 0,-3-3-12 0,3 1 0 15,0-6 0-15,0 0 0 0,0 1 0 0,-4-4 0 16,1 1 0-16,3-3 0 0,-3-3 0 0,-6-5 0 15,0 0 0-15,12 0 8 16,-3 0 2-16,0-3 0 0,0-2 0 0,-3 0 0 16,0-3 2-16,0-3 0 0,-3 1 0 0,0-4 0 15,-3-1 15-15,3-1 3 0,-3-3 1 0,0 1 0 16,0-3-11-16,0-1-3 0,-3 4 0 0,0-6 0 16,0 3-4-16,-3-3-1 0,0 3 0 0,3 0 0 0,0 0-12 15,0 2 0-15,-3 1 0 0,6 4 0 0,-3 1 0 16,3 2 0-16,0 4-8 0,0-1 8 0,0 5 0 0,0 3-10 0,0 0 10 0,0 0-8 15,0 0 8-15,6 5-12 0,3 1 12 0,0 1-12 16,0 1 12-16,0 3-13 0,-3 0 5 0,3-1 8 16,3-2-11-16,-1 3 11 0,4-3-8 0,0 0 8 15,-3-1 0-15,3-1 0 0,3-1 0 0,-3-2 0 16,3-3 0-16,0 0-8 0,-4-3 8 0,-14 3-12 16,18-5 12-16,3-1 0 0,-6-1 0 0,-3-1 0 0,0-3 0 0,0 3 9 15,-3-5-9-15,3 0 10 0,-4-1 0 0,-2 1 0 16,0 0 0-16,0 2 0 15,-3-2-10-15,-3 3 10 0,0-1-10 0,-3 3 10 16,0 0-2-16,0 0 0 0,-3 3 0 0,0 0 0 16,-2 2 0-16,2-2-8 0,-3 2 12 0,0 3-4 0,-3 5-8 0,3 3 0 15,0-2 0-15,0 4 0 16,-3 3-9-16,3 3-1 0,-3 3 0 0,6 2 0 16,0 3 10-16,0 0-8 0,-3-1 8 0,7 4-8 15,2-3 8-15,0-1 0 0,0 1 0 0,-3-3-8 16,3-2 8-16,5-1 0 0,1-2 0 0,0 0-8 15,0-3-1-15,6-5 0 0,0 0 0 0,3 0 0 16,-3-2-48-16,0-1-10 0,6-5-1 0,3 0-499 16,-7-5-99-16</inkml:trace>
  <inkml:trace contextRef="#ctx0" brushRef="#br0" timeOffset="31807.9639">22228 5440 1450 0,'0'0'32'0,"0"0"6"0,-6-3 2 0,-3-2 1 0,0 2-33 0,3-2-8 16,0 0 0-16,-3 2 0 0,3 0 52 0,-3 3 9 15,0 0 2-15,0 0 0 0,4 0-19 0,-4 0-4 16,3 6-1-16,-3-1 0 0,3 3-22 0,0-3-4 16,0 8-1-16,3 1 0 0,0 7-12 0,-3-3 0 15,6 4 8-15,-3 1-8 0,3 1 0 0,0 0 0 0,0 0 0 16,0-3 0-16,3 0 0 0,3-2 9 0,0-4-9 0,3 1 8 15,0 0-8-15,0-5 0 0,0-1 0 0,-1-2 0 16,1 0 0-16,3-2 0 0,-3-4 0 0,6 1 0 16,3-3 0-16,-6-3 0 0,-3-2-12 0,6 0 12 15,3-3-28-15,-10 0 1 0,10-3 1 0,-6-2 0 16,0-3-50 0,-3 0-9-16,9-2-3 0,-9-1-609 0</inkml:trace>
  <inkml:trace contextRef="#ctx0" brushRef="#br0" timeOffset="32004.0786">22406 5233 1164 0,'-3'-7'32'0,"3"7"9"0,0-6-33 0,0 6-8 0,0 0 0 0,-3 0 0 16,1-2 81-16,2 2 15 0,0 0 2 0,-3 8 1 16,3 2-55-16,-3 3-10 0,6 1-2 0,-3 4-1 31,3 1 7-31,-1 2 2 0,1 0 0 0,-3 3 0 0,6 0-11 0,-3 2-1 16,0 3-1-16,0 0 0 0,0 0-17 0,0-2-10 15,-3-1 12-15,9 1-12 0,-6-3 8 0,3-3-8 16,-3-3 0-16,0 3 0 0,3-5 0 0,-3 0-12 15,3-3 0-15,0 1 0 16,0-6-41-16,-6 2-8 0,9-2-2 0,-6-3-437 16,-3-5-88-16</inkml:trace>
  <inkml:trace contextRef="#ctx0" brushRef="#br0" timeOffset="32439.4732">22341 5503 600 0,'-18'14'16'0,"18"-12"6"0,-6 4-22 0,0-1 0 16,0-3 0-16,0 4 0 0,3-4 80 0,3-2 12 0,0 0 3 0,0 3 0 16,0 0-32-16,0-3-7 0,9 0 0 0,-9 0-1 15,15-3-9-15,0 0-2 0,0-2 0 0,3 2 0 16,0 1-12-16,-1-3-4 0,-2-1 0 0,0-2 0 16,0 3 4-16,3 0 1 0,0 2 0 0,-3-2 0 15,0 2 3-15,-3 3 1 0,-1-3 0 0,1 3 0 16,3 0-9-16,-6 0-3 0,0 0 0 0,-3 3 0 0,3 2-9 0,-3 1-3 15,0 2 0-15,-3 0 0 0,0 2 3 0,0 1 0 16,3 5 0-16,-6-1 0 0,0-1-16 0,0 2 0 16,0 2-12-16,3-2 12 0,-3-3 0 0,0 3 0 15,12 0 0-15,-3 0 0 0,-4-3 0 0,7-2 0 16,-3-3 0-16,0 0 0 0,0-1 0 0,0-1 0 16,0-1 0-16,-9-5 0 0,12 0 17 0,0-3-2 0,-6 1-1 0,3-4 0 15,6-1 25-15,-6-1 5 0,-3-3 0 0,2 0 1 16,1-2-10-16,-6 3-3 15,-3-4 0-15,9 1 0 0,-9-3-1 16,0 3-1-16,-3-3 0 0,-3 3 0 0,0 0-14 0,0-1-4 16,-2-4 0-16,-1 2 0 0,-3 3-3 0,0 2-1 0,0 1 0 0,0-1 0 15,0-2-21-15,0 5-5 16,3 0-1-16,-3 3 0 16,0-1-60-16,6 1-12 0,3-3-2 0,3 8-519 0,0 0-104 0</inkml:trace>
  <inkml:trace contextRef="#ctx0" brushRef="#br0" timeOffset="32670.9201">22942 5665 1584 0,'0'0'35'0,"0"0"7"0,0 0 2 0,0 0 0 0,0 0-36 0,0 0-8 16,0 0 0-16,0 2 0 0,-3 1 109 0,3-3 20 16,0 0 4-16,-3-5 1 0,-3-3-39 0,6 0-8 15,-3 0-2-15,3-5 0 0,-3-1 8 0,3-1 2 16,0-1 0-16,0-3 0 0,3-2-34 0,0 3-6 15,-3-1-2-15,6 3 0 16,-3 3-16-16,0 2-3 0,0 1-1 0,0-1 0 16,0 6-33-16,6 0 0 0,-3-1 0 0,3 4 0 15,3-6-8-15,0 5-9 0,3-2-2 0,0 2 0 16,-1 0-32-16,1 3-6 0,0-2-2 16,9 4-781-16,0-2-157 0</inkml:trace>
  <inkml:trace contextRef="#ctx0" brushRef="#br0" timeOffset="33384.3577">23791 5654 1414 0,'0'-10'40'0,"0"10"9"0,-3-6-39 0,-3-2-10 0,6-2 0 0,-6 2 0 15,3-5 132-15,0 2 24 0,-6-2 4 0,6 2 2 0,-3-2-52 16,-6 0-10-16,3 0-3 0,3 2 0 0,-9 0-48 16,6-2-9-16,-3 5-3 0,0 0 0 0,1 0-13 0,-4 3-4 0,3 2 0 0,-6 3 0 15,3 0-3-15,3 6-1 0,-3 2 0 16,9 2 0-16,-9 1-16 0,6 2 0 0,3 3 0 0,-2 2-9 16,-1 4-1-16,6 1 0 0,0 4 0 0,0-3 0 15,3-1 10-15,0-1-13 0,3 1 5 0,3-4 8 16,-3-3-12-16,6 0 12 0,-1-3-10 0,1 0 10 31,3-2 0-31,0-3 0 0,-3 2 0 0,3-4 10 0,-12-6-10 0,15 0-11 16,0-3 3-16,0 0 0 0,-3 1 8 0,0-4 0 15,-1-4 0-15,-2-1 8 0,3 1 0 0,-3-4 1 16,0-4 0-16,0 2 0 0,0-5 2 0,-6 0 0 16,6-6 0-16,-6 1 0 0,3-3-11 0,-3-1 12 15,-3-4-12-15,6-3 12 0,-6 0-12 0,0 3 0 16,0-1 0-16,0 1 0 0,-6-1-21 0,6 1-3 0,-3 0-1 0,-3 2 0 15,6 3 12-15,-6 0 2 0,0 0 1 0,6 2 0 16,-9 6 10-16,9 0 0 0,-3 5 8 0,0 0-8 16,3 5 0-16,0 1 9 0,-3 5-9 0,0-3 0 15,3 5 11-15,0 3-11 0,0 0 10 0,0 0-10 0,0 8 0 16,0 8-15-16,0 0 2 0,0 2 0 0,0 6-1 16,3 5 0-16,0 3 0 0,3 2 0 0,-6 3 14 0,9 3-11 0,0 2 11 0,-6 1-10 15,12-4 10-15,-3 4 0 0,0-1 0 0,-1 0-8 31,-2-7 8-31,6-1 0 0,-3-5 0 0,3-2 0 16,0-3-16-16,0-3 0 0,3-3-1 0,0-2-670 16,-4-5-133-16</inkml:trace>
  <inkml:trace contextRef="#ctx0" brushRef="#br0" timeOffset="109918.9035">18867 11467 1634 0,'0'0'46'0,"0"0"11"0,0 0-45 0,0 0-12 0,0 0 0 0,0-5 0 0,-3 2 57 0,0-2 10 16,0 0 1-16,0 2 1 0,-3-2-23 0,3-1-5 0,0 4-1 15,-2-4 0-15,2 1-25 0,-3 2-6 0,0 1-1 0,0-1 0 16,-3-2-8-16,0 2 0 0,0 1 9 16,-3-1-9-16,3-2 8 0,-3 2-8 0,0-2 8 0,-3-1-8 15,1 1 9-15,-1 0-9 0,0 0 12 0,-3-1-12 16,3-2 22-16,-3 3-2 0,0-3-1 0,3 3 0 31,-2-1 15-31,2 1 3 0,0 0 1 0,-3 0 0 0,0 2-29 0,0 0-9 16,0 3 0-16,0 0 0 0,-2 3 13 0,-4-3-4 15,0 3-1-15,0-1 0 0,-3 4-8 0,1-4-11 16,-1 3 3-16,-3 1 0 0,3-1 8 0,0 0 0 16,4 1 0-16,-4-1 0 0,3 3 0 0,-3-3 11 15,6 3-3-15,-2 0 0 0,-1 0-8 0,0-3 0 16,-6 3-12-16,3-3 12 0,1 1 0 0,-1-1 0 0,0 0 0 0,6 1 0 16,-3-6 0-16,4 2 0 0,8 1 0 0,-6 0 0 15,-6-1 0-15,0-2 8 0,3 3-8 0,1-3 8 16,-1 0-8-16,3 3 0 0,-3-6 9 0,0 6-9 15,9-1 0-15,-3-2 8 0,-2 3-8 0,-1-6 0 16,9 3 8-16,-6 0-8 0,0 0 8 0,-3 0-8 16,0-2 0-16,0 2 0 0,6-3 0 0,-5 3 8 15,-4-3-8-15,3 1 0 0,6-1 0 0,-3 0 0 0,-3 1 0 0,3-4 0 0,-2 4 0 0,5-1 0 16,0 0 0-16,0-2 0 0,-3 2 0 0,6 1 8 16,0-3-8-16,0 2 0 0,-6 0 0 0,-6-2 0 15,7 0 0-15,-1 2 0 0,3 0 0 0,0 1 0 16,-3-4 8-16,3 4 1 0,0-1 0 0,0 1 0 31,0-4-9-31,0 6 10 0,4-2-10 0,-1-1 10 0,0-2-10 0,-3 2 0 16,0 0 0-16,0 1 0 0,3-4 0 0,-6 4 0 15,3-1 0-15,0 0 0 0,0 1 0 0,0 2 0 16,1 0-10-16,-4-3 10 0,-3 3-9 0,3 3 9 16,6-3-8-16,-6 2 8 0,0 1 0 0,-3 0-10 15,7 2 10-15,-1 3 0 0,0-3-8 0,-3 1 8 16,3 2 0-16,0-1 0 0,3 1 0 0,0-2 0 0,-6 2 0 0,6-3 0 15,-3 3 0-15,3-3 0 0,-2 3 0 0,2-3 0 16,-3 1 0-16,3 2 0 0,0-3 0 0,0 0 0 16,0 0 0-16,0 1 8 0,0 2-8 0,0-3 0 15,0 3 0-15,3 0 0 0,-3 0 0 0,0 0 0 16,1 0 0-16,-1 2 0 0,0-2 0 0,0 0 0 0,3 0 0 0,-3 0 0 31,0-3 0-31,0 3 0 0,0-2 0 0,0 1 0 0,0-1 0 0,0 2 0 16,-3-3 0-16,3 3 0 0,4 0 0 0,-1-3 0 15,-6 3 0-15,6 3 0 0,-3-3 0 0,3 0 0 16,0 2 0-16,-3-2 0 0,0 5 0 0,0-2 0 16,3 2 0-16,-3 0 0 0,3 1 0 0,0 1 0 15,0 1 0-15,-3 0 0 0,3 3 0 0,1-1 0 16,2-2 0-16,-3 3 0 0,3-1 0 0,0 3 0 0,0-2-8 0,0-1 8 16,-3-2 0-16,3 3 0 0,-3-3 0 0,3 0 0 15,0-1 0-15,3 1 0 0,-3 0 0 0,3 3 0 16,3-1 0-16,-3 1 0 0,3 2 0 0,-3 0 0 15,3 3 0-15,3 0 0 0,-3-1 0 0,-3 4 0 16,3-3 0-16,0 2 0 0,0-2 0 0,0 2 0 16,-3 1 0-16,0-1 0 0,0 1 0 0,0-1 0 0,0 1 0 0,0-1 0 15,-3 1 0-15,3 2 0 0,0 0 11 0,-3 0-11 16,3 0 0-16,0 0 0 0,0 0 0 0,0-2 0 16,0-1 0-16,0 1 0 0,0-1 0 0,0 1 0 15,0-1 0-15,-3-2 0 0,0 2 0 0,3 1 0 0,0-1 8 16,0 6-8-16,-3-3 0 0,3 3 0 15,0 0 0-15,0-1 0 16,0 1 0-16,3-3 0 0,-3 3 0 0,0-3 0 0,6 0 0 0,-6-2 0 16,3 2 0-16,-3 0 0 0,3 3 0 0,3-3 0 15,-6 2 0-15,0 1 0 0,0 0 0 0,0 0 0 16,3-1 0-16,-3-1 0 0,0-1 0 0,0 0 0 16,0-3 0-16,0 3 0 0,0-2 0 0,0-3 0 15,0 2 0-15,0-2 0 0,0 0 0 0,0-3 0 16,0 0 0-16,3-2 0 0,0 2 0 0,-1 0 0 0,-2-3 0 0,3 4 0 15,-3-1 0-15,3 5 0 0,0-2 0 0,0-3 0 16,0 0 0-16,0-2 0 0,-3 2 0 0,0-2 0 16,0-1 0-16,3-2 0 0,-3 2 0 0,0 1 0 15,0-1 0-15,0 1 0 0,-3 2 0 0,3-2 0 16,-3-1 0-16,3 1 0 0,-3-1 0 0,3-2 0 16,-3 0 0-16,0 3 0 15,0-1 0-15,3 1 0 0,-3-1 0 0,1 1 0 16,-4-1 0-16,3 1 0 0,-3-3 0 0,3-1 0 15,0 1 0-15,0 0 0 0,0 0 0 0,0 0 0 16,0 0 0-16,0-3 0 0,0 3 0 0,0 0 0 16,0 0 0-16,0-1 0 0,3 1 0 0,-3-2 0 15,-3 1-9-15,6 1 9 0,-3-2-8 0,0-1 8 0,0 0 0 0,-3 0 0 16,3 0 0-16,0 3 0 0,0 0 0 0,-3-3 0 0,3 3 0 0,0-2 0 16,0-1 0-16,0 3 0 0,0-3 0 0,0 0 0 15,-3 3 0-15,3-3 0 0,0-2 0 0,0 2 0 16,0 0 0-16,0 1 0 0,1-4 0 0,-1 3-8 15,0 1 8-15,0-4 0 16,3 1 8-16,-3 2-8 0,3-2 0 0,0-1 0 16,0 1 0-16,0 2 0 0,3-2 0 0,-3-1 0 15,0-2 0-15,3 3 0 0,0-1 0 0,-3 1 0 16,3-1 0-16,2-2 0 0,-2 3 0 0,0-3 0 16,3 2 0-16,-3 1 8 0,3 0-8 0,-3-3 0 15,0 2-11-15,3 1 11 0,3-1 0 0,-3 1 0 16,0-1 0-16,3 1 0 0,-3-3 0 0,0 3 0 15,0-4 0-15,3 4 0 0,0 0 0 0,0-3-9 16,0 0 9-16,2-1 0 0,1 1 0 0,0-2 0 0,0 2 0 0,0-3 0 16,0 0 0-16,0 0 0 0,-3 1 0 0,6-1 0 15,-3 0 0-15,0 1 0 0,-4-1 0 0,4 0 0 16,0 1 0-16,-3-1 0 0,6 0 0 0,-3 3 0 16,-3-3 0-16,3 3 0 0,0 0 0 0,0 0 0 15,3 0 0-15,-4 0 0 0,1 3 0 0,3-3 0 0,0-3 0 0,0 3 0 16,-3 0 0-16,0 0 0 0,0-3 0 0,3 0 0 0,2 3 0 0,-5-3 0 15,-9 3 0-15,9-2 0 0,3-1 0 0,3-2 0 16,-9 2 0-16,6-2 0 0,0 2 0 0,3 0 0 16,-1-2 0-16,-2 2 0 0,0-5 0 0,0 3 0 15,6-1 0-15,-3-2 0 16,-6 0 0-16,5 3-8 0,-2-3 8 0,3 0 0 0,-3 0 0 0,0 0 0 31,-3-3 0-31,0 3 0 0,9-2 0 0,-9-1 0 0,-4 3 0 0,7-3 0 16,3-2 0-16,0 5 8 0,0-5-8 0,-3 2 8 15,0 1-8-15,0-1 8 0,8-2-8 0,-8 2 0 16,0 0 0-16,0 1 0 0,9-1 0 0,-3 0 0 16,-6-2 0-16,-1 2 0 0,1-2 0 0,0 5 0 15,0-2 0-15,-3-1 0 0,0 0 0 0,0 3 8 16,6 0-8-16,-3-5 0 0,-6 5 0 0,5 0 0 0,-2 0 0 0,3 0 0 16,3 0 0-16,-3 0 0 0,-6 0 0 0,6 0 0 15,6 0 0-15,-1 0 0 0,-8 0 0 0,3 5 0 16,3-2 0-16,-3-3 0 0,0 3 0 0,-3-3 0 15,3 2 0-15,-1-2 0 0,7 0 0 0,-6 0 0 16,3 0 0-16,-3 0 0 0,0 5 0 0,3-5 0 16,-3 0 0-16,2 0 0 0,-2-5 0 0,0 5 0 0,0 0 0 0,0 0 0 0,3 0 0 31,-3 0 0-31,0 0 0 0,2 0 0 0,-2-2 0 0,3 2 0 16,-3-3 0-16,3 0 0 0,0 3 0 0,0-5 0 15,0 5 0-15,-1-3 0 0,1 1 0 0,0-1 0 16,3 0 0-16,-3 1 0 0,0 2 0 0,-3-3 0 15,2 3 0-15,1-3 0 0,0 3 0 0,-3-2 0 16,3 2 0-16,-3-3 0 0,0 3 0 0,2-3 0 0,-2 3 0 0,0-2 0 16,0-1 0-16,3 3 0 0,-3 0 0 0,3-2 0 15,-3-1 0-15,-1 0 0 0,4 3 0 0,-3-2 0 16,3 2 0-16,-3-3 0 0,0 3 0 0,0 0 0 16,0 0 0-16,0 0 0 0,-1 0 0 0,1 0 0 15,0 0 0-15,0 0 0 0,0 0 0 0,0 0 0 16,-3 0 0-16,3 3 0 0,-1-3 0 0,-2 0 0 0,0 0 0 0,0 0 0 15,-3 2 0-15,3-2 0 0,-3 0 0 0,3 3 0 16,-3-3 0-16,3 3 0 0,0-1 0 0,0-2 0 16,-1 3 0-16,1-1 0 0,-3 1 0 0,3 2 0 15,-3-2 0-15,3 0 0 16,-3-1 0-16,0 1 0 0,0 2 0 0,0-2 8 16,0-3-8-16,-3 5 0 0,3-5 0 0,-1 0 0 15,-8 0 0-15,6 0 8 0,6 0-8 0,-3-5 0 0,-9 5 0 0,6 0 0 16,3 0 0-16,-3-3 0 0,3-2 0 15,-3 2 8-15,0 1-8 0,0-1 12 0,0-2-4 0,0-1 0 16,0 1 1-16,0 0 1 0,0 0 0 0,-3-3 0 16,3 0 2-16,-3 0 1 0,0-3 0 0,2 1 0 15,-2-4 0-15,3 1 0 0,-3 0 0 0,0 0 0 16,-3-3-4-16,6 3-1 0,-3-6 0 0,0-2 0 0,0 2-8 0,0-4 10 16,0-4-10-16,0 1 10 0,0-1-10 0,0-2 10 15,0 3-10-15,0-1 10 0,0 1-10 0,3-1 12 16,-3 1-12-16,0-3 12 15,-3 2-12-15,3 1 12 0,0-1-12 0,0 1 12 0,0-6-12 0,0 3 12 0,0-3-12 0,0 1 12 16,0-1-12-16,-3 0 10 0,3-2-10 0,0 2 10 31,3 0-10-31,-6-2 0 0,0 2 0 0,0-2 0 16,0 2 0-16,0-3 0 0,0-2 0 0,0 3 0 16,0-3 0-16,0 3 8 0,0-1-8 0,0 1 0 15,0 2 0-15,0 0 0 0,0 1 0 0,0-4 0 16,0 3 0-16,-3 1 0 0,3-4 8 0,-3 1-8 15,3-3 0-15,0 0 0 0,-3 0 0 0,3 2 8 16,-3 1-8-16,3 0 0 0,0-4 0 0,-3 4 0 0,3-3 0 0,-3 0 0 0,3 0 0 16,0-3 0-16,0-2 0 0,0 2 0 0,-3 1 0 0,3 2 0 15,0-1 0-15,-3 1 0 0,0-2 0 0,3 2 0 16,0 0 0-16,-3 0 0 0,3-3 0 0,-3 0 0 16,0-2 0-16,3 2 0 0,0 1 0 0,0 2 0 15,0-1 0-15,3 1 0 0,0 0 0 0,0 0 0 16,-3 0 0-16,6 0 0 0,-3-5 0 0,0 2 0 0,0-2 0 0,0 5 0 15,0 0 0-15,0 2 0 0,3 1 0 0,-3 0-11 16,0-1 11-16,0 1-8 0,0-1 8 0,3 4 0 16,-4-1 0-16,-2 0-8 0,3 0 16 0,0-2 3 15,0 5 1-15,-3 0 0 0,0 2-12 0,0 4-17 16,0-1 4-16,0 3 1 0,0 2 12 0,0 1 0 16,-3-1 0-16,3 1 0 15,-3 2 0-15,0 0 0 0,1 0 0 0,-1 3 0 16,0-1 0-16,-3 1 0 0,3 3 0 0,-3-4 0 15,0 4 0-15,3 2 0 0,-3-3 0 0,0 1 0 16,0-1 0-16,3 3 0 0,-3-2 0 0,0-1 0 16,-3 3 0-16,3 0 0 0,0 0 0 0,-3 3 0 15,0-3 0-15,0 3 0 0,0-1 0 0,1 1 0 16,-1 0 0-16,0 2 0 0,0-2 0 0,3 2 0 0,-3 1 14 0,0-1-4 16,0 0-1-16,0 1 0 0,-3-1 0 0,0 0 0 0,0 3 0 15,-6-5 0-15,4 2-9 0,-1-2 12 0,3 2-12 0,0 1 12 16,-3-3-12-16,3 5 8 0,3-6-8 0,-3 4 8 15,0-1-21-15,3 0-5 16,-2 3-1-16,2-2 0 16,0 2-145-16,3-3-30 0,0 0-6 0</inkml:trace>
  <inkml:trace contextRef="#ctx0" brushRef="#br0" timeOffset="110550.0787">19850 11996 1173 0,'0'0'25'0,"0"-5"6"0,0 0 1 0,0-1 2 0,0 1-34 0,0 5 0 15,-3-5 0-15,3 5 0 0,0 0 56 0,0 0 5 16,0 0 1-16,0 0 0 0,0 0-33 0,3 10-6 16,0 1-2-16,0 2 0 0,0 0 12 0,-1 3 3 31,1 3 0-31,0 2 0 0,0 0 12 0,0 0 4 15,0 6 0-15,0-1 0 0,-3 1-13 0,0 2-3 0,0-3 0 0,0 1 0 16,0-4-11-16,0 4-2 0,-6-3-1 0,6 0 0 16,-3-1-12-16,3-1-2 0,-3-4-8 0,3-2 12 0,0 0-12 15,0-3 0-15,0 0 0 0,0 1-10 16,3-7-23-16,0 4-5 0,0-3-1 0,0-3-533 16,-3-5-106-16</inkml:trace>
  <inkml:trace contextRef="#ctx0" brushRef="#br0" timeOffset="110903.5375">19787 12054 1198 0,'-6'-10'34'0,"6"5"7"0,0-3-33 0,3-3-8 15,-3-2 0-15,3-3 0 0,-3 0 50 0,6 3 8 16,0-3 2-16,-3 0 0 0,3 0-22 0,0 3-4 15,3-3-1-15,0 3 0 0,0 2 3 0,3 1 1 16,2-1 0-16,1 3 0 0,0 0-14 0,0 6-3 16,3-1-1-16,0 3 0 0,0 0-19 0,0 5 0 15,-1 1 8-15,-2-1-8 0,3 3 10 0,-3 0-2 0,-3 2 0 0,0 1 0 16,0-1 12-16,-3 1 3 0,0 0 0 0,0 2 0 0,-7 3 21 16,1 0 5-16,0-3 1 0,-3 3 0 0,0 0 3 15,-3-1 1-15,0 1 0 0,-2 0 0 0,-1-3 2 0,0 1 1 16,-6 2 0-16,3-3 0 0,0 0-13 15,0-2-2-15,-3-1-1 0,3 1 0 0,0-1-17 16,0-4-4-16,0 2-1 0,0-3 0 0,3-3-31 0,0 1-5 16,6-3-2-16,0 0 0 31,-3-5-151-31,3 5-30 0,3-5-7 0</inkml:trace>
  <inkml:trace contextRef="#ctx0" brushRef="#br0" timeOffset="111619.5045">20853 11277 1335 0,'0'-14'29'0,"-3"6"7"0,0-2 0 0,0 2 2 0,3-3-30 0,-3-2-8 0,3 2 0 0,-3 4 0 0,-3-1 87 0,3 0 16 15,3 2 3-15,-3 1 1 16,3 5-34-16,0 0-6 0,0 0-2 0,0 0 0 0,0 0-17 0,-3 8-3 15,3 3-1-15,0-1 0 0,6 6-23 0,-3 3-5 16,0 2 0-16,0 3-1 0,3 2-7 0,-3 0 0 0,3 6-8 0,-3 3 12 16,0-4-12-16,0 1 11 0,0-3-11 0,-3 3 10 15,3 2 2-15,-3 1 1 0,0-3 0 0,0 2 0 16,-3-2-3-16,3-1-1 0,0 1 0 0,3-3 0 16,0-2-9-16,0-1 0 0,-1-5 9 0,1 1-9 15,0-4 0-15,0-2 0 0,3 0 0 0,0-3 0 16,0-2-36-16,-3 2-1 0,3-5-1 0,0-3 0 15,0-2-39-15,-3 2-8 0,-3-5-2 0,6 0-498 16,-6 0-100-16</inkml:trace>
  <inkml:trace contextRef="#ctx0" brushRef="#br0" timeOffset="112788.6687">20743 11737 1112 0,'0'0'24'16,"0"0"6"-16,0-3 1 0,3 1 0 0,-3 2-31 0,5-3 0 0,-2 0 0 0,3 1 0 0,0-4 62 0,0 4 6 16,0-1 2-16,3-2 0 0,-3 0-6 0,3-3 0 15,0 2-1-15,3 1 0 0,0 0-25 0,0 2-5 16,0-2-1-16,3 2 0 0,-7 0-12 0,7 6-2 0,0-3-1 0,-3 3 0 16,3 2-17-16,-3 3 10 0,0 0-10 0,0 3 8 15,3 2-8-15,-3 0 0 0,-1 0 0 0,1 3 8 16,-3 0-8-16,0 2 0 0,0 1 0 0,0-3 8 15,-3 0-8-15,0 0 12 0,0-3-12 0,0 0 12 16,-3 0-12-16,0-2 0 0,0-3 0 0,0 0 8 16,0 0 8-16,-3 0 2 15,0-8 0-15,0 0 0 0,0 0 6 0,0 0 2 16,0 0 0-16,0 0 0 0,0 0 0 0,0 0 0 16,0 0 0-16,0 0 0 0,0-6 5 0,0-2 1 15,0-2 0-15,0-1 0 0,0 1-17 0,-3-4-3 16,3-1-1-16,0-1 0 0,-3 0-11 0,3 0 0 15,0 0 9-15,0 0-9 0,3-2 0 0,0 2 9 0,0 0-9 16,0 3 0-16,3-1 0 0,0 4 0 0,3-1-12 0,-4 1 3 16,1 2 9-16,0 2-10 0,0 4 10 0,3-3-10 0,0 2 10 15,0 3-12-15,3-3 12 0,0 3-12 0,-3 3 4 0,3-3 0 16,-3 3 0-16,3-1 0 0,2 1 8 16,-5-1-10-16,-3 1 10 0,-6-3-10 0,12 3 10 0,-3-1 0 15,-3 1 0-15,3-3 0 0,-3 0 0 0,-6 0 0 16,0 0 0-16,0 0 0 0,0 0 0 0,12-3 0 0,0-2 0 0,-9 5 0 15,0-3 0-15,3-2 8 0,-3 0-8 0,-3 5 0 16,0 0 0-16,0 0 8 0,3-3-8 0,0 1 0 16,-3-1 10-16,0 3-2 0,-6 0-8 0,0 3 12 15,0-1-12-15,0 1 9 0,-3 5-9 0,0-3 8 16,3 6-8-16,0-1 0 0,-3 4 0 0,3-1 0 16,3 0-8-1,-3 6 8-15,-3-6-10 0,3 5 10 0,0-2 0 0,3 0-9 16,-2 0 9-16,5 0 0 0,3 0 0 0,-1-3 0 15,-2 0 0-15,3 0-8 0,6-2 8 0,-3-3-13 16,0 0 5-16,3 0 8 0,0-3-10 0,3 0 10 16,0 1 0-16,-3-4-9 0,0-2 9 0,3 0 0 15,-3 0 0-15,-9 0-8 0,0 0 8 0,15-8 0 0,-4 0 0 16,1 0 0-16,-3 0 10 0,3-2-2 0,-6-3-8 0,6-1 12 16,-6-1-4-16,0 1 0 15,0-2-8-15,0 3 12 0,0 0-12 0,-6 0 0 16,0 0 8-16,3 2-8 0,-3 3 17 0,0 0 1 0,0 0 0 15,0 8 0-15,0 0-18 0,0 0-16 0,0 0 4 0,0 0 0 16,0 5 12-16,0-5 0 0,0 8 0 0,3 0-9 16,0 0 18-16,-3 5 4 0,3-2 1 0,-3 0 0 15,6 2-28-15,-3 0-6 0,-3-2 0 0,6-1-1 32,-3-2-15-32,3 0-4 0,-1 0 0 0,1-5 0 15,0-1-20-15,3 1-4 0,0-3 0 0,-9 0-1 16,6-3-21-16,3-2-4 0,3 0-1 0,-3 0 0 15,3-6 49-15,-3 3 10 0,-3-3 1 0,3-2 1 0,-3-3 17 0,0 3 3 0,0 2 1 0,0-4 0 16,-4 1 9-16,1 4-8 0,0 5 8 0,0-3-8 0,-3 2 16 0,0 6 4 16,0 0 1-16,0 0 0 0,0 3 3 0,0-3 0 15,0 0 0-15,3 11 0 0,0-4 18 0,0 4 4 16,-3 2 1-16,6-2 0 0,-6 2-27 0,3-2-12 16,0-1 10-16,-3 1-10 0,3-1 25 0,-3-2-1 15,3 0 0-15,-3-8 0 0,0 8 11 0,0-8 1 0,0 0 1 16,6 8 0-16,-3-3-10 0,-3-5-3 0,0 0 0 0,0 0 0 15,6 3 12-15,-6-3 3 0,0 0 0 0,3-5 0 16,3 2-16-16,0-5-3 0,-3 0-1 0,3-2 0 0,-9-4-4 16,6 1-1-16,6-5 0 0,-3-1 0 15,-3-2-14-15,0 3 9 0,6-6-9 0,0 3 8 0,-3 2-8 16,0 3 0-16,-1 0 0 0,-5 3 0 0,3 2 0 0,3 4 0 31,-3 1-11-31,-3 6 11 0,0 0-9 0,0 0 9 0,0 0-10 0,12 6 10 16,-9 1-11-16,9 1 11 0,-6 3-12 0,0 0 12 15,0 2 0-15,-3 0 0 0,-3 3 0 0,6 0 0 16,-3 0 0-16,3 0 0 0,-3-3 0 0,-3 3 0 16,0-1-8-16,6 1 8 0,0-2 0 0,-3 1 0 31,0-1-37-31,3-4-1 0,0 4 0 0,3-4-559 0,-1-5-112 0</inkml:trace>
  <inkml:trace contextRef="#ctx0" brushRef="#br0" timeOffset="117455.523">22067 11576 1332 0,'0'0'29'0,"0"0"7"0,0 0 0 0,0 0 1 0,3-6-29 0,-3 1-8 0,3-3 0 0,-3 8 0 16,0-5 86-16,3-1 16 0,0-2 3 0,-3 8 1 0,0-7-34 0,3 1-8 15,-3-2 0-15,3 3-1 0,0 0-7 0,-3-3-2 16,0 3 0-16,-3 2 0 16,3 3-16-16,-3-5-3 0,0 2-1 0,3 3 0 0,-6-5-9 0,3 2-1 15,-6 0-1-15,6 1 0 0,3 2-9 0,-9 0-2 0,3 0 0 0,-3 2 0 16,0 4-12-16,3-1-8 0,-2 0 8 0,2 1-13 15,0 4-5-15,-3-2-1 0,3 5 0 0,0-2 0 16,0-1 7-16,3 4 0 0,-6-1 1 0,6 3 0 31,-3-3-41-31,3 3-9 0,-3-3-2 0,3 3 0 16,3-3 26-16,-3-2 5 0,3 2 0 0,0 0 1 0,3-2 11 0,0-1 1 0,3-2 1 0,-3 0 0 0,3-2 10 0,3-1 8 16,0 0-12-16,3 0 12 0,0 1-8 0,0-1 8 15,2 0 0-15,1-2 0 0,0 2 0 0,0 1 0 16,0-1 0-16,0 0 0 15,-3 0-8-15,0 3 8 0,0 3 0 0,-1-3 0 16,-5-3 0-16,3 6 0 0,-3-3 12 16,0 0-3-16,-3 0 35 0,0 2 6 15,-6-2 2-15,0 5 0 0,-3-2-16 0,0-1-2 0,-3 4-1 0,1-4 0 16,-4 4-1-16,0-1-1 0,0-3 0 0,0 1 0 16,0 0-12-16,0-6-3 0,3 3 0 0,0-3 0 0,3-2-16 15,-3-1-14-15,3-2 2 0,-3-2 1 16,3-1-136-16,1-2-27 0,-1-6-6 0</inkml:trace>
  <inkml:trace contextRef="#ctx0" brushRef="#br0" timeOffset="117755.4801">22198 10970 1191 0,'0'0'26'0,"0"0"6"0,0 0 0 0,0 10 2 0,0-2-34 0,-3 3 0 16,0 2 0-16,0-2 0 0,-3 4 36 0,9 4 1 15,3-1 0-15,3 4 0 0,-3 1-11 0,0 7-2 16,0-1-1-16,3 0 0 0,0 3 26 0,-3-1 6 16,0 4 1-16,3-1 0 0,0 0-5 0,-4 1-1 15,-5-1 0-15,0 1 0 0,9-1-40 0,-9-2-10 0,0 2 0 0,-3-2 0 16,-3 2 0-16,6-2 12 0,0-3-12 0,0 0 12 15,-2-2-12-15,2-3 0 0,0-3 0 0,0-3 0 16,0-2-23 0,0-3-6-16,0-2-2 0,2-3-487 0,4 0-98 0</inkml:trace>
  <inkml:trace contextRef="#ctx0" brushRef="#br0" timeOffset="118171.2933">22472 11578 1576 0,'-3'-5'35'0,"3"5"7"0,-3-5 2 0,0 2 0 0,0-2-36 0,0-1-8 0,0 4 0 0,3 2 0 0,-6-6 80 0,3 4 13 16,-3-1 3-16,6 3 1 0,0 0-37 0,-6 3-8 16,-3-1-2-16,9-2 0 0,-3 11-31 0,0 0-7 15,-3-1 0-15,3 6-1 0,0 0-11 0,0 2 0 0,3 1 0 16,-5 2-11-16,5 0 11 0,0 3 0 15,0-3 0-15,2-2 0 0,1-1 0 0,0-2 0 16,0-3 0-16,3 1 0 0,0-4 0 0,-3 1-8 0,6-6 8 0,0 0 0 16,-3 1 0-16,0-4 0 0,3-2 0 0,-3-2 0 15,0 2 0-15,0-6 0 0,0 1 0 0,-6 5 0 0,6-10 0 16,0-1 0-16,0 0 0 0,3 1 0 0,-6-3 0 16,0-1 0-16,0 1-8 0,0 0 8 15,-3 0 0-15,5-1 0 0,-2 4 0 0,0 2 0 0,-3 0 0 0,0 3 0 31,0 5 0-31,0 0 0 0,0 0-12 0,0 0 4 0,0 0 0 0,0 0 0 16,0 0 8-16,3 10-10 0,0 6 10 0,0 0-10 16,-3 3 10-16,6-4 0 0,-3 1 0 0,0 0 0 15,3 0 0-15,-3 0-8 0,0-3 8 0,3-2-8 32,-6 2-46-32,12-5-9 0,-3 0-1 0,0-3-505 0,-9-5-101 0</inkml:trace>
  <inkml:trace contextRef="#ctx0" brushRef="#br0" timeOffset="118655.775">22719 11057 679 0,'-15'11'19'0,"15"-11"5"0,0 7-24 0,-3 7 0 15,-6-1 0-15,3 5 0 0,-3-2 104 0,9 5 16 16,-3 3 3-16,6 5 1 0,-3-2-43 0,9 2-8 16,-9 3-1-16,0 2-1 0,0 1-5 0,3-1-1 15,-3 0 0-15,6 1 0 0,0-1-41 0,0 0-9 0,-6 1-2 0,9-1 0 16,-3-2-13-16,0 0 0 0,3-6 8 0,0 1-8 16,0-1 8-16,0-2-8 0,-3-3 11 0,3-2-11 15,-1-1 10-15,1-5-10 0,0 1 8 0,0-4-8 16,0-2 13-16,3 0-2 0,0-3-1 0,-3-2 0 15,3-3-10-15,-6-3 12 0,0 1-12 0,6-4 12 16,-3-1 3-16,-1-1 1 0,1-3 0 0,0-2 0 0,-6-3-4 0,9 0 0 16,-6-3 0-16,3-2 0 0,-3-2-12 0,-3 4 0 15,0-2 0-15,0 2-10 0,-6 3 10 0,0 1 0 16,3 1 8-16,-3 1-8 0,3 5 16 0,-3-2-2 16,-6 2 0-16,9 2 0 0,-6 1 18 0,0 5 3 15,-3-3 1-15,9 3 0 0,-6 6-22 0,0 2-4 16,-3 2-1-16,1 3 0 15,5 1-9-15,-3 2-16 0,0 5 4 0,0 0 1 16,3 0 11-16,0 3 0 0,3-3 0 0,0 0 8 16,0-2-8-16,0-1 0 0,6-2 0 0,0-3 0 31,0 1-69-31,3-4-12 0,-1-2-3 0,1-3-464 0,0 3-92 0</inkml:trace>
  <inkml:trace contextRef="#ctx0" brushRef="#br0" timeOffset="119172.0983">23216 11528 1146 0,'0'0'32'0,"-12"-3"8"0,6-2-32 0,-3 2-8 0,0 1 0 0,0-1 0 0,0 3 75 0,1 3 13 31,-1 2 4-31,-3 0 0 0,6 3-61 0,-3 3-12 16,6 5-3-16,-3 2 0 0,0 1-16 0,0 5 0 15,3 2 0-15,3 0-9 0,-3 4 9 0,3-7 0 16,3 4 0-16,0-3 8 0,3-1-8 0,0-1-10 16,3-4 10-16,-3-2-13 0,3 0 0 0,3-6 0 15,-3-2 0-15,2 0 0 0,4-5-8 0,-3 0-2 0,0-6 0 0,3 0 0 16,-3-2 23-16,0-3 0 0,0-5 0 0,0 2 0 16,-3-7 18-16,0-1 8 0,2-2 2 0,-5-5 0 15,-3-1 41-15,6-2 9 0,-3 0 2 0,0 2 0 0,-6-2-21 16,0 3-4-16,6-3-1 0,-6 2 0 15,0-2-10-15,-6 0-1 0,6-3-1 0,0 1 0 0,-3-1-20 16,0 0-4-16,0-2-1 0,0 5 0 0,3 0 7 0,-3-1 2 0,-3 4 0 0,6 5 0 16,0-3 7-16,-3 5 2 0,0 1 0 0,0 2 0 31,0 3 2-31,3 0 1 0,-8-1 0 0,8 4 0 16,-3 2-28-16,-3 3-10 0,6-1 0 0,-3 1 9 0,3 5-9 15,-3 0 12-15,-3 0-12 0,6 0 12 0,0 0-12 0,-3 11 0 16,-3 4 0-16,6 1 0 0,0 3 0 0,0 5-14 15,0 2 5-15,6 3 1 0,-3 3 8 0,3 2-8 16,0 1 8-16,-6-1-8 0,9 1 0 0,-1-1 0 16,-2 0 0-16,0-2 0 0,0 5-13 0,0-2-3 15,0-1 0-15,-3 3 0 16,6-3-29-16,-9 1-7 0,9 2 0 0,-6-5-602 16,3-1-120-16</inkml:trace>
  <inkml:trace contextRef="#ctx0" brushRef="#br0" timeOffset="119472.4164">22415 11454 1854 0,'0'0'40'0,"0"0"9"0,0 0 2 0,9-3 1 0,9-2-41 0,-3 2-11 16,0-2 0-16,6 0 0 0,3-1 65 0,2-2 11 16,4 3 3-16,3-3 0 0,0 3-32 0,2 2-7 15,-2 1 0-15,-3 4-1 16,0 1-87-16,-1-3-16 0,-2 3-4 0,0-1-1 0</inkml:trace>
  <inkml:trace contextRef="#ctx0" brushRef="#br0" timeOffset="120326.7332">20876 12449 1566 0,'6'-3'34'0,"-6"3"7"0,0 0 2 0,0 0 1 0,0 0-35 0,0 0-9 0,0 0 0 0,0 0 0 15,0 0 53-15,0 0 9 0,0 5 2 0,3 6 0 16,-3-1-45-16,6 4-9 0,-3 4-2 0,0 1 0 15,3 5-8-15,-3-1 0 0,6 9 0 0,-6 0 8 16,3 0-8-16,0 2 0 0,0-2 0 0,0 2 0 0,-3-5 0 0,0 3 0 16,3-3 0-16,-3 0 0 0,0-2 0 0,0-1 0 15,-3 1 0-15,3-4 8 0,0 1 2 0,-3-3 0 16,0-5 0-16,3-3 0 0,0 1 2 0,-3-4 0 16,3-2 0-16,-3 0 0 0,0-8-12 0,0 0 8 15,0 0-8-15,0 0 8 0,6-8-8 0,-3 0 0 16,3-2 0-16,0-6 0 15,-1 3 0-15,4-6 0 0,-3 1 0 0,3-4 0 16,0 1 0-16,0-3 0 0,-3 3-12 0,6 3 12 16,-3-3-30-16,0 2 2 15,3 1 0-15,0 2 0 0,0-3 9 0,-1 6 3 0,1 2 0 0,0 1 0 0,0 4 16 0,0-1-12 16,3 7 12-16,-3 0-10 0,0 2 10 16,0 3-12-16,-3 1 12 0,0 4-12 0,-3 1 12 15,-1 2 0-15,1 0 0 0,0 1-8 0,-6 1 8 0,3 1 0 0,-3 3 0 0,0-3 0 16,0 2 17-16,0 1 6 0,-3-1 1 0,-3 3 0 15,3 1-8-15,-5-4 0 0,-1 1-1 0,-3-1 0 16,3 1 20-16,3-3 4 0,-6-3 1 0,3 0 0 16,0 0 7-16,0-5 1 0,0 0 1 0,0-3 0 15,0 1-19-15,0-6-4 0,0 0-1 0,1 0 0 16,-1-3-25-16,0 0-9 16,0-2 0-16,0 0 0 15,3 0-16-15,0-3-3 0,0 0-1 0,0 2 0 16,3-4-124-16,0-1-25 0,-3 1-5 0</inkml:trace>
  <inkml:trace contextRef="#ctx0" brushRef="#br0" timeOffset="120774.6016">21493 12811 1295 0,'3'13'36'0,"-3"-13"9"0,6 8-36 0,-3 3-9 0,2-3 0 0,-2 2 0 16,0 4 12-16,3-4 1 0,-3 1 0 0,3-3 0 15,-3 0 5-15,0 0 1 0,0 0 0 0,0-3 0 16,-3-5-7-16,0 0 0 0,0 0-1 0,9 2 0 16,-3-2 26-16,-6 0 6 0,0 0 1 0,9-5 0 15,-3-3-17-15,3 0-3 0,0-2-1 0,-3-1 0 31,3-2-15-31,0 0-8 0,0-3 10 0,0 0-10 0,-1 0 0 0,1-2 0 16,3 2-11-16,-3 2 11 0,0 1 0 0,0 0 0 16,3 2 0-16,-6 3 0 0,0-2 9 0,3 7 10 15,0 1 1-15,-9 2 1 0,0 0 37 0,3 8 7 16,6 2 2-16,-3 3 0 0,3 3-25 0,-3 3-5 0,-4 5-1 16,-2 2 0-16,0 3-8 0,3 3-3 15,0 2 0-15,-3 3 0 0,-3 0-1 0,-2 6-1 0,-1 2 0 0,-3 5 0 16,-3-2 0-16,0 2 0 0,3-3 0 0,0 1 0 0,-3 0 7 15,3-3 2-15,0-3 0 0,3-2 0 0,0-1-9 0,0-7-2 16,3-3 0-16,3-2 0 0,0-3-21 0,0-6-18 16,3 1 3-16,0-6-726 15,0-3-146-15</inkml:trace>
  <inkml:trace contextRef="#ctx0" brushRef="#br0" timeOffset="121596.8236">22686 12880 1555 0,'9'-8'34'0,"-9"3"7"0,-6-1 2 0,9 1 1 0,0-3-36 0,-3 0-8 0,-3 0 0 0,0 0 0 16,3-2 65-16,-6 2 11 0,0 0 3 0,-3-3 0 16,6 1-19-16,0 2-4 0,-3 0-1 0,-2 0 0 15,5 0-14-15,-3 0-2 0,-6 0-1 0,9 3 0 0,-6 0-7 0,0-1-2 16,0 4 0-16,3-1 0 0,0 6-29 0,-3-1 0 15,3 1 0-15,0 2 0 0,-3 3 0 0,3 3-18 16,0 2 2-16,3 0 1 0,-3 6 3 0,3-1 1 16,-2 3 0-16,5 1 0 0,0-1 11 0,0 0-10 15,0 0 10-15,5-2-10 0,-2 2 10 0,3-3-8 16,0-2 8-16,3 0-8 16,-3-3 8-16,0-2-13 0,3-1 5 0,0-2 8 15,-3-2-12-15,3-4 12 0,6 1-12 0,-6-6 12 16,0-2 0-16,0-6 0 0,5 3 0 0,-2-5 12 0,-3 0 1 15,6-6 1-15,-3-2 0 0,0 0 0 0,0-3 1 0,0 1 0 16,-3-4 0-16,0-2 0 0,0 0-2 0,0-3 0 16,-1-2 0-16,1-1 0 15,-3 1-13-15,3 0 0 0,-6-1-12 0,3 3 12 0,0-2 0 0,-6 2 0 16,0 3 8-16,0 0-8 0,0 3 0 0,0-1 0 16,-3 3 0-16,0 3 0 0,-3 0 0 0,3 2 0 15,0 4 0-15,-3 1 9 0,3 4-1 0,-3 2-8 16,3 0 12-16,0 3-4 0,3 5-8 0,-5 0 0 15,5 2 0-15,0-2 0 0,0 8 0 0,-3 3 0 16,0 5-12-16,3-1 12 0,0 7-21 0,0-1 3 0,3 3 1 0,-3 2 0 0,3 6 8 0,-3 0 9 31,5 5-13-31,-2 0 5 0,0 2 17 0,0 1 4 16,3 2 1-16,-6 1 0 0,9-4-22 0,0 1-5 16,-6-3-1-16,6 0 0 0,0-2 22 0,0-4 5 15,-6 4 1-15,9-6 0 16,-3 0-48-16,0 0-10 0,0-3-1 0,-3-4-1 15,0-6-16-15,5 2-3 0,-5-5-1 0,0-5-794 0</inkml:trace>
  <inkml:trace contextRef="#ctx0" brushRef="#br0" timeOffset="136996.5176">7387 6202 1437 0,'9'-13'40'0,"-6"7"10"0,-3-2-40 0,0 0-10 0,0-2 0 0,3-1 0 16,3 1 32-16,-6-4 5 0,-6 4 1 0,0-3 0 16,0-1-23-16,3 1-5 0,-6 0-1 0,3 0 0 15,-3 2-9-15,0-2 0 0,-3 2 0 0,-3-2 8 16,-6 5-8-16,3 3 0 0,4-3 0 0,-7 3 0 15,-6-1-19-15,3 6 1 0,0 0 0 0,4 0 0 16,-1 0-3-16,-3 8-1 0,-3 0 0 0,0 3 0 0,3 5 3 0,1 2 1 16,-1 1 0-16,-3 5 0 0,6-1 18 0,-3 6 0 15,1 1 0-15,-1 1 0 0,0 1 21 0,0 2 2 16,3 4 0-16,3 4 0 0,-2 0-10 0,5 8-1 16,0-2-1-16,3 2 0 0,0 1-11 0,0 2 0 15,3 2 0-15,0 1 0 0,0 5 0 0,3-1 0 16,3 4 8-16,3-3-8 0,3 0 0 0,0 2 8 0,6 3-8 0,3 0 8 15,3 1 7-15,3-4 1 0,3 1 0 0,6-4 0 16,-4-1-8-16,7 1-8 0,3-4 11 0,0-3-11 16,-1-5 0-16,4-6 0 15,3-2 0-15,2-6 0 0,10-2 12 0,-3-6-4 16,-1-2 0-16,4-8-8 0,5 0 15 0,-2-6-4 0,-6-2-1 0,5-5 0 16,4-3 1-16,-1-3 0 15,-2-2 0-15,0-6 0 0,-7 1-3 0,1-6 0 0,5 0 0 0,-5-2 0 16,-9-6 12-16,5 0 1 0,7-3 1 0,-3-4 0 15,-1-1-22-15,-5-5 0 0,-3-3-12 0,-4 1 4 16,1-4 22-16,-3 1 5 0,-6-6 1 0,-1 1 0 0,-5-4 21 0,-3-4 5 16,0-3 1-16,-6-1 0 0,0 1-7 0,-6-5 0 15,-3-1-1 1,-3-2 0-16,-3 0-3 0,-3-6 0 0,-6 6 0 0,-6-3 0 0,0-2-4 0,-6 2 0 16,-3-2-1-16,-2-1 0 0,-4 1 3 0,-6 2 1 15,-2 3 0-15,-1 0 0 0,0 8-14 0,-2-3-2 0,-10 5-1 0,0 9 0 16,1 2-18-16,-10 5-9 0,-2 8 1 0,-13 6-750 15,-5 7-150-15</inkml:trace>
  <inkml:trace contextRef="#ctx0" brushRef="#br0" timeOffset="141364.7934">1422 5641 1238 0,'0'0'27'0,"0"0"5"0,-6 3 2 0,3-3 2 0,-6 0-36 0,9 0 0 0,-6 0 0 0,6 0 0 16,0 0 58-16,0 0 5 0,0 0 1 0,0 0 0 15,0 0-40-15,3 5-7 0,0 3-1 0,6 0-1 16,-6 0-15-16,6 0 0 0,0 5 0 0,0 0 0 15,-1 0 8-15,4 6 0 0,-3 2-8 0,6 0 12 16,-3 3 14-16,3 0 2 0,-3 8 1 0,6-1 0 31,-6 6 7-31,0-10 2 0,-4 5 0 0,4-3 0 0,6 2-21 0,-9 4-4 16,0-1-1-16,3-2 0 0,-3 0-4 0,3 10-8 16,0 0 11-16,-6-7-11 0,6-1 16 0,-9-5-3 0,5-2-1 15,-5-6 0-15,3 3 20 0,-3-6 3 0,3-2 1 16,-6 0 0-16,0-5-18 0,0-1-3 0,0-2-1 0,0-3 0 15,0-2 20-15,0 0 4 0,0-1 1 0,-6-2 0 16,6-2-8-16,0-1-2 0,-3-2 0 0,-6-3 0 16,7 0-9-16,-4-3-1 0,3-2-1 0,-9-3 0 0,6 0-8 15,3-2-2-15,-6-6 0 0,0 5 0 0,6-4-8 16,-6 1 0-16,9-4 0 0,-6 5 0 0,3-3 0 0,0 3 0 16,3-3-9-16,0 3 9 0,3-3 0 0,0 6-8 15,3-4 8-15,-6 4 0 0,3-1-8 0,3 1 8 16,0-1 0-16,0 6 0 15,-3 2-10-15,6 1 10 0,-3 2-8 0,6 3 8 16,-12 5-9-16,0 0 9 0,9 0-10 0,5 2 10 16,-2 6 0-16,-3 0 0 0,6 3 0 0,-3 2 0 15,3 3 8-15,0 2 2 0,-6 4 0 0,3-4 0 16,-3 3-2-16,2 0-8 0,1 3 12 0,-6 0-4 16,6 0-8-16,-3-3 10 0,-6 0-10 0,3 3 10 15,0-6 3-15,0 4 1 0,0-1 0 0,-3-3 0 0,3 1-29 0,0-6-5 16,3 3-2-16,-9-3 0 15,6-2-35-15,-3-1-7 0,3-4-2 0,-6-6-608 16,6 5-122-16</inkml:trace>
  <inkml:trace contextRef="#ctx0" brushRef="#br0" timeOffset="141817.1308">2136 5964 1515 0,'0'2'33'0,"0"-2"7"0,-6 8 2 0,3 0 1 0,3-8-35 0,-6 8-8 0,0 0 0 0,3-3 0 15,-3 3 71-15,0-2 12 0,0-1 2 0,3 3 1 16,-3 0-51-16,0-3-11 0,1 3-1 0,2 3-1 15,-3-3-5-15,3-1-1 0,-3 4 0 0,3-3 0 16,3 5 0-16,-3-2-1 0,3 5 0 0,0-3 0 0,6 3-15 0,0 0 0 16,-3-3 8-16,3 3-8 0,0 0 0 0,2-3 0 15,4 3 0-15,6-3-10 0,-6-2 10 0,3-3 0 0,-3-1 10 16,6-1-10-16,-3-1 0 0,3-5-13 0,-1 0 1 0,-5-3 0 16,6 1 12-16,-3-4 0 0,0-1 0 0,-3 1 10 15,0-4 4-15,-3-1 1 0,0-2 0 0,-6 2 0 31,0-2 12-31,0 0 2 0,-3 0 1 0,0-1 0 0,-3 1-1 16,-3-3 0-16,0 3 0 0,3-3 0 0,-9 3-8 0,3 0-1 16,-6-1-1-16,0 1 0 0,0 0-10 0,3 0-1 15,-3 0-8-15,0 5 12 0,1 0-12 0,2 0 0 16,3-3 0-16,-6 3 0 16,6 3-39-16,3 0-4 0,-3-1-1 0,3 4 0 15,0-1-41-15,6 3-9 0,0 0-2 0,0 0-496 0,0 0-99 0</inkml:trace>
  <inkml:trace contextRef="#ctx0" brushRef="#br0" timeOffset="142449.3692">2270 5919 914 0,'0'0'20'0,"6"5"4"0,-3 3 0 0,0 0 3 0,3 2-27 0,0 1 0 16,3 0 0-16,-3-1 0 0,0 3 64 0,0-2 8 15,0 2 2-15,0 1 0 0,-1-4-8 0,1 1-2 16,-3-1 0-16,0-2 0 0,3-3 1 0,-3 3 0 0,-3-8 0 0,6 8 0 15,-6 0-7-15,0-8-2 0,0 0 0 0,0 0 0 16,0 0-4-16,0 0-2 0,0 0 0 0,0 0 0 31,0 0-22-31,0 0-5 0,0 0-1 0,0 0 0 0,0 0 0 16,0 0 0-16,3-8 0 0,0 0 0 0,-3-2-4 0,0-1-1 16,0-2 0-16,0-3 0 0,0-2-17 0,3-1 0 15,-3 1 0-15,6-1-9 0,-3 3 9 0,3 3 0 16,0-3 8-16,-6 6-8 0,6 2 0 0,0 0 0 15,3 2-10-15,-6 1 10 0,0 0-10 0,6-1 10 16,-3 6-8-16,3-2 8 0,-3 2 0 0,2 2-10 0,1 1 10 0,0 2 0 16,-3-2-8-16,6 5 8 0,-6 0 0 0,3 0 0 15,-3-3-8-15,0 3 8 0,3 0 0 0,-3 3 0 16,3-3 0-16,-9-1 0 0,3 1 0 0,0 0 0 16,3 0 8-16,3 3-8 0,-9-3 0 0,3 2 9 15,0-2-9-15,0 0 8 0,-3 6-8 0,0-9 8 16,0-5-8-16,0 0 0 15,0 0 0-15,0 0 8 0,3 8-8 0,-3-8 8 16,0 0-8-16,0 0 8 0,0 0-8 0,0 0 0 16,0 0 0-16,6 0 0 0,-1-6 0 0,1 4 0 0,-6-6 0 15,0 0 0-15,-6-3 0 0,12-5 8 0,-6 1-8 16,3-1 0-16,0-3 0 0,0 1 0 0,0-1 0 0,6-2 0 16,-9 2 0-16,3 1 0 0,0-1 0 0,3 1 0 15,0 2 0-15,-3 3 0 0,0-3 0 0,3 0 0 0,0 3 0 16,0 2-9-16,3 1 9 0,-6 4-10 0,0-2 10 0,6 3-13 15,-3 2 5-15,-6 3 8 16,0 0-12-16,12 6 12 0,-3 2-12 16,-1 0 12-16,-2 0 0 0,3 2 0 0,-3 1 0 15,0 2 0-15,-3 3 0 0,3 0 0 0,0 0 9 0,3-1-1 16,-9 1-8-16,6 0 0 0,0 3 0 0,-3-6 0 0,3 0-16 0,-3-2-5 0,0 2-1 0,0-2 0 16,-3-11-44-16,6 5-9 15,3 3-1-15,-9-8-509 0,6 2-102 0</inkml:trace>
  <inkml:trace contextRef="#ctx0" brushRef="#br0" timeOffset="142813.5638">2901 5601 1486 0,'0'0'32'0,"0"0"8"0,0 0 0 0,0 0 3 0,0 0-35 0,-6 3-8 0,0 0 0 0,6-3 0 16,-6 2 74-16,0 3 13 0,0 1 2 0,0 2 1 15,0-3-35-15,3 6-7 0,0 2-2 0,0-3 0 16,0 4-20-16,3-1-4 0,0 3-1 0,3 0 0 0,0-1-13 16,0 4-8-16,6 0 8 0,-3-1-8 0,0 1 0 0,3-1 0 15,3 1 0-15,0-4 0 0,0 1 0 0,0-2 0 16,0-4 0-16,0 1-8 0,2-6 8 0,-2-2 0 16,0-3 0-16,-12 0-8 0,12-6 8 0,3-2 16 15,0 1-4-15,-6-4-1 0,0-2 6 0,-3-1 2 16,0 1 0-16,0 0 0 15,0-3-1-15,-3 0 0 0,-6 0 0 0,3 1 0 16,-3 1-2-16,0-2-1 0,-9 1 0 0,6 1 0 16,-3 1-15-16,0-3 11 0,-3 6-11 0,0-1 10 15,3 0-10-15,-3 4 0 0,0-4 0 0,3 3 8 16,-2 3-39-16,2 2-8 0,3 0-1 16,-3 1-1-16,3 2-139 0,3-3-27 0,3 3-5 0</inkml:trace>
  <inkml:trace contextRef="#ctx0" brushRef="#br0" timeOffset="143401.583">3222 5503 1436 0,'-5'-5'32'0,"5"5"6"0,0-5 2 0,0-3 0 0,-3 0-32 0,0 3-8 16,3-3 0-16,0 2 0 0,-3-2 46 0,-3 0 8 15,0 1 2-15,6-1 0 0,-6 0-15 0,0 2-2 16,0 1-1-16,3 0 0 0,-6 2 6 0,9 3 2 31,-6 3 0-31,-3-1 0 0,3 6-9 0,3 3-1 0,-3-3-1 0,0 5 0 16,0 3-21-16,6 3-4 0,0 2-1 0,0 0 0 16,0 3-9-16,3-3 0 0,0-3-12 0,3 1 12 15,0-1 0-15,0 1 0 0,0-6 0 0,0 3 8 16,3-5-8-16,0-1 0 0,0-2-12 0,0-3 12 15,0-2 0-15,0 0 0 0,-3-3 0 0,-1 0 0 16,4-3 12-16,0-2 0 0,-3-3 0 0,0 0 0 0,0 0-12 0,0-3 0 16,0-2 0-16,-3 0 8 0,0 2-8 0,0 1 0 15,0-6 0-15,-3 3 0 0,0-3 8 0,3 5-8 0,-3 1 0 16,0-1 8-16,3-2-8 0,-3 5 0 0,0-3 0 16,0 3 0-16,0 3-10 0,3 0 10 0,-3 5 0 0,0 0-9 15,0 0-13-15,0 0-2 0,9 2-1 0,-3 1 0 31,0 5-5-31,3 3-1 0,3-1 0 0,0 3 0 0,-4 3 12 16,7 3 3-16,-3 2 0 0,3-3 0 16,0 4 16-16,0-4-10 0,-6 3 10 0,6 3-8 0,0-5 8 0,-1 2 0 15,-5 0 0-15,-3 3 0 0,3 2 30 0,-3-2 2 16,0 3 0-16,-3-1 0 0,0-2 17 0,0 0 4 16,0-1 1-16,-3 1 0 0,0-3-10 0,0 1-1 15,-6-4-1-15,0 1 0 0,-3-4 3 0,0 1 1 0,0-5 0 0,3 0 0 16,0-4-19-16,1 1-4 0,-4-2-1 0,0-4 0 15,0 1-13-15,0 0-9 16,0-3 12-16,0-3-12 0,0-2-9 0,0-1-9 16,3-2-2-16,0 1 0 0,0-4-64 0,-3-2-12 0,6-6-4 0,3-2-918 15</inkml:trace>
  <inkml:trace contextRef="#ctx0" brushRef="#br0" timeOffset="144466.0338">3407 5543 1623 0,'0'0'36'0,"0"0"7"0,0 0 1 0,0 0 2 0,0 0-37 0,0 0-9 16,9 0 0-16,-3-3 0 0,0 1 16 0,0-4 0 16,3-1 1-16,0 1 0 0,-3-4-7 0,3-1-2 15,-3 0 0-15,2-2 0 0,4 0 4 0,-3 0 1 16,-3-3 0-16,0 3 0 0,-3-1 3 0,3-1 0 15,-3 1 0-15,-3 1 0 0,-3-3-2 0,3 6 0 16,3-1 0-16,-6 0 0 0,-3 1-5 0,3 2-1 0,-3 0 0 0,3 3 0 16,-6 2 25-16,3 0 5 0,0 1 1 0,0 2 0 15,-5 2-7-15,2-2-2 0,0 3 0 0,3 5 0 16,0-3-17-16,-3 3-3 0,3 0-1 0,-3 3 0 16,3 2-9-16,3 0 0 0,3 6 0 0,0-3 0 15,0 2 0-15,3-2 0 0,3 5 0 0,3 0 0 16,-3 1-8-16,6-1 8 15,3 0-10-15,0-3 10 16,-1 4-60-16,1-4-7 0,0-2-1 0,0 0 0 0,6-6 99 0,-3 1 19 16,0-3 4-16,2-3 1 15,-2-2-84-15,3 0-17 0,-6-3-3 0,0-6-1 16,0 1-18-16,-3-3-4 0,3-5-1 0,-3 0 0 16,-4-6 13-16,1-2 2 0,-3 0 1 0,0-3 0 15,-3 0-23-15,0-5-5 0,0 0-1 0,-3 2 0 0,0 1-71 0,0 5-15 0,-3-3-2 0,0 3-1 16,0 2 61-16,0 1 12 0,0 2 2 0,-3 3 1 0,3 2 148 0,0 3 30 15,0 3 5-15,3 0 2 0,-3 2 49 0,3 3 9 16,0 0 3-16,0 0 0 0,0 0-68 0,0 8-14 16,3 2-2-16,0 1-1 0,3 0-42 0,0-1-9 15,0 3-2-15,0-2 0 0,0 2 10 0,0 0 1 16,0 3 1-16,0-2 0 0,3-4 7 0,-3 6 0 0,0-3 1 0,0 0 0 31,0-2 19-31,-3 0 3 0,0-3 1 0,0-1 0 16,0 1 0-16,3-2 0 0,-6-6 0 0,3 2 0 15,-3-2 0-15,0 0 0 0,0 0 0 0,0 0 0 16,0 0-8-16,3-5 0 0,-3 0-1 0,0-3 0 16,3 0-17-16,-3-3-3 0,-3 1-1 0,0-3 0 15,0-3-12-15,0 0-2 0,0-3-8 0,0 3 12 0,0-2-12 0,0-1 0 16,3 1 8-16,0-3-8 0,0 2 0 0,0 1 0 16,0-1 0-16,3 3 0 0,0 3 0 0,0 0 0 0,0 0-8 15,0 5 8-15,0 0 0 0,3 0 0 0,-3 0 0 16,0 5 0-16,5 0-10 0,-8 3-5 0,0 0-1 0,6 3 0 15,0 2-1-15,0 1-1 0,3 4 0 0,-3 1 0 16,0 2 18-16,0 3 0 0,3-3 0 0,0 3 0 16,-3 0 0-16,0 0 0 0,6-3 0 0,0 3 0 0,0-5 0 15,-1 2 0-15,1-3 0 0,0 1 0 0,3-3 0 0,0 0 0 16,0-6 0-16,0 4 0 0,0-6 0 0,-3 0 0 16,3-3 0-16,-4 0 0 0,4-2 0 0,-3 0-8 15,0-3 8-15,0 0 0 0,-3-3 0 0,3-2 0 16,-6-3 0-1,3 0 0-15,0-2-8 0,-3 2 8 0,0-5-12 0,0 2 12 16,-3-2-12-16,2 3 12 0,-5-4-12 0,3 4 12 16,-3-1-14-16,0 1 4 0,-3-1 1 0,-2 1 0 15,-1 5 9-15,0-1 0 0,-3-1 0 0,3 4-8 16,-3 0 8-16,-3 1 0 0,0 4 0 0,6 1 0 16,-6 0 0-16,0 2 0 0,0 3 8 0,6 3-8 15,-3 0 8-15,3 2-8 0,-2 3 10 0,2 2-10 0,0 1 11 0,3 2-11 16,-3 3 12-16,3 0-12 0,0 0 0 0,6 2 0 15,0 1-10-15,0-3 10 16,3 2-9-16,3-2 9 0,-3 0 0 0,2-3 0 16,1 3-8-16,0-3 8 0,3 1 0 0,0-4 0 0,0-2-10 0,0 0 10 0,0 0-8 0,3-5 8 15,-3 2-27-15,3-5 0 0,-4 3 0 16,4-6 0 0,0 0-41-16,0-2-9 0,-3 0-2 0,3-3 0 15,0-3-3-15,0 1-1 0,2-4 0 0,-5 1 0 16,3-3 9-16,-3-2 2 0,3 2 0 0,0-3-289 15,-6 3-58-15</inkml:trace>
  <inkml:trace contextRef="#ctx0" brushRef="#br0" timeOffset="145151.1294">4553 4781 1276 0,'0'0'36'0,"-3"-3"8"0,-3-5-35 0,0 1-9 0,0 1 0 0,0 1 0 16,-3 0 72-16,0 2 13 0,-3-2 3 0,4 2 0 15,-1 3-11-15,-3 0-1 0,0 3-1 0,3 2 0 16,3 0-15-16,0 1-2 0,0 2-1 0,-3 2 0 15,3-2-24-15,0 5-5 0,0 0 0 0,3 3-1 16,0 0-16-16,0 3-3 0,3-1-8 0,3 3 12 0,0 1-12 0,3-1 0 16,0 0 0-16,0-3 0 0,3 4 0 0,0-6-8 15,3-1 8-15,0-1 0 0,3-1-18 0,0-3 3 16,-1-2 1-16,1-2 0 0,0-4-6 0,3-2 0 0,-6 0-1 16,3-5 0-16,0 2 0 0,-3-5 0 0,-3 0 0 0,-1 1 0 15,1-4 21-15,0 0 0 0,0-2 0 0,-6 0 0 31,0-3 0-31,0 0 0 0,-3 0 10 0,3 0-10 16,-3 1 16-16,-3 1-3 0,0-2-1 0,0 3 0 0,0 0-12 16,0 0 8-16,-3 0-8 0,0-1 0 0,3 4 8 0,-3 2-8 15,3-3 0-15,-2 1 0 0,-1 4 0 0,3-2 0 16,0 0 0-16,0 3 0 0,0 0 0 0,0 0 0 16,3-3 0-16,0 2 0 0,0 1 0 0,-3 0-10 15,3 5 10-15,3-6-8 0,0-1-2 0,-3 1 0 0,0-2 0 0,3 0 0 16,0 0-2-16,3 0 0 0,-3 3 0 0,0-3 0 15,0 0 12-15,-1 0 0 0,4 0 0 0,-3 3-8 16,0 0 8-16,3 2 0 0,-3 1 0 0,-3 2-8 16,6-3-2-16,0 3 0 0,0 3 0 0,3-1 0 15,-3 4-5-15,0-1-1 0,3 3 0 0,-3 2 0 16,0 1 5-16,0-1 1 16,0 1 0-16,0 2 0 0,-3 1 10 0,3 1 0 15,0-1 0-15,3-1-8 0,-4-3 8 0,1 4 0 16,3-1 0-16,-3 0 0 0,0-5 0 0,3 3 8 15,0-6-8-15,0 3 0 0,0-3 0 0,3-2 0 0,-3-1 0 16,0 1-8-16,0-3 8 0,-9 0 0 0,9 0 0 0,3 0-8 16,-4-3 16-16,1 1 4 0,-6-3 1 0,0-1 0 15,3-2-23-15,-3 0-5 0,3-2-1 0,-3-1 0 16,-3 1 16-16,0-4 0 0,3-1 0 0,-3 1 0 0,0 1 0 16,0 0 0-16,-3 2 0 0,3 1 0 0,3-4 0 0,-3 6 0 15,-3 1 0-15,3 1-9 0,0 6 21 0,0 0 5 16,0 0 1-16,0 0 0 0,0 0-9 0,0 0-1 15,3 8-8-15,0 3 12 0,0-1 5 0,3 1 1 16,0 2 0-16,-3 0 0 0,3 1-18 0,0-1 0 0,3-3 8 0,0 1-8 31,0 0-28-31,3-3-10 0,-3-1-2 0,-1-1-496 0,4-6-99 0</inkml:trace>
  <inkml:trace contextRef="#ctx0" brushRef="#br0" timeOffset="145482.1648">5154 4247 1388 0,'-12'10'39'0,"6"-2"9"0,-3-3-38 0,1 6-10 0,-1 2 0 0,0 0 0 16,0 1 43-16,-3 2 6 0,3-1 2 0,0 4 0 15,3-3 6-15,-3 2 2 0,6 1 0 0,-3-3 0 16,6-3-23-16,3 0-4 0,-3 0 0 0,3 1-1 0,0-6-31 15,3 2 0-15,0-2 0 0,3-3 0 16,3 3-13-16,-3-2-3 0,6-4 0 0,0 4 0 16,-1-4 16-16,1 1-12 0,3-1 12 0,0 1-12 0,0 0 12 0,0-1 0 15,0 1 0-15,-3 2-9 0,2 3 9 0,-5-2 0 16,-3-1 8-16,3 3-8 16,-3 2 14-16,0 1-2 0,0 0 0 0,-3-1 0 15,-3 3 38-15,0 6 7 0,0-1 2 0,-3 1 0 16,-3-1 3-16,-3 1 1 0,0-3 0 0,3 0 0 15,-3-3-44-15,0 0-9 0,-3-2-2 0,0-3-679 16,0 0-136-16</inkml:trace>
  <inkml:trace contextRef="#ctx0" brushRef="#br0" timeOffset="147251.6267">2014 7506 1250 0,'0'0'35'0,"0"0"9"0,0 0-36 0,-3-2-8 15,-3-4 0-15,3 4 0 0,3 2 64 0,0 0 10 16,0 0 2-16,0 0 1 0,0 0-17 0,0 8-3 16,0 0-1-16,3 2 0 0,3 3-15 0,3 3-3 0,0 0-1 0,3 5 0 15,0 3-28-15,6-3-9 0,-7 3 0 0,7 0 0 31,-3 0 0-31,0-1 0 0,0-1 0 0,3-1-12 16,-9 0 12-16,3-2 13 0,-3-4-2 0,0-1-1 0,2-1 16 0,-2 0 3 16,-3-5 1-16,-3 0 0 15,3-3 2-15,0 1 1 0,-6-6 0 0,6 0 0 0,-6 0-5 16,0 0-2-16,0 0 0 0,0-6 0 0,0-2-6 0,-3 0-2 16,0 0 0-16,-3-2 0 0,0-1-4 0,0 1-1 15,-3-4 0-15,0 1 0 0,1-3-5 0,2 3 0 0,-6-5-8 0,3-1 12 16,0 1-12-16,-3-4 0 0,3 1 0 0,-3 0 0 15,3 0 0-15,0 0 0 16,-3-3 0-16,9 5 0 0,-3-2 0 0,-3 3 0 16,6-1 0-16,1 6 0 0,2-3 0 0,-3 0 0 0,0 3-8 0,3 5 8 15,6 0 0-15,-6 0-8 0,0 3 8 0,0 5 0 16,8-5-16-16,1 5 4 16,-9 0 1-16,6 0 0 0,6 2-4 0,-3 4-1 15,0-1 0-15,3 3 0 0,-3-3 4 0,3 0 0 16,0 1 0-16,0-1 0 0,3 0 4 0,5 3 8 15,-8-3-13-15,6 1 5 0,-3-1 8 0,0-2-8 16,0-1 8-16,3 1-8 0,-9-3-3 0,11 0 0 16,-8-3 0-16,3-2 0 15,-3 0-22-15,0-1-5 0,0 1-1 0,-3-5 0 0,3 2 12 0,-3-6 3 0,0 1 0 0,-3-3 0 16,2 3 24-16,-2-3-8 0,-3-2 8 0,3-1 0 16,-6 1 0-16,3-4 0 0,0 7 0 0,-3-1 0 0,0-3 0 0,-3 3 0 15,0 3 0-15,0 0 0 0,0 2 0 0,0 1 0 16,-5-1 0-16,2 6 8 0,0 0-8 0,-3 5 0 15,3 0-8-15,-3 5 8 0,3-3-25 0,0 6 0 16,3 3 0-16,0 5 0 0,0 2 12 0,0 4 2 0,3 4 1 0,3 0 0 16,0 4 10-16,3-1-8 0,0-3 8 0,0 1-8 15,3-4 8-15,0 1 0 0,0-3 0 0,0-2-8 16,2-1 8-16,1-2 0 0,3-2 0 0,-3-7-8 16,0 1 8-16,0-2-13 0,3-1 5 0,0-5 8 15,0-5 0-15,-1-1 0 0,-2 1 0 0,3-5 0 31,0-1 0-31,0-2 10 0,-9-1-2 0,3-1-8 0,3-1 0 0,-3-3 0 16,-6 1 0-16,3-3 0 0,0-1-12 0,-3 1-2 16,0 3-1-16,0-4 0 0,-3 1-4 0,-3 0-1 15,3 3 0-15,0-1 0 0,3 3 20 0,-3 3 9 16,0 2-1-16,3 1 0 0,-3-1-8 0,3 3-17 0,2 3 4 16,-5 0 1-16,0 5-5 0,0 0-1 0,0 0 0 0,0 0 0 15,9 5-6-15,0 0-2 0,-3 1 0 0,3 4 0 16,0 1 26-16,0 2 0 0,3 0 0 0,0 3 0 15,-3 5 12-15,3 0 8 0,0 1 2 0,0-1 0 0,-4 3 3 16,1-1 1-16,6-1 0 0,-9-1 0 0,3 3-9 0,0-3-1 16,-3-3-1-16,3 1 0 0,-3 2 4 0,0-5 1 15,-3 0 0-15,0 2 0 0,0-2 2 0,0-3 1 16,0-2 0-16,-3 2 0 16,0 0-3-16,3-5 0 0,-3 0 0 0,0-2 0 15,0-6 2-15,0 0 0 0,0 0 0 0,0 0 0 16,0 0 11-16,0 0 3 0,0 0 0 0,0 0 0 15,0 0-36-15,-3-8-12 0,0 2 0 0,0-4 0 16,-3-1 12-16,3 1-12 0,-3-1 12 0,3-2-12 16,-3-1 12-16,3 1-12 0,-3-3 12 0,0 3-12 15,0-3 12-15,0 0 0 0,3 1 0 0,-3-4 0 0,0 0 0 0,0-2 0 16,3 3 0-16,0-3-9 0,-3-3 9 0,3 3 0 16,-5-3 0-16,2 0 0 0,3 0 0 0,0 3 0 15,0 3 0-15,-3-1 0 0,0 0 0 0,6 1 0 16,-3 5 0-16,3 0 0 0,0-1 0 0,0 1 0 0,3 2 0 15,-3 1 0-15,3-1 0 0,0 3 0 0,3 0 0 0,-6 3-8 16,6 0 8-16,0 0-8 0,0 2 8 0,-1 0-8 16,4 1-2-16,-3 2 0 0,6 0 0 0,-6 2 0 15,3 1 10-15,0 2-8 0,-3 3 8 0,0 0-8 0,0 0 8 16,3 3 0-16,-6-3 0 0,0 2 0 0,0 3 0 0,3-2 8 16,-3 2-8-16,-3 0 11 0,0 1 2 0,-3-1 1 15,0 0 0-15,3-2 0 0,-3 2 3 0,0-3 1 31,-3 4 0-31,6-1 0 0,-6-5-8 0,0 2-2 0,3-4 0 0,-3-1 0 32,0-2-58-32,6-3-12 0,-6 0-2 0</inkml:trace>
  <inkml:trace contextRef="#ctx0" brushRef="#br0" timeOffset="147782.6055">3118 7078 1000 0,'9'13'28'0,"0"-5"7"16,0 0-35-16,0 2 0 0,-3 4 0 0,3-4 0 15,-3 1 42-15,0-3 2 0,0 2 0 0,0 1 0 16,-3-6 16-16,0 3 3 0,-3-8 1 0,0 0 0 16,0 5-20-16,0-5-3 0,0 0-1 0,0 0 0 15,0 0-5-15,-3-8-2 0,0-2 0 0,0-1 0 16,-3 1-14-16,0-4-3 0,3 4-1 0,-6-3 0 15,3-1-7-15,0 1-8 0,0 0 11 0,0-3-11 0,3 3 10 0,-3-3-10 16,0 3 8-16,3-1-8 0,-9-1 0 0,9-1 0 16,0 0 0-16,0 3 0 0,3 2 0 0,0 3 0 15,0 0 0-15,6 0 0 0,-3 3-9 0,-3 5 9 0,0 0 0 0,12-5 0 16,-3 5-10-16,3 0 10 0,-3 0-8 0,3 0 8 16,0 2-11-16,3 1 11 0,-3 0-13 0,0-1 5 15,-1-2 8-15,1-2-12 0,0-1 12 0,0 0-12 16,-3-2 12-16,0 0-8 0,0-3 8 0,0-3-8 15,0 1 8-15,-3-4 0 0,3 4 0 0,-3-3-8 16,0-3 8-16,-3 2 0 0,0 4 8 0,0-3-8 0,0 2 8 0,-3-2-8 16,-3 2 8-16,3 3-8 0,0 0 8 0,0 3-8 15,-3-3 8-15,-3 3-8 0,0 2 13 0,6 3-1 16,-6 3-1-16,0-3 0 0,0 2 9 0,0 4 3 16,0 2 0-16,0 2 0 0,0 4-12 0,3-1-3 15,0 5 0-15,3 3 0 0,0 3 0 0,0-3 0 0,0 3 0 16,3-3 0-1,3 1-8-15,0-1 0 0,0-3 0 0,0 1 8 16,0-1-8-16,6-2 0 0,-6-3 0 0,3 1 0 16,2-6-51-16,-2 0-5 0,3-3-2 0,0-3 0 15,-3-2-40-15,3 0-8 0,3-7-2 0,-3 1 0 0</inkml:trace>
  <inkml:trace contextRef="#ctx0" brushRef="#br0" timeOffset="148135.5425">3624 6599 1456 0,'-18'0'41'0,"13"2"9"0,-7 1-40 0,0 0-10 0,3-3 0 0,-3 5 0 16,6-2 68-16,-6 2 11 16,3 0 2-16,0 0 1 0,-3 3-39 0,3-2-8 15,6 2-2-15,-3-3 0 0,0 3-33 0,3-3 0 16,0 3 0-16,3-8-12 0,0 0 12 0,3 5 0 15,-3-5 0-15,6 8 0 16,3-2-28-16,0-1 0 0,-3-2 0 0,-6-3 0 0,12 5 28 0,-3 0-9 16,3 0 9-16,-3 1 0 0,0-1 0 0,3 0 0 15,-3 1 0-15,0-1 0 0,0 3 0 0,-4 0 14 0,1 2-2 0,3-2 0 16,-3 0 11-16,-3 0 1 0,0 3 1 0,0-1 0 16,0 1 9-16,-3-1 2 0,0-2 0 0,0 6 0 15,-3-6-4-15,3 2-1 0,-6 3 0 0,0-2 0 16,0 0-19-16,0-3-4 0,-3 2-8 0,1-5 12 0,-1 1-12 15,0-4 0-15,3 1-9 0,6-3 9 16,-12 0-50-16,3-3-4 0,-3 1-1 0,3-4-524 0,3 1-105 16</inkml:trace>
  <inkml:trace contextRef="#ctx0" brushRef="#br0" timeOffset="149867.0009">3773 6644 1436 0,'0'5'32'0,"0"-5"6"0,0 0 2 0,0 0 0 0,-3 5-32 0,0 1-8 16,3-6 0-16,0 0 0 0,0 0 0 0,3 8 0 15,-3-8 0-15,0 0 8 0,0 0 4 0,6 2 0 31,0-2 1-31,0-2 0 0,3-1 9 0,-6-2 2 0,0-3 0 0,6 0 0 16,-3-3-3-16,0-2 0 0,0 0 0 0,0-1 0 16,0-1 7-16,0-1 2 0,-3-3 0 0,0 1 0 15,0-1-10-15,-1 1-1 0,1 2-1 0,0 0 0 16,-6 0-6-16,3 0-2 0,0 0 0 16,-3 0 0-16,1 6-10 0,-1-1 12 0,-3 3-12 0,3 0 12 15,-3 3-12-15,0 0 12 0,0 2-12 0,-3 0 12 0,3 1-2 0,-3 2 0 16,0 2 0-16,0 1 0 15,-3 5-10-15,3 0 0 0,3 3 0 0,-3-1 8 0,0 3 0 0,3 3 0 0,1 0 0 0,-1 3 0 32,0 2-8-32,6-3 0 0,-3 3 0 0,3-2 0 15,3 2 0-15,0-2-11 0,0-1 11 0,0 1-8 16,2-3 8-16,1 2 0 0,0-5 0 0,0 3-8 16,3-5 8-16,0-1 0 0,0 1 0 0,0 0-8 0,0-6-8 15,0-3-2-15,3 4 0 0,-3-6 0 16,0 0-28-16,0-6-6 0,3 1 0 0,-1-5-1 15,-2 2-11-15,0-3-1 0,3-2-1 0,-3-6 0 0,3 3 34 0,-3-2 6 16,-3-3 2-16,0-3 0 16,0 0-3-16,3-2 0 0,-3 2 0 0,0 0 0 0,-3 6 19 0,3-1 8 15,-3 1-8-15,3 2 8 0,-6 2 0 0,0 4 0 0,2 2 12 0,1 0-4 16,-3 5 29-16,0 3 7 0,0 0 0 0,0 0 1 16,0 0 26-16,3 6 5 0,-3 2 0 0,-3 2 1 15,6 1-38-15,0-1-8 0,-3-2-2 0,0 5 0 16,3 3-15-16,0 0-3 0,0-3-1 0,-3 3 0 15,3-2-10-15,0-4 12 0,0 3-12 0,0-2 12 16,-3 0 9-16,0-1 3 0,0 1 0 0,3-6 0 0,-3 3 4 0,3-3 0 16,-3-5 1-16,0 5 0 0,0-5-16 0,0 0-3 0,0 0-1 15,0 0 0-15,0 0 7 0,0 0 0 16,0 0 1-16,0 0 0 0,0 0 7 0,0 0 0 0,0-5 1 0,0-3 0 16,0 0-15-16,3-2-10 0,-3-3 12 0,3-3-12 15,0 0 0-15,-3-5 0 0,0 2 0 0,3-2 0 31,0 0 0-31,0 2 0 0,3 1 0 0,-3 2 0 0,0 0-17 0,3 3 2 16,0-1 1-16,-3 4 0 0,0-1 5 0,3 3 1 16,-3 0 0-16,3 6 0 0,-6 2 8 0,0 0-10 15,0 0 10-15,9 2-10 0,0 6 10 0,0 0 0 16,-4 3 0-16,4-1-8 0,-3 6 8 0,-3-2 8 16,3 1-8-16,0 1 11 0,0 3-11 0,0-1 10 15,0 1-10-15,3-3 10 0,-6-3-10 0,6 3 0 0,-3-3 0 0,0 0 0 16,0-5-16-16,0 0 0 0,3 0 1 0,-3-3 0 15,0-2-125-15,0-3-24 0,2-3-6 16,-2-4-606-16</inkml:trace>
  <inkml:trace contextRef="#ctx0" brushRef="#br0" timeOffset="150143.4539">4142 5773 1302 0,'0'0'36'0,"0"0"10"0,0 8-37 0,-3-3-9 0,3 3 0 0,0 3 0 15,3 2 40-15,0 3 7 0,0 0 1 0,3 2 0 0,3 4 8 0,-3-4 1 16,3 3 1-16,0 3 0 0,-3 0-21 0,6 0-4 16,-3 0-1-16,0-1 0 0,0 4-16 0,2-3-3 15,-5-1-1-15,3 4 0 0,3-6-12 0,-3 3 0 16,3-3 0-16,-6 0 0 0,3 0-16 0,-3 1-5 15,3-4-2-15,-3 1 0 16,3-4-21-16,-3 1-4 0,0-5 0 0,0 2-1 16,0-2-59-16,-1-3-11 0,-2 0-2 0,-3-8-1 0</inkml:trace>
  <inkml:trace contextRef="#ctx0" brushRef="#br0" timeOffset="150651.8406">4246 6244 1371 0,'0'0'30'0,"0"0"6"0,0 0 2 0,0 0 1 0,0 0-31 0,0 0-8 0,-3-2 0 0,0-4 0 16,1 1 12-16,2 0 0 0,0-3 1 0,2 2 0 15,1 1-1-15,0 0-1 0,6-3 0 0,-3 0 0 16,0 0 7-16,0-3 2 0,3 1 0 0,3 2 0 16,0-5 1-16,-3 5 1 0,3-3 0 0,0 1 0 15,0 2-6-15,2 0 0 0,1 0-1 0,-3 0 0 0,-3 0-15 0,0 0 9 31,0 3-9-31,-9 5 8 0,0 0 2 0,9-6 0 16,3-2 0-16,-12 8 0 0,0 0 18 0,0 0 4 16,9-2 1-16,-9 2 0 0,0 0 19 0,0 0 4 0,0 8 1 0,3 0 0 15,3 0-20-15,-6 2-4 0,0 1-1 0,0 2 0 16,3 0-22-16,-3 3-10 0,0 0 8 0,0 0-8 16,0 2 0-16,0-2 8 0,0 0-8 0,-3 3 0 15,3-3 0-15,3-3 0 0,-3 0 0 0,3-2 0 16,-3-1 0-16,3-2 0 0,0 0 0 0,0-3 0 15,-3-5 0-15,0 0 0 0,0 0 0 0,6 3 0 16,-3-6-9-16,-3 3-1 0,6-8 0 0,-3-2 0 16,2-1 10-16,-2-2 0 0,0 0 0 0,0-3 0 15,0 0 0-15,-3 3 8 0,3 0-8 0,0-1 0 0,0 1 0 0,0 3 0 16,0-1 0-16,0 0 0 16,-3 3 0-16,0-2 0 0,0 2 0 0,3 3 0 0,0 2 0 0,-3 3 0 0,0 0 0 0,0 0 0 15,0 0 0-15,0 0 8 0,6 5-8 0,-3 1 0 16,3-1 9-16,0 0-9 0,0 3 12 0,0 0-12 15,0 0 0-15,3 0 0 0,0-3 0 0,0 0 0 16,-3 1 0-16,6-4 0 0,-4 4-9 0,4-4 9 16,0-2-40-16,0 0-2 0,0-2-1 0,0-1 0 15,0-2-64-15,-3-3-13 0,0-3-2 0</inkml:trace>
  <inkml:trace contextRef="#ctx0" brushRef="#br0" timeOffset="150883.0568">4604 5601 880 0,'3'13'24'0,"-3"-7"8"0,3 7-32 0,0 0 0 0,3 6 0 0,-1-3 0 16,1-1 38-16,3 4 2 0,-3 2 0 0,0 0 0 15,3 3 24-15,-3 3 6 0,0-1 1 0,0 3 0 0,3 0-21 0,-3 0-4 16,0 0-1-16,0 1 0 0,0-7-32 0,3-1-13 15,-3-1 11-15,0-3-11 16,-3 1-31-16,3-6-12 0,-1 0-2 0,1 0-544 0</inkml:trace>
  <inkml:trace contextRef="#ctx0" brushRef="#br0" timeOffset="151098.6547">4749 5935 1126 0,'0'0'24'0,"0"0"6"0,3-8 1 0,0 0 1 15,0 2-32-15,0 1 0 0,-3 3 0 0,6-4 0 0,0-2 44 0,0 3 3 16,0-3 0-16,3 0 0 0,-3 3-29 0,3 2-6 16,-3-2 0-16,3 2-1 0,0 1 15 0,-3 4 3 15,0 1 1-15,3 2 0 0,-3-2 54 0,0 2 12 0,0 3 1 0,-4 0 1 16,4 5-28-16,-3-2-6 0,0-1 0 0,3 4-1 16,0-1-29-16,-3 0-6 0,0 0 0 0,3-2-1 15,0-1-27-15,0-2-14 0,-3-2 2 0,3-1 0 16,0 0-153-16,0-2-31 0,3-3-5 15</inkml:trace>
  <inkml:trace contextRef="#ctx0" brushRef="#br0" timeOffset="151652.0029">5053 5741 1357 0,'0'0'29'0,"0"0"7"0,0 0 0 0,-6-2 4 0,-3 2-32 0,0 0-8 0,3 0 0 0,-3 0 0 15,3 0 88-15,-2 2 17 0,2 1 3 0,-3 2 1 31,3 1-37-31,3 2-7 0,0-3-1 0,-3 6-1 16,6-1-35-16,0 1-8 0,-3 2 0 0,3 0-1 0,0 0-19 16,3 3 0-16,0 0 0 0,0-3 0 0,3 1 0 0,-3-4 0 15,3-2 0-15,3 0 0 0,-4-3 0 0,1 1 0 16,0-4 0-16,-6-2 0 0,9 0-12 0,-3 0 1 16,0-2 0-16,3-1 0 0,-6-5 11 0,3-3 0 15,0 4 0-15,0-4 8 0,-3-2 3 0,-3-3 1 0,3 3 0 0,0-3 0 16,-3-5-12-16,0 5 8 15,3 0-8-15,-3 3 8 0,-3-1-8 0,0 1 10 0,6 0-10 0,-3 5 10 0,0-3-10 16,0 3 8-16,0-2-8 0,3 5 8 0,0-1-8 0,-3 6 0 16,0 0 0-16,0 0 8 0,6-2-8 0,-6 2 8 15,0 0-8-15,9 5 8 0,-3 0-8 0,3 3 0 32,-3 0 0-32,3 0 8 0,-7 0-8 0,4 3 8 15,0-1-8-15,3 1 8 0,-3-3-8 0,0 2 0 16,0-2 0-16,0 3 0 0,0-3 0 0,-3 0 0 15,3 0 0-15,-3-1 0 0,6-1 0 0,-6-4 0 0,3 4 0 16,0-6 0-16,-3 0 12 0,6-3 0 0,-3-2 0 16,-3-1 0-16,3-1-21 0,-3 1-4 0,0-4-1 0,0 2 0 15,0-5 14-15,2-1-12 0,-2 1 12 0,3 0-12 16,-6-3 2-16,3 0 1 0,0 3 0 0,0-3 0 0,-3-3-3 16,3 6 0-16,0-3 0 0,-3 3 0 0,6 3 12 0,-3 2 0 15,0-3 0-15,3 6 0 0,-3-1 0 0,3 4-8 16,0 2 8-16,-6 0-8 0,0 0 8 0,12 5 0 15,3 0 0-15,0 1 0 0,-3 2 0 0,2 2-13 16,4-2 5-16,0 3 8 0,-3-3-11 0,3 0 11 0,-3 0-8 0,0-1 8 31,0 1-47-31,-4-5-4 0,1 0-1 0,0-1-504 0,0 1-102 0</inkml:trace>
  <inkml:trace contextRef="#ctx0" brushRef="#br0" timeOffset="151867.1157">4901 5342 2224 0,'0'0'63'0,"0"0"14"0,0 0-61 0,0 0-16 0,0 0 0 0,-3 5 0 16,3-5 15-16,0 8 0 0,-3 0 0 0,3 0 0 15,0-3-139-15,0-5-27 0,0 0-5 0,0 8-2 0</inkml:trace>
  <inkml:trace contextRef="#ctx0" brushRef="#br0" timeOffset="152936.9047">5809 5263 1284 0,'0'0'36'0,"0"-6"8"0,0-2-35 0,0 0-9 16,-3 3 0-16,0-3 0 15,3 0 39-15,-3 0 5 0,0 3 2 0,0 0 0 0,-3-1 3 0,0 4 1 0,0-1 0 0,0 0 0 16,0 1 12-16,-2 4 2 0,2 1 1 0,0 2 0 16,3 3-25-16,-3 0-4 0,0 3-2 0,3 2 0 31,0 6-34-31,0-3-12 0,0 2 0 0,3 1 0 16,-3 2 12-16,3-3-9 0,0 3 9 0,0-2-8 15,0-1 8-15,3 4 0 0,3-4 0 0,-3-5-8 16,3-2 8-16,0-3 0 0,0 0 8 0,-6-8-8 0,0 0 12 15,12-5-1-15,-4-1-1 0,4-2 0 0,-3-2-10 16,-3-6 12-16,0 0-12 0,0 0 12 0,-3 0-4 0,0-2 0 16,3-1 0-16,-6 1 0 0,3-1 4 0,-3 1 0 15,-3 2 0-15,0 0 0 0,0 0-12 0,3 3 0 0,-3 2 0 0,0 3 0 16,3 0 12-16,0 0-4 0,-3 0 0 0,3 6 0 16,3-1 0-16,-3 3-8 0,0 0 12 0,0 0-4 15,3-8-8-15,3 3 8 16,0-3-8-16,3 3 8 0,-6-6-8 0,6 1 0 0,-3-4 0 0,0 1 0 0,-3 0 0 0,3-6 0 15,-3 1 0-15,3-6 0 0,0 0 0 0,-3 0 0 16,0-5 0-16,0 0 0 0,-3-3 0 0,0 1 0 16,0-4 0-16,-3 1 0 0,0-1 0 0,0 1 8 15,-6 5-8-15,0 0 8 0,3 0-8 0,-6 2 8 16,3 3-8-16,-3 3 8 0,0 5-8 0,0 3 0 16,3 0 0-16,0 5 0 0,0 0 8 0,4 5 0 15,-1 3 0-15,3 3 0 0,0 2 2 0,0 6 0 0,3 2 0 16,0 6 0-1,0 5-10-15,3 5-14 0,3 2 3 0,-3 4 1 16,2 4 10-16,4 1-12 0,0 5 12 0,3 3-12 16,3-1 12-16,0 4 0 0,3-1 0 0,-3 0-8 15,0 0 8-15,2-5 0 0,1 0 0 0,0-5-8 0,3 0 8 16,-3-6 0-16,3-2 0 0,-3-3 0 0,-1 0 0 0,1-2-8 16,0-6 8-16,0-3-8 0,-3 1 8 0,0-6-13 15,0-5 5-15,-6 0 8 0,3 0 0 0,-4-8 0 0,-2 0 0 0,3-5 0 16,-3-1 0-16,0-2 0 0,-3-2 0 0,0-1 8 15,-6-7 0-15,0-1 0 0,0 3 0 0,-3 0 0 16,0-2 4-16,-6 2 1 0,1-3 0 0,-4 4 0 16,-3-1-1-16,3 0-1 0,-6 0 0 0,0 3 0 15,3 2-11-15,1 3 0 0,-4 3 0 0,9 0 0 16,-3 2-12-16,3 3-8 16,0 3-2-16,0-1-620 15,3 4-124-15</inkml:trace>
  <inkml:trace contextRef="#ctx0" brushRef="#br0" timeOffset="153621.3656">6506 4516 1404 0,'0'0'31'0,"6"8"6"0,-3 3 2 0,3 0 0 0,-1 4-31 0,4 1-8 0,0 3 0 0,3 2 0 31,-3 0 35-31,3 3 5 0,0-3 2 0,-3 3 0 0,3-3-14 0,3-2-2 16,-6 2-1-16,3-3 0 0,-1 3 6 0,-2-5 1 16,-3-2 0-16,0 1 0 0,3-1-10 0,0-1-2 15,0 3 0-15,-3-3 0 0,0 3-4 0,3 0-2 16,-3 0 0-16,0-3 0 0,0-3-14 0,-3 1 9 16,0-3-9-16,0-3 8 0,0 3-8 0,-3-8-11 0,0 0 3 0,0 0 0 15,0 0-36-15,0 0-6 0,0 0-2 0,0 0 0 16,0-5 38-16,0-3 14 15,-3 0-11-15,-3 0 11 0,0-2-18 0,3-4 2 16,-6 4 1-16,0-4 0 0,0-1 7 0,-3-1 8 16,3 0-13-16,-3 0 5 0,3 0-2 0,-3 0 0 0,1-2 0 0,-4-1 0 0,3 1 10 0,3-3 0 15,-6-1 8-15,6 1-8 0,0-5 15 0,0-1-2 32,0 3 0-32,0-2 0 0,3 2 15 0,-3 0 2 0,3 1 1 0,3 1 0 15,-2 1 16-15,-1 0 3 0,3 0 1 0,0 5 0 16,0 0-3-16,0 3-1 0,3-3 0 0,0 5 0 15,0 4-15-15,0 1-2 0,0-2-1 0,3 6 0 16,-3 2-18-16,0 0-11 0,15 2 12 0,-1-2-12 16,1 8 9-16,0-2-9 0,3-1 0 0,-3 5 9 15,3 1-9-15,0 0 8 0,-3 2-8 0,-4 0 8 0,-2 0 0 0,0 3 0 16,6-3 0-16,-6 6 0 0,-3-3-8 0,0 0 0 16,0 2 9-16,0 1-9 0,0-1 14 0,-6 1-2 15,-3-3 0-15,0-1 0 0,3 1 3 0,-3 0 0 16,-6-3 0-16,0-2 0 0,0 0 15 0,-3-1 3 0,-3-2 1 15,3 0 0-15,-2-3-34 0,-1 1-9 0,3-4-1 0,0 1-720 16,0-3-144-16</inkml:trace>
  <inkml:trace contextRef="#ctx0" brushRef="#br0" timeOffset="159959.2107">13804 6051 1382 0,'-15'-3'30'0,"9"1"6"0,-6-1 2 0</inkml:trace>
  <inkml:trace contextRef="#ctx0" brushRef="#br0" timeOffset="160372.7124">13334 5985 854 0,'-27'-3'24'0,"12"3"6"0,-6 3-30 0,1 0 0 0,-7-1 0 0,0 1 0 16,-3 2 40-16,0 3 1 0,-2 0 1 0,-1 3 0 15,3 4-30-15,-3 1-12 0,4 0 8 0,-1 5-8 16,3 3 28-16,0 0 1 0,-2 5 0 0,-1 0 0 15,3 3-13-15,0 5-4 0,3 3 0 0,1 5 0 16,2 2 19-16,6 4 3 0,0-1 1 0,-3 3 0 16,6 2-13-16,3 4-2 0,6 4-1 0,-3-2 0 0,6 2-9 0,3 1-2 15,6-1 0-15,3 4 0 0,3-1 2 0,3 0 0 16,3 0 0-16,3-3 0 0,5 1-10 0,1-6 12 0,3-2-12 16,3-6 12-16,5 3-12 0,1-8 0 0,6-5 0 0,2-1 0 15,4-10 0-15,-1-2 0 0,4-9 9 0,-4-2-9 16,7-8 14-16,-3-5-2 15,5-6 0-15,1-5 0 0,-1-2 14 0,1-12 2 0,-4-4 1 0,1-6 0 0,-4-2 12 0,1-6 3 16,-4-2 0-16,1-6 0 0,-1-2 4 0,-5-3 0 16,-3-8 1-16,-4 0 0 0,-5-2-21 0,0-3-5 31,-9 0-1-31,-4-3 0 0,-2-5 6 0,-6 2 2 0,-9-2 0 0,-6 3 0 0,-6 2-6 0,-6-8-2 16,-6 0 0-16,-5 1 0 0,-7 4 0 0,-9 3 0 15,-3 3 0-15,-5 0 0 16,-1 5 13-16,-5 6 2 0,-4 5 1 0,-2 5 0 31,-1 10-75-31,-8 9-15 0,-7 12-4 0,16 12-952 0</inkml:trace>
  <inkml:trace contextRef="#ctx0" brushRef="#br0" timeOffset="169936.6461">11006 8112 788 0,'0'0'17'0,"0"0"4"0,0 0 1 0,0 0 0 0,0 0-22 0,0 0 0 0,0 0 0 0,0 0 0 0,0 0 54 0,0 0 6 16,0 0 2-16,0 0 0 0,0 5-18 0,-3 1-3 15,0 2-1-15,0 0 0 0,0 0 20 0,3 5 3 16,-3-3 1-16,3 4 0 0,0 1-4 0,3-1 0 15,-3-1 0-15,3 5 0 0,3 4-32 0,-3-1-8 16,3 0 0-16,-3 5-1 0,0 1-19 0,3 7 0 16,0 1 0-16,0 2 0 0,0 0 0 0,0-3-11 0,0 3 11 15,-3-5-10-15,3-3 10 0,0 3-8 0,-6-6 8 0,3 1-8 16,0-4 8-16,0-4 0 0,0-3 0 0,-3-6 0 16,0 1 0-16,0 0 0 0,3 2 8 0,-3-3-8 15,-3-2 15-15,3-5-2 0,-3 0 0 0,3-3 0 16,3-3 13-16,-3 3 2 0,-3-3 1 0,3-2 0 31,0-3 4-31,0-2 1 0,-3-1 0 0,3-2 0 0,0-6-11 0,-3 1-3 16,0-1 0-16,3 1 0 0,0-1-20 0,0-2 8 15,0 2-8-15,0-2 0 0,3 3 0 0,0-1 0 16,0 1 0-16,0 2 0 0,-3 3 0 0,3-1 0 16,3 1 0-16,-3 3 0 0,0-1 0 0,2 3 0 15,-2-3 0-15,3 6 0 0,-3-3 0 0,3 6 0 16,-6 2 0-16,0 0-8 0,6-3 8 0,-6 3 0 0,0 0 0 0,12 3 0 15,0 2 0-15,-3 0 0 0,0 0 0 0,0 3 0 16,-3 0 0-16,0 3 0 0,3 2 0 0,-3-2 0 0,0 2 0 16,0 0 0-16,0 0 0 0,-1 1 0 0,-2 2 0 0,3-3 8 15,-3 3-8-15,-3 0 0 16,3-3-20-16,0 0-8 0,-3-2-1 0,3 2-545 31,0-3-109-31</inkml:trace>
  <inkml:trace contextRef="#ctx0" brushRef="#br0" timeOffset="170299.365">11417 8480 1288 0,'0'-8'28'0,"0"8"7"0,-3-3 1 0,3 3 0 0,0 0-36 0,0 0 0 16,-6 0 0-16,6 0 0 0,0 0 59 0,-6 3 5 15,0 2 0-15,0 1 1 0,3-1-33 0,-3 0-6 0,3 0-2 16,0 6 0-16,-3 0-14 0,3-1-10 16,3 6 12-16,0 0-12 0,-3-3 8 0,6 6-8 0,-3-3 0 0,3 2 0 15,3-2 0-15,-3 0 0 0,0-3 0 0,6 0 0 16,-3-2 8-16,0-1-8 0,0-4 0 0,0 2 0 0,0-8 19 0,0 0-3 16,-6 0-1-16,9 0 0 0,-3 0 25 0,0 0 6 15,-3-8 1-15,0 0 0 0,3-3 1 0,-3 1 1 16,0-4 0-16,0 1 0 0,-3-3 3 0,0 3 0 31,0-3 0-31,0 3 0 0,0-3-14 0,0 6-2 0,-6-1-1 0,3 0 0 16,3 3-27-16,-3-2-8 0,0 2 0 0,0 0 0 31,3 3-23-31,-3-6-11 0,3 0-2 0,-3 6-1 16,3 0-151-16,0 2-31 0,6-2-5 0,-6 5-542 0</inkml:trace>
  <inkml:trace contextRef="#ctx0" brushRef="#br0" timeOffset="170815.3931">11554 8496 860 0,'3'24'19'0,"0"-16"4"0,-3-8 1 0,3 7 0 0,-3 7-24 0,3-1 0 0,0 0 0 0,0 3 0 15,0-3 66-15,0 0 9 0,-3-2 1 0,0 2 1 16,0 1-9-16,0-1-3 0,3-3 0 0,0-2 0 16,-3-8-9-16,0 0-3 0,0 0 0 0,0 0 0 15,0 0-1-15,0 0-1 0,0 0 0 0,3-5 0 16,0 0-3-16,0-3 0 0,-3-5 0 0,3 2 0 15,-3-5-12-15,0 3-2 0,0 0-1 0,3-3 0 16,0-3-8-16,-1 1-1 0,-2-1-1 0,3 1 0 0,0 2-8 0,0 0-2 16,-3 3 0-16,3-1 0 0,0 1-13 0,0 5 11 15,-3 0-11-15,3 3 10 0,3 0-10 0,-6 5 0 16,0 0 0-16,3 0 0 0,6 5 0 0,-6-2-12 0,3 5 2 0,-3 0 1 16,3-3 9-16,3 5 0 0,-6 1 0 0,0 2-8 15,3 0 8-15,0 3 0 0,-3 0 0 0,0 0-8 16,0 0 8-16,-3-3 0 0,3 0 0 0,0-2 0 15,0 2 0-15,-3-2 8 0,3-3-8 0,0 0 0 16,0 0 0-16,-3-3 0 0,0-5 0 0,-3 5 0 16,0-2 0-16,3-3 8 15,0 0-8-15,0 0 0 0,0 0 10 0,0 0-2 16,0 0-8-16,3-8 12 0,3 0 4 0,-6-3 0 16,0-2 0-16,0 0 0 0,3-3-8 0,0 0-8 15,-3-2 11-15,3-1-11 0,0 3 0 0,-1-2 0 0,4-1 0 16,0 1 0-16,0 5 0 0,0-1 0 0,0 4 0 0,-3 2 0 15,3 0 0-15,0 0 0 0,-3 3-15 0,3 2 5 16,3 0-1-16,-9 3 0 0,0 0 0 0,9 0 0 16,0 6-51-16,-3-1-10 15,3 3-3-15,-3 2 0 0,-3-2 104 0,3 0 21 0,0 6 4 0,-6-1 1 16,3 0-55-16,0 0-23 0,0 0 2 0,-3 1 0 16,2-1-55-16,1-3-12 0,-3 1-1 0,3-3-463 15,0 0-92-15</inkml:trace>
  <inkml:trace contextRef="#ctx0" brushRef="#br0" timeOffset="171169.1729">11977 8387 1173 0,'0'0'25'0,"0"0"6"0,-3-5 1 0,3 0 2 0,-3 2-34 0,0-2 0 16,3 2 0-16,-3-2 0 0,-3 2 58 0,6 3 5 15,-3-2 1-15,3 2 0 0,0 0 4 0,-3 0 0 16,-3 2 1-16,6-2 0 0,-3 5-25 0,-3 3-4 16,3 0-2-16,-3 3 0 0,3 0-26 0,3 2-4 0,0 3-8 0,0-3 11 15,0 3-11-15,3 2 8 0,0-2-8 0,0-3 8 16,0 1 4-16,3-1 0 0,0-3 0 0,0-2 0 16,3-2-12-16,-3-1 8 0,3-2-8 0,2-3 8 15,-2 2 8-15,0-4 2 0,-3-1 0 0,3-2 0 16,0-6 16-16,0 3 3 0,-3-2 1 0,0-4 0 15,-3 1-1-15,0-3 0 0,0 0 0 0,-3 3 0 0,-3-3 7 16,3 6 2-16,-3-4 0 0,-3 4 0 0,-3-1-19 0,3 3-4 16,-3 0-1-16,0 0 0 0,3 3-11 0,-3 0-3 0,0 2 0 0,0 1 0 47,4-1-44-47,-4 0-8 0,3 3-3 0,-3 0-1013 0</inkml:trace>
  <inkml:trace contextRef="#ctx0" brushRef="#br0" timeOffset="172037.1709">12364 8430 1281 0,'0'0'28'0,"0"0"5"0,0-6 2 0,0 1 2 0,-3 0-29 0,3-1-8 0,0 1 0 0,0 0 0 31,0-3 79-31,0 0 14 0,-3-3 3 0,0 1 1 16,3-3-20-16,0 2-4 0,-3 3-1 0,-3-2 0 16,6-1-20-16,-6 3-4 0,3 0 0 0,-3 0-1 15,0 3-26-15,0 2-5 0,-3-2 0 0,0 5-1 16,0 0-15-16,0 3-13 0,3 2 2 0,0 3 1 0,3 0-1 15,-3 5 0-15,-3 3 0 0,6 2 0 0,-3-2 1 0,6 3 0 16,-3-1 0-16,3 1 0 0,3 2 10 0,-3 0 0 0,0 0-9 0,0 0 9 16,6-2 0-16,0-6-11 0,0 3 11 0,0-5-8 15,3 2 8-15,-3-8 0 0,-6-5 0 0,9 8-8 16,-9-8 8-16,0 0 0 0,0 0 0 0,15 0-8 16,-15 0 8-16,12-3 8 0,-6-4-8 0,0-1 11 15,0-3-3-15,-3 0-8 0,0 3 12 0,-3-2-4 16,3-1-8-16,-3 1 0 0,0 2-10 0,0 0 10 0,0 0-22 0,0 3 2 15,0-1 0-15,0 4 0 0,-3-4 1 0,3 6 1 16,0 0 0-16,0 0 0 0,0 0-2 0,6 8 0 16,0 0 0-16,0 0 0 0,-1 5 10 0,1 3 2 15,-3 3 0-15,3-1 0 0,0 4-4 0,-3 1-1 16,0-4 0-16,3-1 0 0,0 4 13 0,-3-1 0 0,0 3 0 16,-3-3-9-1,3 0 9-15,-3 3 0 0,0-1 0 0,-3-1 0 16,0-4 18-16,0 1 6 0,3 2 0 0,-3-5 1 15,-3-6 9-15,0 4 2 0,0 1 0 0,3 4 0 16,0-6-13-16,-3-2-3 0,-2-3 0 0,5-3 0 16,-3 0-20-16,3 3 9 0,-6-5-9 0,6 2 0 15,3-5-15-15,-6-3-9 0,3-2-3 0,-6-3-549 16,3 0-111-16</inkml:trace>
  <inkml:trace contextRef="#ctx0" brushRef="#br0" timeOffset="172953.226">12369 8446 1314 0,'0'0'28'0,"0"0"7"0,0 0 1 0,3-6 1 0,0 4-29 0,-3 2-8 16,0 0 0-16,6 0 0 0,3-3 0 0,-3 3 0 15,0-3 0-15,3 1 8 0,-6-4 4 0,6 1 2 16,-3-3 0-16,0 0 0 0,0-2 10 0,0 2 3 15,-1465-3 0-15,2933 0 0 0,-1471 1 1 0,6-1 0 0,-6 1 0 16,3-3 0-16,-3 5-9 0,-3 0-2 0,0 0 0 0,0 2 0 16,-3 1 2-16,3 5 0 0,-3-3 0 0,-3 3 0 15,-3 0 8-15,3 3 1 0,0 0 1 0,-3 2 0 16,-3 3-18-16,6 0-11 0,0 3 12 0,-3-1-12 16,3 1 8-16,-3-1-8 0,6 1 0 0,-3-1 0 15,3 1 0-15,0 2 0 0,3 0 0 0,0 1 0 0,3 2-9 16,0-3 9-16,0 3-8 0,3-6 8 0,0 3-8 0,0 1 8 0,0-4-8 0,3 1 8 31,0-1-13-31,0-2 2 0,3 0 1 0,-3-2 0 16,0-4-33-16,3 1-6 0,-3-3-2 0,2-3 0 15,-2-5-5-15,3 0 0 0,-3-5-1 0,0-3 0 16,3 3 5-16,-6-3 0 0,3-2 1 0,-3-1 0 0,3 3 23 0,-3-2 4 0,0-1 0 0,-3 6 1 31,0-3 23-31,0 6 10 0,0-4-1 0,0 9 0 0,-3-3 39 0,3 5 7 16,-3 3 1-16,0 0 1 0,0 0 10 0,0 0 1 15,0 0 1-15,0 8 0 0,3 0-40 0,-3 3-8 16,0-1-1-16,5 1-1 0,-2 0-7 0,0 2 0 16,-3-3-1-16,3 1 0 0,3 0 13 0,-3-1 2 15,-3 1 1-15,0-3 0 0,0 0 69 0,0-8 15 0,0 0 2 16,0 5 1-16,-3 0-114 0,3-5-9 0,0 0-9 0,0 0-2 16,0 0 35-16,0 0 6 0,6-2 2 0,-3-6 0 15,3-3-1-15,-3-2 0 0,0 0 0 0,3-1 0 16,0-4-10-16,-3-1-3 0,0-2 0 0,0 0 0 15,6 0-1-15,-3 0 0 0,0 2 0 0,-3-2 0 16,0 0-8-16,6 5 0 0,-3 0 0 0,-6 6 8 0,3-1-8 16,3 6-9-16,-3-3 9 0,-3 8-13 15,0 0 1-15,0 0 0 0,0 0 0 0,6 5 0 16,-3 0 4-16,2 6 8 0,-5-3-13 0,6 5 5 16,0 0 8-16,-3 0-12 0,0 1 12 15,0-1-12-15,-3 3 12 0,6-3 0 0,-3 3 0 0,0-3 0 16,3 0-8-16,0 1 8 0,0-4-8 0,0 1 8 15,0-1-8-15,3-2 8 0,3 0-8 0,-3-2 8 16,3-1 0-16,-3-3 0 0,3 1 0 0,-4-3-8 0,4-3 8 0,0 1 0 16,-3-1 0-16,3-2 0 0,0-3 0 0,-3 0 0 15,0-3 0-15,-3 1 0 0,3-3 0 0,-3-1 8 16,0 1-8-16,-3 0 8 0,0 0-8 0,0-1 0 16,-3 4 0-16,0-1 8 15,-3 1-8-15,-3-1 0 0,3 3 8 0,-3 0-8 0,0-2 11 16,-3 7-3-16,-3-2 0 0,3 5 0 0,0 0-8 0,0 2 0 0,-3 4 0 0,3-1 0 15,0 3 0-15,3 2 0 0,0-2 0 0,1 6 0 16,-1-1 0-16,3 5-11 0,0 1 11 0,3 2-8 16,0-5 8-16,0 0 0 0,6 2-9 0,-3 4 9 15,5-7-15-15,1 1 2 0,-3-2 0 0,3 1 0 16,3-1-60-16,0-1-12 0,0-3-3 0,0-4-508 31,6-1-103-31</inkml:trace>
  <inkml:trace contextRef="#ctx0" brushRef="#br0" timeOffset="173585.6997">13152 8281 1130 0,'-15'-13'24'0,"15"13"6"0,0 0 1 0,-6-2 1 0,1-1-32 0,-1 0 0 15,-3 1 0-15,3-1 0 0,0 3 62 0,-3 3 6 16,3-3 0-16,0 5 1 0,0-2-35 0,3 5-7 15,-6-1-2-15,6 1 0 0,-3 0-9 0,6 3-3 16,-3-3 0-16,3 5 0 0,0 0 3 0,0 1 1 0,3-1 0 0,0 3 0 31,-3 0-6-31,3-3-2 0,3-3 0 0,0-2 0 16,-3 3-9-16,6-1 0 0,-3-4 0 0,3 2 0 16,3-6-10-16,0 1 10 0,-1-3-13 0,-2 0 5 15,0-5 8-15,0 2 0 0,0-2 8 0,-3-1-8 16,0-1 25-16,0-4 1 0,0 0 0 0,-3 1 0 0,-3-3 7 0,3 2 2 0,3-2 0 0,-6-1 0 31,0-1-6-31,0 1-1 0,0-1 0 0,0-1 0 0,3 0 0 0,-3 3 0 0,0-3 0 0,0 2 0 16,0 1-10-16,0 3-2 0,0-4-1 0,3 4 0 15,0 2-15-15,-3 0 0 0,3 0 0 0,0 0 0 16,0 0-8-16,0 0 8 16,3 0-12-16,-3 3 12 0,3 0-19 0,0-1 3 0,0 1 1 0,-1 2 0 31,1-2-9-31,-6 5-1 0,9 3-1 0,0-3 0 0,-3 2-2 0,3 4 0 0,-6-1 0 0,3 0 0 0,-3 3 18 0,3 0 10 15,-6 5-12 1,3 1 12-16,-3-1-8 0,3 3 8 0,0 0 0 0,-3-1 0 16,0 4 0-16,0-3 0 0,0 2 0 0,3-2 0 0,-3 0 0 0,0-3 0 15,0 1 0-15,3-1 0 0,0-3 0 0,0 1 0 0,0 0 0 16,3-3 0-16,-3-3-8 0,-3-5 8 0,6 2 0 0,-6-2 0 31,6 0 0-31,0-2 0 0,0 2 0 0,0-5 0 16,-3-3 0-16,2 0 0 0,1-3 0 0,0 0 0 15,0-2 0-15,0 3 0 0,0-4 0 0,-3 4 0 16,3-1 0-16,-3 3 0 0,-3 0 0 0,3 0 0 16,0 1 0-16,-3 7 0 0,0 0 0 0,0 0 0 15,0 0 17-15,0 0-2 0,0 0-1 0,-3 5 0 16,3 3-2-16,0-3 0 0,3 3 0 0,0 0 0 0,-6 0-12 0,3 0 0 0,3 0 0 0,0-3 0 31,0 3-47-31,3-5-12 0,3-1-2 0,-3-4-704 0</inkml:trace>
  <inkml:trace contextRef="#ctx0" brushRef="#br0" timeOffset="173827.504">13536 8133 842 0,'0'0'18'0,"0"0"4"0,0 6 1 0,0-6 1 0,0 0-24 0,0 8 0 15,3 2 0-15,0-2 0 0,0 0 13 0,0-3-2 16,3 6-1-16,3-3 0 0,3 0 2 0,-3 2 0 0,0 1 0 0,3-1 0 16,0 6-12-16,-6 3 0 0,0-3 9 0,0 5-9 15,-1 0 56-15,-2-2 6 0,-3-1 2 0,0 1 0 16,-6 2 32-16,4-3 6 0,-1 1 2 0,-3-1 0 16,3-2-49-16,-3 0-10 0,3-3-1 0,0 1-525 15,0-4-105-15</inkml:trace>
  <inkml:trace contextRef="#ctx0" brushRef="#br0" timeOffset="175201.8359">10932 9229 1545 0,'0'0'44'0,"0"0"9"0,0 0-42 0,0 0-11 0,9-3 0 0,-3 3 0 15,0 3 24-15,0-1 4 0,0 4 0 0,-1 2 0 16,4 2-14-16,-3 3-2 0,3 3-1 0,0 3 0 15,-3-1-11-15,3 1 8 0,-3 2-8 0,3 0 8 16,-3 3 14-16,0 5 2 0,3 0 1 0,-3 3 0 16,0 0-8-16,-3-1-1 15,3 1-1-15,0 0 0 0,0 0-15 0,0-3 0 16,-3 0-12-16,2-5 12 16,-2-1-46-16,0-1-2 0,3-6-1 0,-3 2 0 15,0-5-37-15,0 1-7 0,0-4-2 0,-3-2-517 16</inkml:trace>
  <inkml:trace contextRef="#ctx0" brushRef="#br0" timeOffset="176135.7698">10875 9663 1666 0,'0'0'36'0,"0"0"8"0,0 0 2 0,0 0 2 0,0 0-39 0,0 0-9 0,0 0 0 0,6-6 0 16,-3 1 24-16,3-3 4 0,3-3 0 0,0 4 0 15,0-7 4-15,3 4 2 0,0-3 0 0,3 5 0 0,-1-3-21 0,1 3-4 0,3 0-1 0,0 3 0 16,3-3-8-16,-3 3 0 0,0 2 0 0,2 0 0 16,-2 1 0-16,0 2 0 0,-3 5 0 0,0-2 0 15,0 5 0-15,-3-1-11 0,3 4 11 0,-3 0-8 16,-4 2 8-16,4 0 0 0,-3 0 0 0,0 1-8 31,0-1 8-31,-3 0 0 0,0 0 0 0,-3 0 0 0,3-5 8 16,-3 3-8-16,0 0 8 0,0-3-8 0,0-1 16 0,-3-7-2 15,0 0 0-15,0 0 0 0,0 0-1 0,0 0 0 16,0 0 0-16,0 0 0 0,0 0 18 0,0 0 3 16,3-10 1-16,0 2 0 0,0-5-12 0,0-1-3 15,0 1 0-15,0-3 0 0,0 0-12 0,3-2-8 16,0-1 10-16,0 1-10 0,0-1 0 0,2 1 0 0,1 2 0 0,0 0 0 16,0 3 0-16,3 0 0 0,-3 2 0 0,3 1 0 15,0 2 0-15,0 0 0 0,0 0 0 0,0 2-10 16,0 4 1-16,-1-4 0 0,1 1 0 0,0 3 0 15,0-1-3-15,0 3 0 0,0-3 0 0,-3 3 0 0,3 0 12 16,-3 0 0-16,0 0 0 0,0 0 0 0,-3-2 0 16,0 2 0-1,-6 0 0-15,8-3 0 0,-8 3 0 0,6 0 0 0,-6 0 0 0,0 0 0 16,0 0 0-16,0 0 0 0,0 0 0 0,0 0 0 16,0 0 0-16,0 0 0 0,0 0 8 0,0 0-8 15,-3 5 0-15,-3 3 0 0,3 3 0 0,-2-3 0 16,-1 5 0-16,0-2 0 0,0 2 0 0,0 3-12 15,3-3 12-15,-3 3-12 0,3 0 12 0,0 2-12 16,3-5 3-16,0 3 0 0,0 0 0 0,3-5 0 0,3-1 1 0,-3-2 0 16,3-3 0-16,0 1 0 0,0-4 0 0,0 1 0 15,2-6 0-15,-2-2 0 0,3 0 8 0,-3 0 0 16,3-6 0-16,-3 0 0 0,0-2 0 0,3 0 8 16,-3-3-8-16,0-2 11 0,0-1-11 0,0 3 8 15,0-2-8-15,0 4 8 0,-3 1-8 0,0 0 8 16,-3 5-8-16,3 0 8 0,0 0-8 0,-3 8-11 0,0 0 3 0,0 0 0 15,0 0-6-15,0 0-1 0,0 0 0 0,3 5 0 16,3 3 6-16,-3 3 1 0,3 0 0 0,-3-1 0 16,0 3 8-16,2 1 0 0,-2-1 0 0,3 0-8 15,-3 0 8-15,3-2 0 0,-3 2 0 0,3-5 0 16,-3 3 0-16,0-3 0 0,0-3 8 0,-3-5-8 0,0 0 13 16,0 0-1-1,6 2-1-15,-6-2 0 0,0 0 7 0,6-2 2 0,0-1 0 0,0-2 0 16,0-6-4-16,-3 3-1 0,3-5 0 0,-3 0 0 31,3 0-61-31,-3-3-12 0,3 0-2 0,-3-3-1 0,3 1 50 0,-3 2 11 0,3 0 0 0,-3 3 0 16,0 2 0-16,3 1 0 0,-3-4 0 0,2 7-10 15,-2 1 57-15,3-2 11 0,-3 6 2 0,-3 2 1 16,6-3-61-16,-6 3 0 0,9 0-12 0,-3 3 2 0,3-1 1 0,-3 1 0 16,0 2 0-16,0 3 0 0,0 0 9 0,3 0-8 15,-3 0 8-15,0 3-8 0,3-1 8 0,-3 3 0 16,0-2 0-16,0 2 0 0,0 0 0 0,-1-2-12 15,1 0 12-15,0 2-12 16,3-5-29-16,-3 2-7 0,0-4 0 0,0 2-520 16,3-3-104-16</inkml:trace>
  <inkml:trace contextRef="#ctx0" brushRef="#br0" timeOffset="176471.0975">12203 9242 1120 0,'0'0'32'0,"0"0"6"0,-6 0-30 0,0 0-8 16,-3 0 0-16,0 0 0 0,3 0 75 0,-3 3 13 0,0-1 4 15,0 1 0-15,0 2-30 0,0-2-6 0,3 2 0 0,-2 3-1 16,2-3-27-16,0 6-6 0,0-3-1 0,3 2 0 16,3-2-21-16,-3 0 0 0,3-2 0 0,3 2 0 15,0-1 0-15,3 1-13 0,0-2 5 0,0-4 8 16,2 4-12-16,1-1 12 0,0-2-12 0,0 2 12 0,0-3 0 0,3 4 0 31,-3-4 0-31,0 1 0 0,0 2 0 0,0 1 0 16,0-1 0-16,-3 0 12 0,0 1 20 0,-3-1 5 0,0 3 1 0,-3 0 0 0,0 2 14 15,0-2 4-15,-3 3 0 0,3-1 0 0,-3 4-16 0,-3-4-4 16,0 3 0-16,0-2 0 0,3 0-17 0,-3-3-4 31,0-1-1-31,0-1 0 0,0-1-26 0,3 0-4 0,3-5-2 0,0 0 0 16,-6-2-134-16,6 2-28 15,0-8-4-15</inkml:trace>
  <inkml:trace contextRef="#ctx0" brushRef="#br0" timeOffset="177070.5438">12337 8940 1602 0,'0'0'35'0,"0"0"7"0,0-5 2 0,-3 0 1 0,3 5-36 0,0 0-9 0,0 0 0 0,0 0 0 0,0 0 37 0,0 0 6 16,0 0 1-16,0 8 0 0,0 2-24 0,3 3-5 15,0 1-1-15,-3 2 0 0,3 2 6 0,0 3 2 16,3 3 0-16,-3 3 0 0,3-1-5 0,-3 3-1 16,-1 0 0-16,1 3 0 0,0 0-16 0,0-1 10 15,-3-1-10-15,3-1 8 0,0-3 0 0,0-2 0 16,-3 0 0-16,3 0 0 0,0-3-8 0,0 0 0 0,0-3 0 0,3 1-11 31,-3-6-49-31,0-2-11 0,3-3-1 0,-3 0-470 0,-3-8-94 0</inkml:trace>
  <inkml:trace contextRef="#ctx0" brushRef="#br0" timeOffset="177439.7813">12617 9229 1321 0,'0'0'28'0,"0"0"7"0,3-6 1 0,-1-2 2 0,-2 3-30 0,0 5-8 0,0-5 0 0,0 5 0 16,0 0 58-16,0 0 10 0,0 0 3 0,-5 0 0 15,2 3-5-15,-3-1-1 0,-3 1 0 0,6 5 0 16,-6 0-28-16,6 2-5 0,-6 1-2 0,6-1 0 15,-3 4-21-15,0 2-9 0,3-3 8 0,-3 3-8 16,3-3 0-16,0 0 0 0,0-2-9 0,0-1 9 0,0 1-12 0,3-3 12 16,0 0-12-16,0-8 12 0,0 0-18 0,0 0 3 15,0 0 1-15,0 0 0 0,0 0 2 0,6-3 0 16,0-2 0-16,0-1 0 0,3-4 12 0,-3-1 0 16,0 1 0-16,-3-1 0 0,3-2 0 0,0 0-12 15,0 2 12-15,-3 3-12 0,3 0 12 0,0 0-9 16,0 3 9-16,-6 5-8 0,0 0 8 0,5-3 0 0,-5 3 0 0,6 3-8 31,0 0 8-31,0 2 8 0,0 0-8 0,3 3 11 16,-3 0-11-16,0 0 0 0,0 0 0 0,0 3 0 15,0-6-8-15,3 3-4 0,-3-3-1 0,3 0 0 16,0-2-23-16,-3 2-5 0,3-5-1 0,0 0 0 16,-1 0-21-16,1-2-4 0,0-4-1 0,0 1-358 15,0-3-72-15</inkml:trace>
  <inkml:trace contextRef="#ctx0" brushRef="#br0" timeOffset="177638.5746">12819 8768 1093 0,'0'0'31'0,"3"11"7"0,-3-3-30 0,3 5-8 16,0 0 0-16,0 3 0 0,-3 3 64 0,3 2 12 15,0 0 3-15,0-2 0 0,0 4-3 0,0 1-1 16,-3 3 0-16,0 2 0 0,3 0-47 0,-3 5-8 15,-3-2-3-15,3 2 0 0,0-2-17 0,0 0-17 16,0 0 3-16,-3-3-474 16,3-3-94-16</inkml:trace>
  <inkml:trace contextRef="#ctx0" brushRef="#br0" timeOffset="177871.4469">12861 9144 1000 0,'0'0'28'0,"6"-8"7"16,0 3-35-16,-1-3 0 0,4 3 0 0,-3-3 0 0,3 0 80 0,0 2 10 16,3-2 2-16,-3 3 0 0,0 0-25 0,0 0-5 0,0 2-1 0,0-2 0 15,0 5-33-15,0-3-8 0,-3 3 0 0,3 3-1 16,-4-3 7-16,1 5 2 0,0-2 0 0,0 5 0 16,0-1 2-16,-3 4 1 0,3 0 0 0,0 2 0 15,0-3-4-15,-3 4-1 0,0-1 0 0,0 3 0 16,0-3-16-16,0 0-10 0,0 0 12 0,0 1-12 15,0-6-20-15,0 2-12 0,0-2-1 0,0-3-513 16,-3-5-102-16</inkml:trace>
  <inkml:trace contextRef="#ctx0" brushRef="#br0" timeOffset="178440.2578">13262 9033 1162 0,'0'0'25'0,"3"-5"6"0,-3-3 1 0,0 2 1 0,0 1-33 0,-3 0 0 0,0-1 0 0,0 1 0 15,-2 0 94-15,-1 2 12 0,-3 1 2 0,0 2 1 16,3 0-37-16,-3 2-7 0,0 1-1 0,3 2-1 16,0 3-30-16,-3-3-5 0,3 6-2 0,3 0 0 15,-3 2-26-15,3 0 0 0,0 3 0 0,3 0 0 16,0-3 0-16,0 3 0 0,3-3 0 0,-3 0 0 0,6-2 0 0,-3 0 0 16,0-4 0-16,3-1 0 0,-3 2 0 0,3-6 0 0,-6-2 0 0,9 3 0 15,-3-3 71-15,3-3 15 0,-3 1 3 0,0-4 1 31,3 1-105-31,-3-3-21 0,0 0-4 0,0-2 0 0,2-1 40 0,-2 0 19 0,0-4-2 0,0 1 0 16,3-1-8-16,-3 1-1 0,0 1-8 0,0 2 12 31,3 1-12-31,-3 2 0 0,0 0 0 0,0 3 0 0,-3-1 0 0,-3 6 0 16,9 0 0-16,-3 0 0 0,0 3-16 0,3 0 3 16,-3 2 1-16,0 0 0 0,-1 1 4 0,-2-1 8 15,0 3-13-15,0 0 5 0,0 0 8 0,0 0 0 16,3 2 0-16,-3-2 0 0,-3 0 0 0,3 3 0 15,0-1 0-15,0-2 0 0,0 3 10 0,0-3-2 16,0 0-8-16,0-3 12 0,3 3-1 0,-3-3-1 0,-3-5 0 0,3 5 0 16,-3-5-1-16,0 0 0 15,0 0 0-15,6 3 0 0,-6-3-1 0,0 0-8 16,6 0 12-16,0-3-4 0,0 1 0 0,0-3 0 16,-3-1 0-16,3-2 0 0,-3 3-8 0,0-3 0 15,0-3 0-15,3 4 0 0,-3-4-18 0,0 3 1 16,-3-3 0-16,6 1 0 0,-6-1-3 0,2 3 0 0,4-2 0 0,-3 2 0 0,0 0 7 0,0 0 1 31,0 0 0-31,0 3 0 0,3-1 12 0,-3 1-9 0,-3 5 9 0,6-3-8 16,0 1 8-16,3-1 0 0,-3 3-9 0,3 0 9 0,-3 0 0 0,3 3-11 15,0 2 11-15,0 0-8 0,0 1-10 0,3-1-2 16,-4 3 0-16,1-3 0 31,3 3-61-31,-3 0-13 0,0-3-2 0</inkml:trace>
  <inkml:trace contextRef="#ctx0" brushRef="#br0" timeOffset="179320.2498">11765 10186 1522 0,'0'0'33'0,"0"0"7"0,0 0 2 0,0 0 2 0,3 8-36 0,3 0-8 0,-3 6 0 0,3-1 0 0,3 5 0 0,-3 1-16 16,3 2 4-16,0 3 1 0,0-3 11 0,0 3-13 16,0 0 5-16,0-3 8 15,-1 0 0-15,1 0 0 0,0-5 0 0,0 0 0 0,-3-6 0 0,0 1 0 16,0-3 0-16,0-5 8 0,-6-3 6 0,6 2 1 15,3-4 0-15,-6-1 0 0,3-2 15 0,-3-1 3 16,3 1 1-16,0-5 0 0,-3-1-12 0,3-2-2 0,0-6-1 0,-3 1 0 16,0-4-19-16,3-7 0 0,0 0 0 0,-1 3 0 15,-2-1 0-15,3 4 0 0,-3-4 0 0,3 6 0 16,-3 0 0-16,6 2 0 0,-3 3 0 0,0 3-9 0,0 3-3 16,-3 2 0-16,6 0 0 0,-9 8 0 0,0 0-2 0,0 0-1 15,12 5 0-15,0 0 0 0,-3 3 15 0,0 5-11 16,0-2 11-16,-3 2-10 0,0 0 10 0,2 3 0 15,-5-2 0-15,0 1 0 0,0 1 0 0,0-2 0 16,0-1 10-16,0 0-10 0,-3-2 23 0,0-1-2 31,0-2 0-31,0 0 0 0,0-3 8 0,-3-2 2 0,3-3 0 0,0 0 0 16,0-3-3-16,3-2 0 0,-3-3 0 0,3-2 0 16,-3-4-11-16,3 4-2 0,-3-4-1 0,3-1 0 15,-3-4-22-15,3-2-5 0,0 2-1 0,0-2 0 16,3 3 5-16,-3-3 1 0,0-1 0 0,0 7 0 15,0 1 8-15,0 1 0 0,3 2 0 0,-3 4-8 16,0 1-2-16,-3 6 0 0,0 0 0 0,0 0 0 0,0 0 10 0,12 6 0 16,-3 1 0-16,0 4-8 0,0 0 8 0,-3 2 0 0,0 0 8 15,-1 0-8-15,4 3 9 0,-3-3-9 0,0 1 12 16,0-1-12-16,3 0 8 0,-3-2-8 0,0 2 0 0,3-2 0 31,-3-1-23-31,3-2-11 0,3-3-2 0,-3 1-493 0,-9-6-99 0</inkml:trace>
  <inkml:trace contextRef="#ctx0" brushRef="#br0" timeOffset="179704.1827">12631 9940 1288 0,'0'0'28'0,"0"0"7"0,0 0 1 0,0 0 0 0,0 0-36 0,-6 3 0 31,-5 0 0-31,2 5 0 0,3 0 41 0,0 2 2 0,-3 1 0 0,0 2 0 16,6 0-14-16,-3 3-2 0,-3 0-1 0,6 0 0 15,-3 2-9-15,3-2-1 0,0 3-1 0,0-1 0 16,0-2-15-16,3 0 0 0,3-3 0 0,0 0 0 16,0-5 0-16,0 0 0 0,-3 0 0 0,0-8 0 15,9 3 15-15,-9-3 0 0,0 0 0 0,6-5 0 16,3-6 6-16,-3 0 2 0,0 1 0 0,0-3 0 0,0-1-8 0,3 1-2 16,-3 0 0-16,-3-3 0 0,0 3-13 0,2 0 0 15,-2-1 8-15,0 4-8 0,0-1 0 0,0 3 0 0,0 0 0 16,0 6 0-16,-3 2 0 0,0 0 0 0,0 0 8 0,0 0-8 15,6 2 11-15,-3 1-1 0,3 2 0 0,0 1 0 16,0 2-2-16,-3 2 0 0,3 1 0 0,-3-1 0 31,3 4-8-31,3-4 8 0,-3-2-8 0,3 0 8 0,-3 0-8 16,0 0 0-16,6-3 0 0,-3 0 0 0,-9-5 0 16,8 0-11-16,4 3 3 0,-3-3 0 15,0-3-27-15,0 1-5 0,-3-4 0 0,0 1-1 16,0-3-46-16,3 0-9 0,-6-2-1 0</inkml:trace>
  <inkml:trace contextRef="#ctx0" brushRef="#br0" timeOffset="179904.3591">12840 9668 1370 0,'-3'13'39'0,"3"-13"8"0,3 5-38 0,3 1-9 15,-6 2 0-15,3 2 0 0,0 1 28 0,0 2 3 16,0-2 1-16,0 4 0 0,3 1 0 0,-3 3 0 15,-3-3 0-15,3 2 0 0,2 3-17 0,-5 1-3 16,3-1-1-16,-3 3 0 0,3-1 0 0,0-1 0 16,-3 1 0-16,3-1 0 0,-3-1-11 0,3 0-11 0,0-5 3 15,-3 0 0 1,3 0-60-16,-3-6-11 0,3 1-2 0</inkml:trace>
  <inkml:trace contextRef="#ctx0" brushRef="#br0" timeOffset="180420.5066">12881 9927 1249 0,'0'0'27'0,"0"-5"5"0,0 0 2 0,0-3 2 0,0 2-28 0,3 1-8 16,0 0 0-16,-3-1 0 0,3 1 53 0,3-3 10 15,-3 3 1-15,0 2 1 0,0-2-25 0,0 0-6 16,3 2-1-16,0 0 0 0,0 1-23 0,0-1-10 0,3 3 8 0,0 0-8 16,-3 0 10-16,3 0-10 0,0 3 12 0,0-1-12 15,0 1 0-15,0 0 0 0,2 2 0 0,-2 0 0 16,0 3 0-16,0-2 0 0,-3 1 0 0,3 1 0 15,-3-2 0-15,3 2 0 0,-3 0 0 0,0 2 0 16,-3-5 0-16,3 3 0 0,-3 0 0 0,-3 0 0 31,0-8 0-31,6 6 0 0,-3 2 0 0,0-3 0 0,-3-5 0 0,0 5 0 16,0-5 0-16,0 0 0 0,0 0 12 0,0 0-4 16,6 5 0-16,-6-5-8 0,0 0 8 0,0 0-8 15,0 0 0-15,0 0 0 0,0 0 20 0,0 0-4 0,3-5 0 0,-3-3 0 16,3 3 8-16,-3-6 0 0,3 3 1 0,-3 0 0 15,0-2 3-15,0-1 0 0,3 3 0 0,-3-2 0 16,0 2 10-16,0-3 2 0,3 3 1 0,-3 3 0 0,2-3-27 0,1 3-6 16,3-3 0-16,-3 3-8 0,0-3 0 0,3 2 0 15,0 1 0-15,3 2 0 0,-3-2 0 0,0 0 0 16,0-1 0-16,3 4 0 0,3-1 0 0,-3 1 0 16,3-1 0-16,-3 0 0 0,0 3 0 0,3 0 0 15,-4 3 0-15,4 0 0 0,-3-3 0 0,-3 2 0 16,0 1-8-16,-6-3 8 15,6 2 0-15,-6-2 0 0,6 6 0 0,-6-6 0 0,3 5-11 0,-3-5 1 0,0 0 0 0,3 5 0 32,-3-5-41-32,0 0-8 0,0 0-1 0,0 0-508 15,0 0-100-15</inkml:trace>
  <inkml:trace contextRef="#ctx0" brushRef="#br0" timeOffset="180641.354">13384 9718 1281 0,'0'0'28'0,"0"5"5"0,0 3 2 0,3 3 2 16,0 0-29-16,0-1-8 15,3 1 0-15,-3 2 0 0,0-2 46 0,3-1 8 16,0 1 2-16,-3-1 0 0,0-2-19 0,3 0-3 0,-3-3-1 0,3 1 0 0,-6-6-6 0,0 0-2 15,0 0 0-15,0 0 0 0,0 0-6 0,0 0-2 16,0 0 0-16,0 0 0 0,0 0-17 0,0 0 0 31,0 0 0-31,0-6-516 0,0 1-106 0</inkml:trace>
  <inkml:trace contextRef="#ctx0" brushRef="#br0" timeOffset="180819.5333">13310 9480 1404 0,'0'0'31'0,"0"0"6"0,0 0 2 0,0 0 0 0,0 0-31 0,0 0-8 16,0 0 0-16,0 0 0 0,0 0 13 0,0 0 2 15,0 0 0-15,0 0 0 0,0 0-3 0,0 0-1 16,0 0 0-16,0 0 0 16,0 0-35-16,0 0-8 0,0 0 0 0,6 3-601 0</inkml:trace>
  <inkml:trace contextRef="#ctx0" brushRef="#br0" timeOffset="181019.7309">13512 9599 1234 0,'12'8'27'0,"-6"-3"5"0,3 1 2 0,3 2 2 0,3-1-36 0,0 1 0 16,0 3 0-16,3-3 0 0,0 5 53 0,2 0 4 15,1-2 1-15,3 2 0 0,-3 0-29 0,-3 1-5 0,0-6-2 0,-1 0 0 16,1 2-12-16,-3-2-2 0,-3 0-8 0,3-3 12 15,-3 1-24-15,-3-6-4 0,0 0-2 0,0-3-430 16,-9 3-85-16</inkml:trace>
  <inkml:trace contextRef="#ctx0" brushRef="#br0" timeOffset="181156.9456">13745 9419 1620 0,'-6'13'46'0,"6"-2"10"0,-6 2-45 0,3 3-11 15,-3 5 0-15,0 6 0 0,-3 2 60 0,0 3 11 16,-3 2 1-16,0 3 1 0,0 3 7 0,0 5 2 0,0-3 0 0,-2 3 0 31,-4 3-53-31,3-1-10 0,3 1-3 0,-3-3-653 16,0 0-131-16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2T18:41:05.3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19263 10951 910 0,'0'0'20'0,"0"0"4"0,0 0 0 0,0-5 3 0,0 0-27 0,0-1 0 0,-3 1 0 0,3 0 0 15,0-3 95-15,-3 2 13 0,0-2 4 0,3 3 0 16,-3-3 12-16,-3 0 4 0,3-2 0 0,0 2 0 0,-3 0-49 0,0 0-10 16,1-3-1-16,-4 1-1 0,3-1-35 0,0 3-8 0,-6 0 0 15,3-2-1-15,-3 2-8 0,0-3-2 0,-3 1 0 0,3 2 0 16,-3 0 2-16,0 0 0 0,1 3 0 0,-1-3 0 15,-3 2 15-15,0 4 3 0,-3-4 1 0,3 4 0 16,0-1-4-16,-2 0-1 0,-1 1 0 0,-3-1 0 31,0 3-7-31,-6-3-2 0,4 3 0 0,-4 0 0 0,-3 3-12 0,3-3-8 16,-2 3 8-16,2-1-8 0,0 4 8 0,0-4-8 16,3 4 10-16,1 2-10 0,-4-3 0 0,3 3-12 15,-6-3 1-15,1 3 0 0,-4-3 3 0,0 1 0 16,-2-1 0-16,2 0 0 0,0 0 8 0,0 3-10 15,4-2 10-15,-1-1-10 0,3 0 10 0,3 1 0 16,1-1 0-16,-1-2 0 0,-3 2 0 0,0 0-8 0,0-2 8 0,-2 2-8 16,2 0 8-16,0-2-12 0,0 2 12 0,1 1-12 15,2-1 12-15,0 3 0 0,3-3 0 0,-3 3-8 16,4-3 8-16,2 1 0 0,0-1 0 0,3 0-8 16,-3 0 8-16,3 1 0 0,4-4 0 0,-4 4 0 15,0-4 0-15,0 1 0 0,-3 0 0 0,3-1 0 0,3 1 0 16,-2-3 0-1,-1 0 0-15,3 0 0 0,0 0 0 0,0 0 0 0,-3 0 0 0,3-3 0 16,0 3 10-16,3-2-2 0,1 2-8 0,-1 0 12 16,0-3 4-16,3 0 1 0,0 3 0 0,0 0 0 15,3-2-17-15,0-1 0 0,0 3 0 0,0-3 0 16,0 3 0-16,0 0 0 0,0 0 0 0,6 0 0 16,-6 3-12-16,6-3 1 0,-6 0 0 0,0 0 0 15,3 0-2-15,3 0-1 0,-8 0 0 0,2 0 0 0,0 0 14 0,-3-3 0 16,3 3 0-16,0-2 0 0,0-1 0 0,-3 0 0 15,3-2 0-15,-3 3 0 0,0-1 0 0,0 0 0 0,0 1 0 0,0 2 0 16,3-3 0-16,-3 3 0 0,1 3 0 0,-1-1 0 31,0 1 0-31,3 2 0 0,-3 3 0 0,0 0 0 16,0 3 0-16,0-1 0 0,0 3 0 0,0 3-9 0,3-2 9 0,-3 4-8 0,3 1 8 0,0-1-8 16,-3 3 8-16,3 0 0 0,-2-2-9 0,2 2 9 15,0 0 0-15,-3 0-9 0,3 1 9 0,-3-1 0 16,0 5-10-16,0-2 10 0,-3 3-8 0,3 2 8 15,-3-3 0-15,3 3-8 0,0-2 8 0,0 2 0 16,0 0 0-16,1 3 0 0,2-3 0 0,-3 2-8 16,3 1 8-1,0 3-8-15,3 4 8 0,0 4-8 0,0-1 8 0,0 3 0 0,0-3 0 0,3 1-8 16,0 2 8-16,-3-3 0 0,3 0 0 0,0 1 0 16,-3 2 0-16,3 2 0 0,-3-2 0 0,0 3 0 15,3-6 0-15,-3 3 0 0,-3-3 0 0,3 1 0 16,-3-4 0-16,3 4 0 0,0-1 0 0,-3 3 0 15,3 0 0-15,-3-5 0 0,3 2 0 0,0-2 0 16,3 0 0-16,-3-1 0 0,3-2 0 0,3-8 0 0,3 3 0 0,0 5 0 16,-3-2 0-16,0 4 0 0,3 1 0 0,0 2 0 15,-3-2 0-15,3 15 0 0,-3-4 8 0,3-1-8 16,3-2 8-16,-3-3-8 0,-9-3 0 0,3 0 0 16,6 1 0-16,0-4 0 0,0 1 0 0,-6-3 0 15,-3-3 0-15,3 3 0 0,0-2 0 0,0-1 0 16,-3-2 0-16,6 2 0 15,6 1 0-15,-6-3 0 0,-6-1 8 0,-3-2-8 16,3 3 0-16,3-5 0 0,6 2 0 0,-6 0 8 16,-9-3-8-16,6 3 9 0,9-2-9 0,-6-1 10 0,0 3-2 0,-3-2-8 0,6 2 12 0,0-3-4 15,0 1 3-15,-3-1 0 0,-3-2 0 0,3 3 0 16,3-1-20-16,-3 3-4 0,-9-2-1 0,6-4 0 31,3 4 14-31,0-3 0 0,-6 0 0 0,3-1 0 0,-3-1 0 0,3 1 0 16,6-1 0-16,-3 1 0 0,-12 1 13 0,9-3-1 0,6 3 0 0,0 0 0 15,0-3-20-15,-3 0-5 0,-3 0-1 16,3 1 0-16,3-1 14 0,-3 3 16 0,-9-3-3 0,6 0-1 16,6 0-12-16,-3 0 0 0,-9-2 0 0,3 2 0 15,0-3 0-15,3 4 0 0,3-1 0 0,-3 0 0 16,-6-3 0-16,6 1-16 0,9-3 3 0,-6 2 1 0,0-4 21 0,0 1 5 16,0-4 1-16,6 2 0 0,3-2-15 0,-6-1 8 15,-6-2-8-15,6-2 0 0,6-1 9 0,0 0-9 31,-9-5 8-31,0 0-8 0,3 8 8 0,-3-8-8 16,0 0 0-16,0 0 8 0,0 0 0 0,0 0 0 16,9 6 0-16,0-1 0 0,3-3-8 0,-3 4-11 15,-9-6 3-15,9 0 0 0,0 2 8 0,-1-2 0 0,4 0 0 0,0 0 0 16,6 0 9-16,-3 0-9 0,-6 0 12 0,3 0-12 16,3 0 0-16,-3 0 0 0,-3 3-12 0,2-3 3 15,-2 0 9-15,3 0 11 0,0 3-3 0,-3-1 0 16,-3-2-8-16,6 3-11 0,3 0 3 0,-3-1 0 15,-3-2 8-15,3 0 11 0,3 6-3 0,2-6 0 16,1 0-8-16,0 2 0 0,-3 1 0 0,6-1 0 0,3 1 0 0,-4 0-14 16,-5 2 3-16,3 0 1 0,3 1 10 0,3-1 0 15,-3 0 0-15,0 3 0 0,-1-3 0 0,1 3 0 0,0-2 0 0,0 2 0 16,-6-3 0-16,6 0 16 0,2 1-4 0,1-4-1 16,0 6-11-16,0-3 0 0,-3-5 0 0,5 6 0 15,10-6 0-15,-6 2-17 0,-6-2 4 0,3 3 1 31,2-3 12-31,1 0 0 0,0 0 0 0,-3 0 0 0,2 0 0 0,4-3 0 16,-3 3 0-16,3-2-9 0,-1 2 9 0,4 0 0 16,-3 0 0-16,6 0-8 0,-4 0 8 0,1 0 0 15,3 0 0-15,-4-6 0 0,1 6 0 0,-3 0 0 16,0 0 0-16,-1 0 0 0,1 0 14 0,0 0-2 16,0 0 0-16,-4 0 0 0,4 0-12 0,0 6-16 15,0-6 3-15,-1 0 1 0,-2 0 12 0,0 0 0 0,0 2 0 0,-1-2 0 16,1 0 0-16,0 0 0 0,-3 3 0 0,-1-3 0 15,4-3 0-15,0 3 0 0,0 0 0 0,0 0 0 16,-1-2 0-16,-2 2 0 0,3 0 0 0,0 2 0 16,-4-2 0-16,-2 0 0 0,3 3 0 0,-3-3 0 15,-3 0 0-15,2 0 0 0,-5 0 0 0,3 0 0 16,0 0 0-16,-3 0 0 0,3 0 0 0,-3 0 0 0,-1 0 0 0,4-3 0 16,-3 3 0-16,0-2 0 0,0 2 0 0,0 0 0 15,-3-6 0-15,-1 6 0 0,4 0 0 0,-3-2 0 16,3-4 0-16,-3 1 0 0,0 5 0 0,0-2 0 0,-3-1 0 0,0-2 0 15,-1 2 8-15,1-2-8 0,0-1 0 0,-3 1 0 16,0 0 9-16,0-3-9 0,-3 0 0 0,3 0 9 31,-3 0-1-31,0-3-8 0,0-2 12 0,3 0-4 0,-3-3 2 16,0-2 0-16,-3 2 0 0,6-5 0 0,-4-1-10 0,1-1 10 16,3-4-10-16,-3 1 10 0,0-1-10 0,0 1 0 15,0-9 9-15,0 4-9 0,0-4 0 0,0-2 0 16,0-3 0-16,-3 1 8 0,0-1-8 0,0-2 0 15,0-1 0-15,3 4 8 0,-6-4-8 0,0 1 0 16,0-3 8-16,3 0-8 0,0-3 11 0,-3-2-3 0,3 0 0 0,0 2 0 16,0-2 0-16,0 0 0 0,0-3 0 0,-3 0 0 15,6-3-8-15,-6 3 12 0,3-2-12 0,-3-3 12 16,3 2-4-16,-3-2-8 0,0 0 12 0,0-3-4 16,0-3-8-16,0 3 10 15,0 1-10-15,-3-1 10 0,0 3-10 0,-3-3 0 16,3-3 0-16,-3 3 0 0,0-2 13 0,0 5-2 15,0-1-1-15,3 1 0 0,-3 3-10 0,3-1-14 0,-3 1 3 0,3-1 1 0,-3 0 10 0,3 1 0 16,0 5 0-16,0-3 0 0,0 5 0 0,0-2 0 16,0 0 0-16,0-1 0 0,0-2 0 0,3 3 0 15,-3-3-9-15,0 3 9 0,3 2-15 0,0-2 2 16,-3 0 0-16,3-1 0 0,0-1 1 0,-3-1 1 31,3 2 0-31,0 1 0 0,-6 0 11 0,6 5 0 0,-3-3-9 0,0 3 9 0,-2 0 0 0,2 0 0 16,-3 0 0-16,3 3 0 0,0 0 0 0,-3 2 0 15,0 3 0-15,3 0 0 0,0 5 0 0,-3 0 0 16,3 1 0-16,0-1 0 0,-3 3 0 0,3-3 0 16,0 3 0-16,0-3 0 0,0 6 0 0,0-1 0 15,0-2 0-15,0 0 0 0,0 3 0 0,0-1 0 16,0 1 0-16,3 2 0 0,-3 0-9 0,0 0 9 0,0 6-12 0,0-4 12 31,0 4-8-31,0-1 8 0,-3 6 0 0,3 0 0 16,-3 0 0-16,0 2 0 0,0 1 0 0,-2-1 0 15,-1 3 19-15,0 3 1 0,-3-1 0 0,0 1 0 16,0 3 2-16,0-1 1 0,-3 3 0 0,-3 3 0 16,3-3-7-16,-2 5-2 0,-4-3 0 0,0 4 0 15,-3 2-2-15,0 2 0 0,0-2 0 0,-2 0 0 0,2 3-3 0,-3-3-1 16,3 0 0-16,-3 2 0 0,4-2-8 0,-4 0 8 16,3 3-8-16,-3-3 8 15,-2 0-34-15,2 2-7 0,0-5-2 0,-3 3-794 0,6 0-159 0</inkml:trace>
  <inkml:trace contextRef="#ctx0" brushRef="#br0" timeOffset="1215.7811">20344 10284 1418 0,'0'0'31'0,"0"0"6"0,0 0 2 0,0 0 1 0,0 0-32 0,0 0-8 15,0 0 0-15,0 0 0 0,0 0 44 0,-6 8 8 16,3-2 0-16,3-1 1 16,-3 3-21-16,3 0-4 0,0 0 0 0,3 5-1 15,-3 0 9-15,3 6 3 0,-3-1 0 0,3 3 0 0,0 3-6 0,0 0-1 0,-3 2 0 0,0 1 0 32,3-1-10-32,-3 1-2 0,0-1-1 0,-3 1 0 15,0-1 3-15,0-2 1 0,3-3 0 0,0 3 0 16,-3-3-11-16,0 0-3 0,3 0 0 0,0 1 0 0,0-4 0 15,0 1 0-15,-3-3 0 0,3-1 0 0,0-1 0 0,3-1 0 16,-3 0 0-16,0-2 0 0,3-1-9 0,-3-2 8 16,3 0-8-16,-3 0 8 0,0-8-8 0,3 5 0 15,-3-5 0-15,0 0 0 16,0 0-51-16,0 0-5 0,0 0-2 0,0 0 0 16,0 0-62-16,0 0-12 0,6-5-2 0</inkml:trace>
  <inkml:trace contextRef="#ctx0" brushRef="#br0" timeOffset="1645.6823">20311 10335 493 0,'0'0'10'0,"0"0"2"0,0 0 1 0,0 0 3 0,3-6-16 0,3 1 0 0,-3 0 0 0,0 2 0 16,3-2 98-16,0 0 17 0,-3-1 3 0,-3 6 1 15,0-5 12-15,3 0 2 0,3-1 1 0,-6 6 0 0,3-5-26 0,0 0-6 16,0 2-1-16,-3 3 0 0,6-5-36 0,-6 5-7 16,2-5-2-16,-2 5 0 0,3-3-20 0,-3 3-5 15,0 0-1-15,6-5 0 0,-6 5-10 0,0 0-1 16,6-3-1-16,-6 3 0 0,0 0-5 0,3-3-1 0,3-2 0 0,-6 5 0 15,0 0 6-15,0 0 1 0,6-3 0 0,-6 3 0 16,0 0-19-16,0 0 0 0,0 0 0 0,0 0 0 16,0 0 16-16,0 0 4 0,0 0 0 0,0 0 0 15,0 0-10-15,0 0-2 0,0 0 0 0,0 0 0 16,0 0-8-16,0 0 8 0,0 0-8 0,-6 6 8 0,3-1-8 16,3-5 0-16,0 0 0 0,0 0-11 0,-6 5-1 0,3 1 0 15,3-6 0-15,0 0 0 31,0 0-106-31,-3 5-22 0,3-5-4 0</inkml:trace>
  <inkml:trace contextRef="#ctx0" brushRef="#br0" timeOffset="3586.1219">20365 10298 1112 0,'0'0'24'0,"0"0"6"0,0 0 1 0,0 0 0 0,-6-6-31 0,0 4 0 0,0-1 0 0,0-2 0 0,0-1 105 0,3 4 15 16,0-6 4-16,-3 5 0 0,0-2-29 0,3 0-6 15,-3-1-1-15,3 1 0 0,3 5-16 0,-3-3-3 16,-3-2-1-16,6 0 0 0,0 5-24 0,0-5-4 16,0-1-2-16,0-2 0 0,0 3-8 0,0-3-2 15,6 3 0-15,-3-3 0 0,0 0-7 0,3 0-1 16,3 0-1-16,0 0 0 16,0 0-11-16,3 0-8 0,0-2 12 0,-4 2-12 15,4 2 0-15,0 1 0 0,3 0 0 0,0 2 0 16,-3 1 0-16,3 2 0 0,0 0 0 0,-3 0 0 0,2 5 0 15,1-3 0-15,-3 4 0 0,-3-1 0 0,3 0 0 16,-3 1 0-16,-3 2 0 0,3-3 0 0,-3 3 10 0,0 0-10 16,-3 2 8-16,0 1-8 0,0 2 9 0,-3 0-9 15,0 1 10-15,-3 4-10 0,0-2 10 0,-3 5-10 0,0-2 10 0,-6 2-10 16,3 3 9-16,0-3-9 0,-3 0 8 0,-3 3-8 16,0-3 9-16,1-3-9 0,-1 4 10 0,3-4-10 15,-6-2 12-15,3 0-3 0,0-3-1 0,3 0 0 16,0-2 2-16,-3 0 0 0,4-4 0 0,-1-1 0 15,-3-1 14-15,3 0 2 0,0-2 1 0,3-3 0 16,3 3-17-16,0-3-10 0,-3-3 12 0,3 3-12 0,0-3-11 0,6 3-9 16,0 0-1-16,0-5-1 15,0-3-120-15,6 3-24 0,0-3-5 0,3-3-828 16</inkml:trace>
  <inkml:trace contextRef="#ctx0" brushRef="#br0" timeOffset="4469.8542">21225 10118 1036 0,'0'0'23'0,"0"8"5"0,-3 2 0 0,0 3 1 0,3 3-29 0,-3 0 0 0,3 3 0 0,-3-1 0 16,0 1 31-16,3-3 0 0,0 2 0 0,0-2 0 15,0 0-1-15,0 0 0 0,0-3 0 0,0 3 0 0,0-6 19 0,0-2 4 16,3 0 1-16,-3 0 0 0,3-2 6 0,-3-6 0 15,0 0 1-15,0 0 0 0,0 0 11 0,0 0 3 16,0 0 0-16,0 0 0 0,0-6-9 0,0-2-2 0,-6 3 0 0,3-3 0 16,0-2-20-16,-3-1-5 0,3 0-1 0,0 1 0 15,-3-3-15-15,0-1-3 0,3-2-1 0,0 3 0 16,0-3 7-16,0 3 2 0,3 0 0 0,0-3 0 16,0 3-28-16,0 0-17 0,3-1 2 0,0 1 1 15,3 2 14-15,0-2-9 0,-3 5 9 0,3-2-8 31,3 2 8-31,3 0 0 0,-6 3 0 0,6-1 0 0,0 1-8 0,-3 0 8 16,2-1-8-16,-11 6 8 0,0 0 0 0,18-2-10 16,0-1 10-16,0 3 0 0,-3 0-8 0,0 3 8 15,-3-3 0-15,3 2 0 0,-1 1-8 0,-5 0 8 16,-9-3 0-16,12 5 0 0,0-2 0 0,-3-1 0 16,-9-2 0-16,9 6 0 0,-6-1 0 0,3 0 0 0,-3 0 0 15,-3 3 0-15,0-2 0 0,0 2 0 0,0 0 0 0,-3-1-10 16,-3 4 1-16,3 0 0 0,0 2 0 0,-3 0 0 15,3-2-1-15,-3 5 0 0,-3 2 0 0,6-2 0 16,3 0 10-16,-3-3-13 0,0 6 5 0,3-6 8 16,3 0-11-16,0 0 11 0,-3 1-8 0,3-7 8 0,0 4-8 15,3-6 8-15,3 1-8 0,-9-6 8 0,0 0 0 0,12 2-10 32,0-2 10-32,0-2 0 0,0-4 0 0,-3-2 0 0,3 3 0 0,-4-5 0 15,4-4 12-15,-3 4-1 0,-3-4 0 0,3 1 0 16,-3 0 2-16,0 0 1 0,-3 0 0 0,0 2 0 15,-3-2 2-15,-3 2 0 0,3-2 0 0,-6 5 0 16,0-3-1-16,3 1 0 0,0 2 0 0,-3 0 0 16,0 3-15-16,0-3 8 0,3 2-8 0,3 1 0 15,-3 0 0-15,3 2-18 0,0 3 2 0,0-5 1 16,0 0-50-16,0 5-11 0,3-6-1 0,3-2-587 16,0 3-118-16</inkml:trace>
  <inkml:trace contextRef="#ctx0" brushRef="#br0" timeOffset="4835.4133">21737 9374 1342 0,'0'0'29'0,"0"0"7"0,0 0 0 0,0 0 3 0,6 0-31 0,-6 0-8 16,0 0 0-16,-3 11 0 0,0 2 70 0,3 0 13 0,-3 6 2 0,-3-1 1 0,3 3-30 0,3 6-7 15,0-1-1-15,-3 6 0 0,0-3 48 0,0 3 10 16,6 0 2-16,0 2 0 31,-6-2-108-31,3 5-30 0,3 0-2 0,0-3 0 0,0 3 32 0,0-2 16 0,0-1-1 0,0 1-1 0,3 2-14 0,-3-3 0 16,0-2 0-16,0 0 0 0,0-1 8 0,-3-2-8 15,0 3 0-15,0-5 0 0,3-1 0 0,-3-2 0 16,-3 0 0-16,3-3 0 0,3-3 0 0,0-2-21 16,-3 0 3-16,0-5 1 15,3 2-44-15,-3-5-9 0,2-3-2 0,-4 0-506 16,-1-2-102-16</inkml:trace>
  <inkml:trace contextRef="#ctx0" brushRef="#br0" timeOffset="5436.7237">21603 9967 1450 0,'0'0'32'0,"0"0"6"0,0 0 2 0,0 0 1 0,0 0-33 0,0 0-8 0,3 8 0 0,-3-3 0 15,3 0 28-15,3 1 3 0,3-1 1 0,0 0 0 16,2-5-32-16,4 0-13 0,-3 0 1 0,6-2 0 15,0 2 21-15,0-3 5 0,0 0 1 0,3 1 0 16,-1-4 14-16,1 4 3 0,-3-1 1 0,0-2 0 0,0 2 3 0,0 1 0 16,-4-1 0-16,-2 0 0 0,0 1-20 0,0 2-3 15,0 0-1-15,0 0 0 0,-12 0-3 0,9 0-1 16,3 0 0-16,-6-3 0 0,3 6 4 0,-9-3 0 16,0 0 0-16,6 0 0 0,-3 2 15 0,-3-2 3 15,0 0 1-15,0 0 0 0,0 0-15 0,0 8-2 16,-3 0-1-16,0 3 0 15,-3-1-13-15,3 1 0 0,0 2 0 0,-3 0 0 16,0 1 0-16,3 1 0 0,-3 1 0 0,3-2 0 16,0 1 0-16,0 1 0 0,0 0 0 0,3 0 0 15,0-3 0-15,-3 0 0 0,0-2 0 0,6 0 0 16,0-1 0-16,-3 1-10 0,0-3 2 0,3 0 0 16,-3-8 8-16,6 5 0 0,-6-5 0 0,0 0 0 0,0 0 0 15,12-3 11-15,-3 1-3 0,-3-4 0 0,3 1 9 0,0-3 2 0,-3 0 0 0,0-2 0 16,2 2 5-16,-5-3 0 0,0-2 1 0,3 0 0 15,-6 2-15-15,3 0-10 0,0 1 12 16,-3 2-12-16,0-3 9 0,0 1-9 0,0 5 0 0,0-1 9 16,-6-2 2-16,6 6 0 0,0 2 0 0,0-3 0 15,-3 6-3-15,3-3 0 0,0 0 0 0,0 0 0 32,0 5-8-32,0 3 0 0,3 0 0 0,0-3 0 0,0 3 0 0,0 0 0 15,3 0 0-15,-3 0 0 0,0 0 0 0,3 0 0 16,-3-3-9-16,3 0 9 0,0 1-16 0,3-1 1 15,-3-2 0-15,0-1 0 16,0-2-36-16,3 0-7 0,0-2-2 0,-3-1 0 16,0-2-40-16,3-1-8 0,-1-2-1 0,-2 0-439 15,0-5-88-15</inkml:trace>
  <inkml:trace contextRef="#ctx0" brushRef="#br0" timeOffset="5939.4478">22231 9451 1004 0,'-9'-11'28'0,"9"6"7"0,6 0-35 0,-6-1 0 16,-3-1 0-16,0 1 0 0,6 1 100 0,-3 5 12 0,0 0 4 0,-3-3 0 16,0 3-27-16,3 0-5 0,0 0 0 0,-3 3-1 15,0 5-31-15,0 0-5 0,3 2-2 0,3 4 0 16,0-1 46-16,-3 3 9 0,-3 0 1 0,6 2 1 31,0 1-114-31,0 2-24 0,-6 3-4 0,6-3 0 0,0 5 49 0,0-2 11 0,-6 3 1 0,3-1 1 31,-3 0-7-31,6 1-2 0,-3-1 0 0,-3 1 0 16,0-3-13-16,3 2 0 0,3-2 8 0,-3 0-8 16,3-3 16-16,0-3 0 0,0 1 0 0,3-1 0 0,3-2-24 15,-3-2-5-15,-3-4-1 0,6 3 0 0,-3-5 14 0,-4 3 15 16,7-3-3-16,0-3-1 16,-3 0-11-16,3-2 0 0,-3 0 0 0,-6-3 0 0,0 0 0 0,12-6 0 15,-3 1 8-15,-9 5-8 0,9-8 11 0,3-2-3 0,0-4-8 0,-3 1 12 16,0 0-12-16,0 0 0 0,-6-3 8 0,5 0-8 15,-5 0 0-15,0 3 8 0,0-3-8 0,-3 3 0 16,0-3 8-16,0 5-8 0,-3-2 0 0,0 0 0 16,0 2 12-16,0 3-4 0,-2 3-8 0,-1 0 12 15,3 2 0-15,-3 0 0 0,0 3 0 0,3 3 0 0,-6 0-12 16,0 5 11 0,3 0-11-16,3 2 10 0,0 1-10 0,-6 5 0 0,0-1 9 0,9 4-9 15,0-6 0-15,0 6 0 0,0-3-10 0,0 0 10 16,9 2-8-16,-3-2 8 0,-3 0 0 0,3 0 0 15,0-3-24-15,3 0 3 0,0-2 0 0,-6-1 0 16,9-2-30-16,0-2-5 0,2-1-2 0,-2-3 0 31,3-2-51-31,0-2-11 0,0-3-1 0,0 2-687 0</inkml:trace>
  <inkml:trace contextRef="#ctx0" brushRef="#br0" timeOffset="6555.0591">22695 9866 1292 0,'6'3'28'0,"-6"-3"7"0,0 0 1 0,0 0 0 0,0 0-36 0,0 0 0 0,0 0 0 0,0 0 0 0,-3-5 119 0,3 5 17 31,-3-6 3-31,-3 1 1 0,6 5-45 0,0 0-9 0,0 0-2 0,0 0 0 16,-12-3-33-16,9 1-7 0,-6 4-2 0,0 1 0 16,1 0-24-16,2 2-5 0,0 0-1 0,-3 3 0 15,3 0-2-15,0 0-1 0,3 3 0 0,0 2 0 16,0 3-9-16,-3-3 0 0,6 3 0 0,0 0 0 16,0 0 0-16,0 0 0 0,0 2 0 0,6-5 0 15,0 3 0-15,0-3-11 0,0-2 11 0,-3 0-12 0,6-3 12 0,-3-3 0 16,3 0 0-16,-1-2 0 0,7-1 0 0,-15-2 0 15,0 0 0-15,15-2 0 0,0-6 0 0,-3 3 0 16,-3-3 0-16,-6-3 0 0,9-2 0 0,-3-3 9 16,0 0-1-16,-3 0-8 0,0-2 14 0,0-4-4 15,-3-1-1-15,5-4 0 0,-5 1 6 0,-3 2 1 16,3-3 0-16,0 4 0 16,-3-6 3-16,-3 2 1 0,-3 1 0 0,3-1 0 15,-2-2-20-15,5 3 0 0,-9-4 0 0,6 1 0 16,-3 6-11-16,3-4 1 0,-6 6 0 0,6 2 0 15,0 1 18-15,0-1 3 0,3 6 1 0,-3 0 0 16,-6 2-12-16,9 3 0 0,0 0 0 0,0 8 0 16,0 0 0-16,0 0 0 0,0 0 0 0,0 6 0 0,0-4-14 15,0 9-5-15,0 0-1 0,0 2 0 0,9 3 10 0,-9 5 2 0,3-3 0 16,0 9 0-16,0-1-5 0,0 6-1 0,6-3 0 0,-9 0 0 16,3 6 14-16,3-6 0 0,0 0 9 0,0 0-9 15,-1 0 0-15,1 0 0 0,3 0 0 0,0-2 0 16,0-1 0-16,0-7-8 0,0 2-1 15,0-3 0 1,-3-2-27-16,6 0-4 0,-6-3-2 0,0-2 0 0,0-3-30 0,-6-3-7 0,9-2-1 0,-9-3-515 16,0 0-103-16</inkml:trace>
  <inkml:trace contextRef="#ctx0" brushRef="#br0" timeOffset="6802.2847">22153 9668 1668 0,'0'0'47'0,"0"0"11"0,0 0-46 0,15-5-12 0,3 2 0 0,3-2 0 0,-3-1 123 0,3 4 22 0,-3-1 5 0,2 0 1 16,4 1-70-16,-3-1-13 0,0 0-4 0,0 1 0 15,0 2-47-15,-1-3-9 0,-2 3-8 0,3 0 9 32,0 3-114-32,0-1-23 0,0 1-5 0,-9 2-1 0</inkml:trace>
  <inkml:trace contextRef="#ctx0" brushRef="#br0" timeOffset="7886.7008">23436 9268 1515 0,'0'0'33'15,"0"0"7"-15,0 0 2 0,0 0 1 0,0 8-35 0,0 3-8 0,0 2 0 0,0 0 0 0,0 1 35 0,9 1 5 16,-6 7 0-16,0-1 1 0,3 5 2 0,0 3 0 0,3-2 0 0,-3 2 0 16,3 3-14-16,0-3-2 0,-3 3-1 0,0-1 0 15,6 1 5-15,-6-6 1 0,-3 1 0 0,6-1 0 16,-9-2-17-16,8-3-3 0,-8 1-1 0,3-1 0 16,0-5 13-16,0 5 4 0,-3-5 0 0,0-3 0 15,0-3 7-15,0 1 1 0,0-6 1 0,0 1 0 31,-3-4-7-31,3-2-2 0,0 0 0 0,0-2 0 0,0-1 3 0,-3-5 0 16,6 3 0-16,0-6 0 0,0-5-21 0,3 0-10 16,-3-2 10-16,3-3-10 0,0 0 8 0,3-1-8 0,-9 4 0 0,6-3 0 0,0 2 0 0,3 1 0 15,0-1 0-15,0 3 0 0,0 3 0 0,0 0 0 16,3 0 0-16,0 5-10 0,-4 0 0 31,4 2 0-31,0 4 0 0,-3 2 0 0,6 0-1 0,-3 2 0 0,0 4 0 0,-3-1 0 0,3 0 2 0,-6 1 0 16,0 4 0-16,3 1 0 0,-1-3 9 0,-5 2 0 15,3 3 0-15,-3-2 0 0,-3 0 0 0,0 2 0 16,0-3 0-16,-3 4 0 0,-3-1 14 0,3-3-2 16,-5 4 0-16,8-4 0 0,-9 4 4 0,0-4 0 15,-3 3 0-15,3-2 0 0,3 0-7 0,-3-4-1 16,0 1 0-16,3 0 0 16,0 0-8-16,0-2 0 0,-3-4 0 0,9-2 0 31,-3 5-29-31,3-5-8 0,0 0-2 0,0 0 0 0,0-5-143 15,3-3-29-15,3-2-5 0</inkml:trace>
  <inkml:trace contextRef="#ctx0" brushRef="#br0" timeOffset="8239.799">23913 9615 1119 0,'0'0'24'0,"0"0"6"0,0 8 1 0,0 2 1 0,0-2-32 0,0 3 0 0,0 2 0 0,0-2 0 15,6 2 88-15,-6 0 12 0,0 1 3 0,3-1 0 16,-1 0-21-16,1 0-4 0,0-2-1 0,0-1 0 15,6 1-4-15,-3-3-1 0,0 0 0 0,3-3 0 16,0 0-41-16,-9-5-9 0,12 3-2 0,-3-6 0 0,3 1 18 0,-3-4 3 16,6-1 1-16,0-1 0 0,-4 0-26 0,-2-3-4 15,9 0-2-15,-6-2 0 0,0 0-10 0,-3 0 0 16,3-3 0-16,-3 3 0 0,3-1 0 0,-3 1 0 16,-3 0 11-16,-3 2-11 0,6 1 0 0,-7 5 0 15,4-1 0-15,-6 6 0 0,0 0 0 0,3-2 0 31,-3 2 0-31,6 8 0 0,-3-1 0 0,0 9 0 0,0 3 0 0,0 2 0 16,-3 3 21-16,0 5-1 0,-3 3-1 0,0 5 0 16,0 2 16-16,-6 4 3 0,6-4 1 0,-3 6 0 15,1-5-14-15,-1 0-2 0,-3 0-1 0,9-6 0 16,-3 0-22-16,3-5 0 0,0 3 0 0,0-5 0 16,3-4-104-16,6-1-26 15,0-1-5-15,-1-3-1 0</inkml:trace>
  <inkml:trace contextRef="#ctx0" brushRef="#br0" timeOffset="10256.6818">21582 10784 1093 0,'0'0'31'0,"-3"-2"7"0,-3-4-30 0,6 6-8 15,0 0 0-15,0 0 0 0,0 0 86 0,0 0 16 16,0 0 3-16,0 0 1 0,0 0-34 0,0 0-8 16,0 8 0-16,0 3-1 0,3 2-16 0,0 0-3 0,0 6-1 0,3 0 0 15,-3-1-17-15,3 3-3 0,0 3-1 0,0 0 0 16,0 2 11-16,0 1 3 0,-3-1 0 0,0 1 0 15,3 2-20-15,-3 0-3 0,2 0-1 0,-2 0 0 16,-3 3 12-16,3-3 1 0,0 0 1 0,0-3 0 0,-3 1 5 16,0 2 1-16,3-5 0 0,-3 0 0 0,0-3-16 0,0-3-2 15,3 1-1-15,-3-3 0 0,3 0 1 0,-3-3 0 16,0-3 0-16,3 1 0 0,-3 2-6 0,0-7 0 16,0 1-8-16,3-1 12 0,0-1-12 15,-3-5 0-15,0 0 0 0,0 0 0 16,0 0-64-16,0 0-7 0,6-5-1 0,-6-3-592 0,0-3-120 0</inkml:trace>
  <inkml:trace contextRef="#ctx0" brushRef="#br0" timeOffset="10819.1641">21552 10930 1573 0,'0'0'34'0,"0"-5"7"0,0-1 2 0,0 4 2 0,3-4-36 0,-3 1-9 16,0-3 0-16,3 3 0 0,0-6 52 0,0 3 8 16,0 0 1-16,3 1 1 0,-3-4-34 0,6 0-6 15,-3 3-2-15,6 0 0 0,-3-2-8 0,0 2-1 0,3 0-1 0,2 0 0 16,1 3-10-16,0-1 0 0,3 1 0 0,-6 0 0 0,-3 0 0 16,6-1 0-16,0 4 0 0,-3-1 0 0,-1 3 0 0,-2 0 0 15,6 3 0-15,-6-1 0 0,3 4 0 0,-12-6 0 16,6 10 10-16,0 3-10 0,3-2 29 0,-6 2-1 15,-3 0 0-15,0 6 0 0,0 0-20 16,0 2-8-16,-3-3 0 0,-3 3 0 16,-3 1 0-16,6 1 0 0,-6-1-13 0,-3 1 4 15,0-2 9-15,3 3 9 0,-2 0-1 16,-4 0-8-16,3-3 10 0,0 3-10 0,0-3 8 0,3 0-8 16,-3 0 12-16,3-2-2 0,0-1-1 0,0 1 0 15,3-6-9-15,0 0 0 0,0 1 0 0,6-4 0 16,-3-2 0-16,3-3 8 0,0-5-8 0,0 6 8 15,0-1-8-15,0-5 0 0,0 0 0 0,3 3 8 0,6-6-8 0,-3 0 0 16,-3 1 0-16,3-1 0 0,-3 0 0 0,-3 3 0 16,3-5 0-16,3 3 8 0,-3-1-8 0,3 0 0 0,3 1 0 0,-3-1 0 15,-6 3 0-15,0 0 0 0,12 0 0 0,-6 5-11 16,3-2 11-16,3 2 0 0,-3 3 0 0,0 3 0 16,-1-1 0-16,4 4-13 0,-3-4 5 0,6 3 8 15,-3 1-9-15,0-1 9 0,0-3 0 0,3 4 0 16,0-4 0-16,-3-2 0 0,-1 3 0 0,4-1 0 0,-3-4 0 15,0-1 0-15,0 3 0 0,-3-3 0 0,0-2 0 16,0-1 0-16,0 1 0 0,-9-3 0 0,0 0 0 0,12 3 0 16,0-3 0-16,-3 0 0 15,-1 0-126-15,-2 0-18 0,0 0-4 0</inkml:trace>
  <inkml:trace contextRef="#ctx0" brushRef="#br0" timeOffset="11418.8196">22103 11340 1598 0,'0'0'35'0,"0"0"7"0,0 0 2 0,-3-3 1 0,3 3-36 0,-3-2-9 0,0-1 0 0,3 3 0 15,0 0 56-15,0 0 8 16,0 0 3-16,0 0 0 16,0 0-7-16,3-5 0 0,3-3-1 0,0 5 0 15,3 1-40-15,0-1-8 0,3-2-2 0,-4 2 0 16,1 0 1-16,-9 3 0 0,12 0 0 0,3-2 0 0,-3 2-10 16,-12 0 0-16,0 0 9 0,15 5-9 0,0-5 10 0,-6 5-2 15,-3 1-8-15,-6-6 12 0,9 2-12 0,-6 6 8 16,0-3-8-16,-3 3 0 0,-3 0 24 15,3-2 0-15,-3 2-1 0,-3 2 0 0,3-2-23 0,-3 0 0 0,-3 0 0 0,6 0-12 16,0 2 12-16,-3-2 0 0,0-2 0 0,6-6 8 16,-3 8-8-16,0-3 8 0,-6 0-8 0,9-5 8 15,0 0-8-15,0 0 0 0,0 0-8 0,-3 6 8 16,0-1 0-16,3-5 0 0,6 2 0 0,-3 1 0 16,0 0 0-16,3-1-12 0,0 1 2 0,3 0 0 15,0-1 10-15,0 4 0 0,3-4-9 0,0 1 9 0,-1 0 0 0,7 5 15 16,-6-6-3-16,0 3 0 0,3 3-12 0,-3 0-16 15,-3 0 3-15,0-2 1 0,-3 1 12 0,3 1 0 16,-9 0 0-16,6 0-9 0,-3 0 9 0,-3 3 0 16,0-3 0-16,-9 0 8 0,9 2 0 0,-6 1 0 15,3-3 0-15,-3 0 0 0,0 0 4 0,-3 0 2 16,0-6 0-16,9-2 0 16,0 0 6-16,-12 6 2 0,0-1 0 0,3-3 0 15,9-2-10-15,-12 3-3 0,3-3 0 0,0 0 0 16,1 0-9-16,8 0 0 0,0 0 0 0,-12-3 0 15,3 1-35-15,9 2-2 0,-3-3-1 16,3 3 0-16,0 0-45 0,-3-5-9 0,3 0-1 0,3-1-519 16,3 1-104-16</inkml:trace>
  <inkml:trace contextRef="#ctx0" brushRef="#br0" timeOffset="11756.5453">22421 11377 1335 0,'0'0'29'0,"0"0"7"0,0 0 0 0,0 0 2 0,0 0-30 0,0 0-8 0,0 0 0 0,3 8 0 15,-3 0 64-15,9 0 11 0,-3 0 2 0,0-3 1 16,0 6-11-16,0-3-3 0,3 2 0 0,-3 1 0 16,3-3-24-16,0 2-4 0,0-2-2 0,0 3 0 0,0-3-15 0,0 0-3 15,-1 0-1-15,1 0 0 0,0 0-6 0,0-1-1 16,-3-1 0-16,3-1 0 0,0 0-8 0,0 1 0 16,-3-1 0-16,0-2 0 15,-6-3-40-15,9 2-11 0,-3 1-1 0,-6-3-524 0,0 0-105 0</inkml:trace>
  <inkml:trace contextRef="#ctx0" brushRef="#br0" timeOffset="11987.6596">22526 11409 1332 0,'0'0'29'0,"0"5"7"0,-3 6 0 0,3-3 1 0,-6 2-29 0,3 1-8 16,0 2 0-16,0 0 0 0,0-2 68 0,3 2 12 15,-3-2 2-15,3 2 1 0,-3-3-31 0,3 4-7 0,0-6-1 0,-3 2 0 16,3-2-44-16,3 0 0 0,-3-8-10 0,0 5 2 16,0-5-26-16,0 0-5 0,0 0-1 0</inkml:trace>
  <inkml:trace contextRef="#ctx0" brushRef="#br0" timeOffset="12488.1774">22648 11245 1198 0,'-9'-5'34'0,"9"5"7"0,0 0-33 0,-3-3-8 16,3 3 0-16,0 0 0 0,-9-5 92 0,9 5 16 16,9-6 3-16,-3-2 1 0,3 3-57 0,-1-3-11 15,1 3-3-15,-3-3 0 0,6 3-8 0,-3-3-1 16,0 2-1-16,-3 1 0 0,3 2-14 0,0 3-2 16,0-2-1-16,-9 2 0 0,0 0 5 0,9 2 1 15,-6 4 0-15,9-1 0 0,-6-2 2 0,-3 5 1 0,0 0 0 0,3 2 0 16,-6-2-14-16,0 3-9 0,0 2 12 0,-3-3-12 15,0 1 22-15,-3 0-2 0,3-1-1 0,-6 1 0 16,3-1 8-16,3 1 1 0,-6 0 1 0,0-4 0 0,6 1-13 16,0-2-2-16,-3 2-1 0,0-3 0 0,3 0-5 15,0 3-8-15,0-3 11 0,3-2-11 16,6 2 0-16,-6-5 0 16,3 6-12-16,3-4 3 0,3 4 9 0,-6-1-10 0,9 0 10 0,-6 0-10 15,6 3 10-15,-3-2 0 0,0-1 8 0,-1 3-8 16,1 0 0-16,-3-3-15 0,6 3 3 0,-6 0 0 15,-3-3 12-15,0 3 13 0,3 0-2 0,-6 0-1 16,0 0-10-16,0 0 0 0,0 0 0 0,0 3-11 16,0-4 24-16,-6 4 5 0,0 0 1 0,-3-1 0 15,0 3 25-15,-3-2 4 0,1 0 2 0,-4-1 0 0,3-2-2 0,0 3-1 16,0-3 0-16,-3-3 0 0,3 3-34 0,6-5-13 16,6-3 11-16,0 0-798 15,0 0-159-15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2T18:43:25.4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5773 5006 1332 0,'0'0'37'0,"0"0"10"0,0 0-38 0,0 0-9 0,0 0 0 0,0 0 0 16,-3 5 24-16,3-5 4 0,0 0 0 0,0 0 0 15,0 0-28-15,0 0 0 0,0 0 0 0,0 0 0 16,0 0 0-16,6-5 13 0,0-3-3 0,3 3-1 16,-3-6 23-16,3 3 4 0,0 0 0 0,3-2 1 31,-3 4-4-31,0-2-1 0,3 0 0 0,0 1 0 16,0 1-23-16,-1-2-9 0,4 3 0 0,-3 0 9 0,3-1-9 0,0 4 0 15,-3-1 0-15,3 1 0 16,0 2 0-16,0 0 8 0,-1 0-8 0,-2 2 8 0,3 1 5 0,0-1 1 15,0-2 0-15,0 0 0 0,-3 3-2 0,3 0-1 0,-3-3 0 0,0 0 0 32,-4 0-1-32,4 0 0 0,0 0 0 0,0-3 0 0,0 3-10 0,0-3 8 0,3 3-8 0,0 0 8 15,-3 0-8-15,5 0 0 0,-2 0 0 0,3 3 0 16,0 0 0-16,3-1 0 0,-3 4 0 0,0-4 0 16,0 4 8-16,2-1 0 0,1 0 0 0,0 0 0 15,0 1 2-15,-3 2 0 0,3 0 0 0,-1-3 0 16,-2-2-10-16,0 2 0 0,-3-2 0 0,0-1 8 15,-3 1-8-15,0-1 0 16,0 1 0-16,-1-3 0 0,-2 3 0 0,3-3 0 0,-3 0 0 0,3 0 8 16,-3 0-8-16,3-3 0 0,-3 3 0 0,3-3 0 15,0 1 0-15,0 2 0 0,0-3 0 16,-1 3 8-16,4-2 5 0,0 2 1 0,0 0 0 16,0 0 0-16,0 0-3 0,-3 2-1 0,3-2 0 0,0 3 0 15,-4-1-10-15,4 1 0 0,-6-3 0 0,6 0 0 16,-3 3 0-16,0-3 0 0,0 2 0 0,0-2 0 0,0-2 0 0,-3 2 0 15,3-3 0-15,-4 0 0 0,1 1 0 0,0-3 8 16,0-1-8-16,3 1 0 0,-3 0 0 0,3-1 0 16,-3-2 0-16,3 0 0 0,0 1 0 0,0-1 0 15,0 0 0-15,2 2 0 0,-2-2 0 0,3 6 0 16,-3-1 0-16,0 1 0 0,3-4 0 0,-3 6 0 16,0-2 0-16,0 2 0 15,0 2 0-15,-4-2 0 0,4 3 0 0,0-3 0 16,-3 3 8-16,3-3-8 0,0 0 8 0,0 0-8 15,-3 0 10-15,6 0-10 0,-3 0 12 0,0 0-12 16,2 0 14-16,1 0-4 0,0 0-1 0,0 0 0 16,0 0-9-16,0 0 8 0,0 0-8 0,0 0 8 15,-1 0-8-15,4 0 0 0,-3 0 0 0,0 0 8 16,0 0-8-16,0 0 0 0,0 0 0 0,3 0 0 0,-6 0 0 0,2 0 8 0,1 0-8 0,-3 2-620 16,3 1-128-16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2T18:45:28.3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20317 6702 1670 0,'-12'0'36'0,"12"0"8"0,0 0 2 0,0 0 2 0,-6-3-39 0,3 1-9 0,0-1 0 0,3 3 0 16,0-3 72-16,-3-5 12 15,0 3 2-15,3 0 1 0,0 0-27 0,3-1-4 16,-6-2-2-16,3 3 0 0,0 5-17 0,3-5-3 0,-3-1-1 0,0 1 0 15,0 5 0-15,0 0 0 0,3-5 0 0,0 2 0 32,-3-2-9-32,0 5-3 0,0 0 0 0,0 0 0 0,3-5-8 0,0 2-1 15,0-2-1-15,3-1 0 0,0 4-3 0,3 2-8 16,-3 0 12-16,3 0-4 0,3-3-8 0,0 3 0 16,-7 0 9-16,10 0-9 0,-3 0 0 0,3 3 0 15,3-3 0-15,0 0 0 0,0 0 0 0,0 0 0 16,-1 0 0-16,4 0 0 0,-3-3 0 0,3 3 0 15,-3 0 0-15,0 0 0 0,0 0 0 0,-1-3 0 0,-2 3 0 0,0 0 0 16,0-2 0-16,0 2 0 0,-6 0 0 0,0-3 0 16,0 0 0-16,-3 3 0 0,3 0 0 0,-9 0-12 15,0 0-5-15,6-2-2 0,0-1 0 0,-1 1 0 16,-5 2-37 0,0 0-8-16,0 0-2 0,0 0 0 0,0 0-150 0,0 0-29 0,0 0-7 0,0 0 0 15</inkml:trace>
  <inkml:trace contextRef="#ctx0" brushRef="#br0" timeOffset="331.2185">20385 6776 1022 0,'-9'11'28'0,"6"-6"8"0,-3 0-28 0,4 0-8 15,2 1 0-15,-3 2 0 0,0-3 85 0,3-5 16 0,0 0 3 0,0 3 1 16,0-3-14-16,0 0-3 0,8 0-1 0,-8 0 0 16,15-3 24-16,0 0 5 0,0 1 0 0,0-6 1 15,3 2-34-15,0 1-7 0,0 3-2 0,-1-4 0 16,1 1-46-16,0 0-8 0,0-1-3 0,0 1 0 15,-3 0-17-15,0-1 8 0,3 1-8 0,-1 0 0 32,-2-3 8-32,3 3-8 0,0-1 0 0,0 1 0 0,0 0 0 0,0-1 0 0,-4 4 0 15,4-3-720-15,0-1-147 16</inkml:trace>
  <inkml:trace contextRef="#ctx0" brushRef="#br0" timeOffset="900.3919">21710 6263 1354 0,'0'0'38'0,"0"0"10"0,0 0-39 0,-6 2-9 0,0 1 0 0,6-3 0 15,-3 5 48-15,0 1 8 0,0-1 2 0,3 3 0 16,-3 0-6-16,3 0 0 0,0 2-1 0,0 1 0 15,0 2 9-15,3 3 3 0,3 5 0 0,-3 0 0 16,3 3-17-16,-3 0-3 16,3 0-1-16,0 2 0 0,0 1-22 0,0-1-5 0,-3 1-1 0,-3-1 0 15,3 0-2-15,0 1 0 0,-3-3 0 0,0 0 0 16,-3-3 3-16,3 3 0 0,0-3 0 0,-3 3 0 16,0-3-7-16,0 0 0 0,0 0-8 0,0-2 12 15,-3-4-4-15,0 1 0 0,3-2-8 0,0-1 12 16,0-3-12-16,0-4-16 0,0 2 3 0,3-8 1 15,0 0-117-15,0 0-23 0,0 0-5 0</inkml:trace>
  <inkml:trace contextRef="#ctx0" brushRef="#br0" timeOffset="1263.2917">21168 6318 1706 0,'0'0'37'0,"0"0"8"0,0 0 2 0,-6-2 1 0,3-1-38 0,3 3-10 0,0 0 0 0,0 0 0 15,0 0 69-15,0 0 12 0,6-3 3 0,0-2 0 16,9 0-7-16,-3-1-1 0,6 1 0 0,0 0 0 15,8-3-20-15,1 3-4 0,6-1 0 0,3 1-1 16,2 0-19-16,1-1-3 0,3 1-1 0,-1 0 0 16,1-3 1-16,3 0 0 0,-4-3 0 0,7 1 0 15,3-3 0-15,-4-1 0 0,1 4 0 0,-6-1 0 0,-1 1-17 0,-5 2-3 0,-3 0-1 16,-6 0 0-16,-4 3 2 0,-2-1 0 0,-3 1 0 16,-3 2 0-16,0 1-10 0,-6-1 0 0,-3 0 0 15,3 1-11 1,-9 2-64-16,0 0-13 0,0 0-2 0</inkml:trace>
  <inkml:trace contextRef="#ctx0" brushRef="#br0" timeOffset="4693.3397">22481 6035 929 0,'-6'-5'26'0,"6"5"6"0,0-5-32 0,0 5 0 0,0 0 0 0,-3 0 0 16,-3-3 52-16,3 0 3 0,-3 3 1 0,6 0 0 31,0 0-5-31,-9 0-1 0,3 0 0 0,6 0 0 16,0 0 7-16,-9 3 2 0,0 0 0 0,3-1 0 16,0 4 19-16,6-6 4 0,0 0 1 0,-9 7 0 0,1-1-54 0,2 2-10 0,6-8-3 0,-6 10 0 15,-3 1-4 1,6-1-2-16,0 1 0 0,3 2 0 0,0-2-2 0,3 2 0 15,0-2 0-15,-3 2 0 0,12-3 2 0,-6 1 0 16,0 0 0-16,2-3 0 0,1 2 0 0,0-2 0 0,3-3 0 0,-3-2 0 16,0 2 13-16,3-5 2 0,-3 0 1 0,6 0 0 15,-3-2 18-15,0-1 4 0,0-2 1 16,-1-6 0-16,1 3-3 0,3-2-1 0,-3-4 0 0,-3-1 0 16,0-1-3-16,-3 0-1 0,3-3 0 0,-6 3 0 0,0 0-1 0,-3-2 0 15,-3 2 0-15,0 0 0 0,-3 6-15 0,-3-6-3 16,3 5-1-1,-6 1 0-15,3 2-9 0,-3 2-1 0,0 4-1 0,3 2 0 32,-2 2-34-32,2 4-6 0,-6-4-2 0,9 6 0 15,-3 3-145-15,0-1-30 0,3 6-5 0</inkml:trace>
  <inkml:trace contextRef="#ctx0" brushRef="#br0" timeOffset="5167.1071">22487 6723 1677 0,'0'0'36'0,"0"0"8"0,0 0 2 0,0 0 2 0,0 0-38 0,0 0-10 0,0 0 0 0,0 0 0 16,-3 3 85-16,3-3 15 0,0 0 4 0,3 10 0 15,-3 1-38-15,6 5-7 0,-3-3-2 0,3 3 0 16,-3 2-25-16,0 4-6 0,0-1-1 0,0 0 0 16,-3 5 11-16,3-2 3 0,-3-3 0 0,3 3 0 0,-3-3-24 0,0 0-5 0,-3 1-1 15,6-1 0-15,-3-3-1 0,3-2 0 0,0 0 0 0,-3-3 0 16,0 1-8-16,5-4 0 0,1-5-10 0,0 3-743 15,0-5-149 1</inkml:trace>
  <inkml:trace contextRef="#ctx0" brushRef="#br0" timeOffset="152270.4008">22942 7072 966 0,'0'0'27'0,"0"0"7"0,0 0-34 0,-6 0 0 0,0 0 0 0,6 0 0 16,0 0 132-16,-6 0 19 0,0 0 4 0,0 0 1 15,3 3-47-15,3-3-9 0,0 0-1 0,-8 0-1 0,8 0-28 0,0 0-6 16,0 0 0-16,0 3-1 0,-3-3-23 0,3 0-4 16,0 0 0-16,0 0-1 0,3 0-17 0,-3 0-3 15,8 0-1-15,1-3 0 0,3 0 3 0,-3 3 1 0,3-2 0 16,3-4 0-16,0 4-7 0,3-4-2 15,0 1 0-15,-3 3 0 0,5-4-9 0,4 1 0 0,0 0 9 16,0 2-9 0,3-2 0-16,-4 2 8 0,1-2-8 0,-3 2 0 15,0 0 0-15,-6-2 0 0,6 3 0 0,-4-1 0 0,-5 0 0 16,6 1 9-16,-6 2-9 0,-3-3 0 0,0 3 11 0,-6-3-11 16,6 3 10-16,-3-2-10 0,-6 2 12 15,0 0-4-15,0 0-8 0,0 0 12 16,0 0-26-16,0 0-6 0,0 0 0 0,0 0-684 15,3-3-137-15</inkml:trace>
  <inkml:trace contextRef="#ctx0" brushRef="#br0" timeOffset="152872.4328">23037 6006 1148 0,'0'0'25'0,"0"0"6"0,0 0 1 0,-5 0 0 0,5 0-32 0,0 0 0 15,0 0 0-15,0 0 0 0,0 0 92 0,0 0 13 16,0 0 3-16,0 0 0 0,0-3-31 0,0 3-5 16,0 0-2-16,0 0 0 0,0-2-37 0,0 2-7 0,5-3-2 0,-5 3 0 15,9-3 15-15,3 1 2 0,0-1 1 16,-12 3 0-16,0 0-22 0,24 0-5 15,-3 0-1-15,-3 0 0 0,3 0 2 0,2-2 1 0,1 2 0 0,0 0 0 16,0-3-5-16,0 0 0 0,-4 1-1 0,4-4 0 0,0 1-11 16,-3 0 12-16,-6-3-12 0,9 0 12 0,-4 0 1 15,-5 3 1-15,6-1 0 0,-3 1 0 0,-6 2-14 0,6-2-8 16,-6 2 8-16,0 1-13 0,-3-1 1 16,-1 3 1-16,1-2 0 0,0-1-967 15</inkml:trace>
  <inkml:trace contextRef="#ctx0" brushRef="#br0" timeOffset="160216.9361">19513 6964 1198 0,'-12'-11'26'0,"9"9"6"0,-6-4 0 0,3-2 3 0,3 0-35 0,-2 1 0 0,-1-1 0 0,-3 0 0 31,0-6 88-31,0 4 12 0,3 2 1 0,0-3 1 0,0 1-47 0,-3-1-10 16,6 1-1-16,-3-1-1 0,-3 3-11 0,6-3-3 15,-3 4 0-15,0-4 0 0,0 3 1 0,0 3 0 16,0-3 0-16,-3 2 0 0,4 1 1 0,-4 0 0 16,0-3 0-16,0 3 0 0,3 2-20 0,-3-2-11 15,0-1 12-15,0 4-12 0,0 2 0 0,0 0 0 16,-3 0 0-16,3 2 0 0,0-2 0 0,-3 6 0 0,4-1 0 0,-4 3 0 15,3 3-12-15,-3-1 3 0,0 3 1 0,-3 3 0 16,6 0 8-16,-3 3-13 0,0-1 5 0,0 1 8 16,3 2-12-16,-2 0 12 0,-1 3-12 0,3 0 12 15,0-3 0-15,3 0 0 0,0-3 0 0,0 4 0 16,0-4 0-16,3 1 0 0,0-3-11 0,3-1 11 16,0 7 0-16,0-4 0 15,3-2 0-15,0 3 0 0,3-1 0 0,3 3 0 16,0-2 0-16,0 2 8 0,6-3-8 0,-1 4 0 0,4-4 0 15,0 1 8-15,3-1-8 0,3-2 0 0,0 0 8 0,-1-3-8 16,-2-2 8-16,6-1-8 0,0-4 8 0,0-1-8 16,-1 0 12-16,-2-2-1 0,6-6-1 0,-3 1 0 15,0-1 7-15,-1-2 2 0,-2-3 0 0,0-3 0 16,0 0-1-16,-3-2 0 0,-4 0 0 0,-2-3 0 0,0 3-2 0,-3-6-1 16,0 1 0-16,-6-1 0 0,0 1-3 0,-3-3 0 15,0 2 0-15,-6-5 0 0,0 1 8 0,0-1 0 16,-3 0 1-16,0-3 0 0,-3 1-3 0,0-3-1 15,-3 2 0-15,0-2 0 0,-2 3-17 0,2 2 8 16,-3 0-8-16,0 3 0 0,3 0 0 0,0 2 0 16,0 3 0-16,3 3 0 0,-3 3 0 0,0-4-11 0,6 7 2 0,-2 1 0 31,2-2-31-31,0 3-5 0,0 2-2 0,3 1-634 0,-6 2-127 0</inkml:trace>
  <inkml:trace contextRef="#ctx0" brushRef="#br0" timeOffset="162656.9043">19597 7096 824 0,'0'0'18'0,"0"0"4"0,0 0 1 0,-6 3 0 0,3-1-23 0,3-2 0 16,-3 0 0-16,3 0 0 0,0 0 67 0,-3 3 9 31,3-3 1-31,0 0 1 0,0 0-2 0,0 0 0 0,0 0 0 0,0 0 0 16,0 0-23-16,0 0-5 0,0 0 0 0,0 0-1 15,0 0 1-15,9-3 0 0,-3-2 0 0,-6 5 0 16,0 0-6-16,6-5-1 0,-1-3 0 0,1 3 0 16,-3-1-20-16,3 1-4 0,0 0-1 0,0-1 0 15,0-1-8-15,0-1-8 0,-3 0 12 0,3 0-12 16,0 0 8-16,0-3-8 0,3 1 0 0,-3-1 0 0,0-2 10 0,-3 2-10 15,3 1 8-15,0-4-8 0,0 4 14 0,0-3-2 16,-3 2-1-16,3-2 0 0,0 2 2 0,-1-2 1 16,-2 0 0-16,3-3 0 0,-3 3-1 0,3-3 0 0,0 3 0 0,0-1 0 15,-3-2-3-15,3 3-1 0,0-3 0 0,0 3 0 16,-3 0 8-16,0 0 2 0,3-1 0 0,-3 1 0 31,3 3 2-31,-3-4 1 0,0 4 0 0,0-3 0 0,3-1-13 16,-3 4-9-16,0-4 12 0,3 1-12 0,0 3 11 0,-3-6-11 15,3 3 10-15,-3-3-10 0,0 2 8 0,0 1-8 16,-1-3 0-16,1 6 0 0,0-3 10 0,0 2-10 16,-3 0 10-16,3-2-10 0,-3 3 12 0,0-1-4 15,0 0-8-15,0-2 12 0,3 0-1 0,-3 2-1 16,-3-2 0-16,3 3 0 0,3-4-10 0,0 1 10 0,-6 0-10 0,0 0 10 16,0-1-2-16,3-1-8 0,-6 1 12 0,3 4-4 15,1-4-8-15,-4 4 12 0,0-1-12 0,3-2 12 16,-3 5-12-16,0-2 12 0,3-1-12 0,-3 0 12 15,0 1-12-15,0-1 8 0,0 1-8 0,0 2 8 16,-3 0 3-16,3-3 0 0,0 3 0 0,0-2 0 16,0 2-11-16,0 2 0 0,0-1 0 0,0-1 0 0,-3 0 0 0,6-3 0 15,-2 3 0-15,-1 3 0 0,0-3 8 0,-3 0-8 16,3 0 0-16,0 0 8 0,-3 0-8 0,3 3 0 16,0-3 0-16,-3 3 0 0,3-1 0 0,0 4 0 0,-6-4 0 15,3 4 0-15,0-4 0 0,-3 4 0 0,1-1 9 0,-4 1-9 16,3-1 0-16,0-2 8 0,-6 2-8 0,6 0 0 31,0 1 0-31,0 2 0 0,-3 0 0 0,3-3 8 16,1 0-8-16,-4 1 0 0,3-4 0 0,0 4 0 0,0-1 0 15,3 0 0-15,-6 1 0 0,6 2-8 0,-3 0 8 0,3 2 0 16,0 1 0-16,-2 2 0 0,2-5-8 0,-3 6 8 16,3-4-8-16,0 4 8 0,0 2 0 0,0-3 0 15,0 0 0-15,0 0-8 0,0 1 8 0,0-1 0 16,3 0 0-16,-3 1 0 0,3-1 0 0,-3 0 0 0,4 0 0 0,-4 1-8 15,3-1 8-15,-3 0 0 0,3 1 0 0,-3 2 0 16,0 0 0-16,0 2 0 0,0-2 0 0,3 3 0 16,-3-1 0-16,0 1-8 0,0 2 8 0,0-2 0 15,0-1 0-15,1 1-8 0,2-3 8 0,0 2 0 16,0-2 0-16,-3 3 0 0,3-3 0 0,3 0 0 16,-3 0 0-16,0 0 0 15,0 0 0-15,-3 2 0 0,6-5 0 0,-3 3 0 16,3 0 0-16,-3 0-8 0,3 0 8 0,0 3 0 15,-3-1 0-15,3 1 0 0,-3-3 0 0,3 2 0 16,3 4 0-16,-6-4-8 0,0-2 8 0,3 3 0 0,0-1 0 16,-2 1 0-16,-1-1 0 0,3 4 0 0,0-6 0 0,0 0 0 15,0 2 0-15,-3 1 0 0,3-1 0 0,-3 1 0 16,3-3 0-16,0 2 0 0,-3 1 0 0,3 0 8 16,-3-1-8-16,3 1 0 0,0-1 0 0,-3 1 0 0,-3 2 0 0,6 0 0 15,-3-2 0-15,3 2 8 0,-3-2-8 0,0-1 0 16,0 1 0-16,3 0 0 0,-3-1 0 0,3 1 0 15,-3-1 0-15,1 1 0 16,2-3 0-16,-3 2 0 0,3 1 0 0,-3 0 0 16,3-1 0-16,-3-2 0 0,3 5 0 0,-3-2 0 0,3-3 0 0,-3 5 0 0,0-2 0 0,3-1 0 15,-3 3 0-15,0 1 0 0,0 2 0 0,0-1 0 16,0-1 0-16,0-1 0 0,3 0 0 0,-3 0 0 16,0 1 0-16,0-1 0 0,0-3 0 0,3 4 0 15,-2-4 0-15,-1 1 0 0,0 2 0 0,0-2 0 16,0-3 0-16,3 2 0 0,-6 1 0 0,6-1 0 31,0-2 0-31,-3 3 0 0,3-1 0 0,-3 1 0 0,0 2 0 0,0 0 0 16,0-2 0-16,0 2 0 0,0-2 0 0,3 2 0 15,0-2 0-15,0 2 0 0,-3-3 0 0,3 1 0 16,0 0 0-16,-3-1 0 0,0 1 0 0,3-1 9 16,1 4-9-16,2-4 10 0,-6 1-10 0,3-1 0 0,-3 4 9 15,3-1-9-15,0-3 0 0,3 4 0 0,-3-4 0 0,0 3 0 16,0 1 0-16,0-1 0 0,-3 0 0 0,0 3 0 15,0 0 0-15,3 0 0 0,-6 2 0 0,6-4 0 16,0-1 0-16,-3 0 8 0,0 0-8 0,-3 0 0 0,3 1 0 0,-3-4 0 16,3 1 0-16,0-1 8 0,-3 1-8 0,4-3 0 15,-1 3 0-15,-3-4 8 0,3 1-8 0,0-2 0 16,0 2 8-16,-3 0-8 0,3-1 0 0,-3 1 0 16,3 0 0-16,-3-2 0 15,0 4 0-15,0-2 0 0,0 0 0 0,-3 0 8 16,3-3-8-16,1 3 0 0,-1-2 0 0,-3-1 0 15,0-2 0-15,3-1 0 0,-6-2 8 0,3 0-8 16,0 0 8-16,3 0-8 0,-3 0 8 0,-3-2-8 16,4-4 9-16,-1 4-9 0,0-4 12 0,0 4-12 15,3-4 12-15,-3 1-12 0,-3-3 12 0,6 3-12 16,-3 0 12-16,3-1-12 0,-3-2 12 0,1 3-12 0,2-3 12 0,-3 0-12 16,3 3 12-16,0-3-12 0,0 0 9 0,0 0-9 15,0-3 0-15,3 4 9 0,0-1-9 0,-3 0 0 16,3 0 0-16,3 0 0 15,-3 2 0-15,3-1 0 0,-3-1 0 0,3 0 0 0,-3 0 0 0,4 0 0 0,-1-3 0 0,-3 1 0 16,3-1 0-16,0 0 0 0,0 1 0 0,3-1 0 16,-3 3 0-16,3-2 0 0,-3-1 0 0,3 1 0 15,0-4 0-15,0 4 0 0,0-1 0 0,3-2 0 16,-3 0 0-16,3 0 0 0,0-1 0 0,-3 1 0 0,3 0 0 16,0 0 0-16,0-1 0 0,0 1 0 0,0 0 0 0,-1 0 8 15,1 2-8-15,0-2 0 0,0 0 9 0,-3 2-9 16,3-2 10-16,-3 0-10 0,3 2 0 0,0 0 0 31,-3-2 0-31,3 3 0 0,-3-4 0 0,3 1 0 0,0 3 8 0,0-4-8 16,-3 1 0-16,3 0 0 0,0-3-8 0,0 3 8 15,0-3 0-15,-3 3 0 0,3-3 0 0,0 3 0 16,0-3 0-16,3 0 8 0,-3 3-8 0,0-1 9 16,0-2-9-16,0 3 0 0,0 0-10 0,3 0 10 15,-3 0 0-15,0 2 0 0,-3-2 0 0,6 2 10 16,-3-2-10-16,0 2 0 0,0 1-10 0,0 2 10 0,-3 0 0 0,3-3 0 15,0 3 0-15,0 3 0 0,0-3 0 0,0 0 0 16,0 0 0-16,-3 3 0 0,0 0 0 0,0-1 0 16,0-2 0-16,3 3 0 0,-3 0 0 0,2-3 0 0,-2 5 0 15,0-2 0-15,0 0 0 0,0-1 0 0,0 4 0 0,0 2 0 16,0 0 9-16,0-6-9 0,-2 1 0 0,2 5 9 31,0 0-9-31,0-5 12 0,0 5-12 0,0 0 12 16,0-3-12-16,0 3 0 0,0-5 0 0,0 5 0 15,-3-5 0-15,3-1 0 0,0 1 0 0,0 5 0 0,0-5 0 0,0 5 8 16,0-5-8-16,0-1 0 0,3 1 0 0,-3 5 0 16,0-5 8-16,0 5-8 0,0 0 0 0,2-6 0 15,-2 6 0-15,0 0 0 0,0 0 0 0,0 0 0 16,0 0 0-16,0 0 0 0,0 0 0 0,0 0 0 0,0 0 0 0,0 0 0 16,0 0 0-16,0 0 0 0,0 0 0 0,0 0 0 15,0 0-11-15,0 0-1 0,0 0 0 0,0 0 0 31,0 0-23-31,0 0-5 0,0 0 0 0,0 0-752 16,0 0-151-16</inkml:trace>
  <inkml:trace contextRef="#ctx0" brushRef="#br0" timeOffset="163703.6462">18346 6075 985 0,'0'0'28'0,"0"0"6"0,-6-3-34 0,1 3 0 16,-1 0 0-16,-3 0 0 0,3 0 104 0,0 0 13 16,-3 0 3-16,3-2 1 0,0-1-41 0,-3 3-8 0,0-3-1 0,9 3-1 15,-6 0-39-15,-3 0-8 0,0-2-2 0,3-1 0 16,-3 3-6-16,3 0-2 0,0 0 0 0,-3 3 0 15,4-3 7-15,-1 2 2 0,-3 1 0 0,0 2 0 0,0 0-10 0,3 1-1 16,0 2-1-16,-3 2 0 0,3 1-10 0,-3 2 0 16,0 3 0-16,0 0 8 0,3 0-8 0,0 2 8 15,0 1-8-15,0 2 8 0,0 0 2 0,3 0 0 16,0 0 0-16,1 3 0 0,-1-3 0 0,3 1 0 31,3-1 0-31,-3 3 0 0,5-1 4 0,1 1 1 0,3 0 0 0,3 0 0 16,3 0-6-16,3-1-1 0,-3-1 0 0,6-4 0 15,0 1-8-15,-4-1 8 0,7-5-8 0,-3 1 8 16,6-4-8-16,-3 1 0 0,-1-1 9 0,4-4-9 16,0-4 12-16,0 1-1 0,0-6-1 0,2 1 0 15,4-4-1-15,0-2 0 0,0-2 0 0,-7-3 0 16,4-1 0-16,-3 1 0 0,0-5 0 0,-6-1 0 0,-4 1 9 0,1-4 2 16,-3 1 0-16,-6-3 0 15,0 3-2-15,-3-3 0 0,-3 1 0 0,-3-4 0 16,0 3 10-16,-6 1 3 0,-3 1 0 0,0-4 0 15,-6 2 2-15,-3 0 1 0,-2 1 0 0,-7-4 0 0,-3 1-14 0,-3-3-2 0,-2 2-1 0,-1 3 0 32,0 0-17-32,0 1 0 0,1 1 0 0,-1 4-9 15,3 2-27-15,1 3-6 0,2 5-1 0,3 3-700 16,-3 5-140-16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2T18:48:40.8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20677 6387 1246 0,'0'0'35'0,"0"0"9"0,-3 3-36 0,3-3-8 15,-9 0 0-15,3 0 0 0,3 5 97 0,3-5 18 0,0 0 3 0,0 0 1 16,0 0-43-16,0 0-8 0,0 0-1 0,0 0-1 16,6 5-8-16,3 1-2 0,0-6 0 0,0 2 0 15,3 1-4-15,0 0 0 0,3-3-1 0,3 0 0 16,-1 0-32-16,4 2-7 0,-3-2 0 0,3 3-1 15,0-1-11-15,3-2 0 0,-1 3 0 0,4-3 8 16,0 3-8-16,-3-3 12 0,3 0-12 0,-4 0 12 0,4 2-12 0,0-2 0 16,0-2 0-16,-3 2 0 0,-1-3 0 0,1 0 0 15,3-2 0-15,-3 3 0 0,-3 2-12 0,-1-3-7 16,-2-2-1-16,0 2-1 16,-3 3-27-16,0-3-6 0,-3 1-1 0,0 2-578 0,0 0-116 15</inkml:trace>
  <inkml:trace contextRef="#ctx0" brushRef="#br0" timeOffset="261.2415">20999 6533 1396 0,'-6'2'31'0,"6"-2"6"0,0 0 2 0,-3 0 0 0,3 0-31 0,0 0-8 0,0 0 0 0,0 0 0 15,0 0 72-15,0 0 12 0,0 0 4 0,0 0 0 16,9 0-16-16,-9 0-2 0,5 3-1 0,4 0 0 16,0-3-29-16,3 2-7 0,-3 1-1 0,3-1 0 0,0 1-32 0,0 0 0 31,3-1 0-31,0 1 0 0,0 0 0 0,-1-3 0 0,4 0 0 0,3 0 0 0,3 2 0 0,-3 1 0 16,0-6 0-16,5 3 0 31,1 0-42-31,0 0-6 0,0-2 0 0,0-1-822 0</inkml:trace>
  <inkml:trace contextRef="#ctx0" brushRef="#br0" timeOffset="668.7098">22284 5990 1468 0,'0'0'32'0,"3"3"8"0,-3-3 0 0,3 2 1 0,-3 1-33 0,0-3-8 0,0 8 0 0,0 5 0 0,0 3 53 0,3 0 9 15,0 3 2-15,0 2 0 0,0 3 8 0,0-1 3 16,3 4 0-16,0 2 0 0,0 0-23 0,0 3-4 16,0-3 0-16,0 3-1 0,0-1-23 0,-6 4-4 15,3-3 0-15,0-3-1 0,0 0 1 0,-3-3 0 16,0 1 0-16,-3-4 0 0,3 1-12 0,0-3-8 0,0 1 12 16,-6-4-12-1,3-5 8-15,3 3-8 0,0-5 0 0,0-1 0 16,-3-2 0-16,3-2 0 0,0-6 0 0,3 8 0 15,0-8-65-15,-3 0-11 0,0 0-1 16,0-6-866-16</inkml:trace>
  <inkml:trace contextRef="#ctx0" brushRef="#br0" timeOffset="937.5074">21847 5908 1360 0,'0'0'30'0,"6"0"6"0,-3 0 2 0,6 3 0 0,-3-1-30 0,3 4-8 16,5-1 0-16,1 0 0 0,3 1 44 0,3-1 8 16,3 0 2-16,0 0 0 0,5 1 9 0,7-1 1 15,3-2 1-15,0 2 0 0,2 0-13 0,7 1-4 16,-4-1 0-16,4-2 0 0,-3-1-11 0,-4 1-2 15,-2-1-1-15,3 1 0 0,-6-3-21 0,-1 0-4 0,-2 0-1 16,0 3 0-16,-4-1-8 0,-5-2 0 0,0 3-12 0,-6-3-612 16,0 0-123-16</inkml:trace>
  <inkml:trace contextRef="#ctx0" brushRef="#br0" timeOffset="5124.5409">22915 6641 1098 0,'0'-8'24'0,"0"8"4"0,0 0 2 0,0 0 2 0,0 0-32 0,3-3 0 0,0-2 0 0,-3 5 0 0,0-5 72 0,0 0 9 0,3-1 2 0,0 1 0 16,0 0-6-16,-3 2-1 0,0-2 0 0,6-1 0 15,-3-1-21-15,-3 7-5 0,0 0-1 0,3-6 0 16,-3 4-13-16,0 2-4 0,0 0 0 0,0 0 0 16,0 0-5-16,6-3-2 0,-6 3 0 0,0 0 0 15,0 0-25-15,3 8 0 0,-3 0 0 0,6 0 0 31,-3 2 0-31,-3 1 0 0,3 0 0 0,-3 2 0 0,0 0 17 0,0 3-1 16,0-3-1-16,0 0 0 0,-3 1 2 0,3 1 1 16,0-1 0-16,0-1 0 0,-3 0 4 0,3-2 1 15,0-1 0-15,0-2 0 0,0-2-23 0,3 1 0 16,-3-7 0-16,0 0 0 16,0 0-27-16,0 0-9 0,0 0-3 0,6-5-605 15,0 3-122-15</inkml:trace>
  <inkml:trace contextRef="#ctx0" brushRef="#br0" timeOffset="5657.5466">22901 5757 1155 0,'0'0'25'0,"0"0"6"0,0 0 1 0,0 3 0 0,-6-3-32 0,6 0 0 0,-6 0 0 0,-3 3 0 16,3 2 80-16,0 0 8 0,0 1 3 0,0-1 0 15,0 3-28-15,-3 0-6 0,3 2-1 0,0 3 0 16,3-2-23-16,-3 2-5 0,0 1 0 0,0 1-1 16,3 4-6-16,-3-3-1 0,6 0 0 0,-3 0 0 15,3-1-3-15,0 1-1 0,3-5 0 0,3-1 0 16,0 4 12-16,0-4 1 15,3-2 1-15,3-2 0 0,0-1-14 0,0 0-2 16,6-2-1-16,-3-3 0 0,2-3 5 0,-2-2 1 16,3 0 0-16,0-6 0 0,-3 3 17 0,0-3 4 0,0-2 1 0,0 0 0 15,-6 0 12-15,-4-1 3 0,1-1 0 0,-3 1 0 16,0 1-31-16,-6 0-5 0,0-3-2 0,-3 3 0 16,-2-3 6-16,-4 3 2 0,-3-1 0 0,6 1 0 15,-6 3-6-15,3 2 0 0,-3 0-1 0,3 3 0 16,-3-1-135-16,3 4-26 0,1 7-6 0,-1 0-908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08T18:34:14.9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6443 15282 1634 0,'0'0'46'0,"0"0"11"0,0 0-45 0,0-5-12 16,0 5 0-16,0-5 0 0,0 5 62 0,0 0 10 0,0 0 3 15,0 0 0-15,0 0-19 0,0 0-4 0,0 0-1 0,0 0 0 16,0 0-19-16,0 0-3 0,0 0-1 0,0 0 0 16,3 8-5-16,-3-8-2 0,0 5 0 0,0-5 0 15,0 8-13-15,0-3-8 0,0 3 10 0,0-8-10 31,-3 5-25-31,3 3-11 0,0-2-3 0,0-6-597 0,-3 5-119 16</inkml:trace>
  <inkml:trace contextRef="#ctx0" brushRef="#br0" timeOffset="1043.9991">6851 15804 1497 0,'0'0'32'0,"0"0"8"0,-3-6 0 0,-3-2 4 0,3 3-36 0,0-3-8 15,0 0 0-15,-3 0 0 0,3 0 53 0,-3 3 9 16,0-3 2-16,3 5 0 0,-3-2-28 0,0 0-6 16,0 0-1-16,0 2 0 0,0 0-18 0,4 1-11 15,-4 2 12-15,0-3-12 0,0 3 10 0,0 3-10 16,0-3 8-16,0 5-8 0,0-2 10 0,0 2-10 16,3 5 12-16,0 1-12 0,0 2 0 0,3 3 0 15,0 0 0-15,0 3 0 0,6-1 0 0,-3 3 0 16,3-2 0-16,0 2 0 0,3-3 0 0,-3 1-9 0,3-3 9 0,-3-3 0 15,2 0 0-15,1-2 0 0,0-3 0 0,0-3 0 16,0-2 0-16,0-1-8 0,-3-2 8 0,3-2 0 16,0-4 0-16,-3 1 0 0,0-3 9 0,-3-2-9 15,3-4 20-15,-3 1-4 0,0 0 0 0,0 0 0 16,0-3-8-16,-3 3-8 0,0-3 12 0,0 2-12 16,-3 4 0-16,3-1 0 0,-3 1 0 0,3 4 0 15,-3-1 10-15,3 7-10 0,0 0 8 0,0 0-8 16,0 0 0-16,0 0 0 0,-3 10 0 0,3 1 0 15,0 2-11-15,3 3-1 0,-3 0 0 0,6 2 0 16,-3 1 12-16,3 2 0 0,0-3 0 0,0 1-8 16,0-1 8-16,-1-2 0 0,1 5 0 0,0-2 0 15,0-3 0-15,-3 2 0 0,0-2 0 0,0 0 0 0,0 3 20 16,0-6 0-16,-6 5 0 0,3-4 0 0,-3 2 16 0,0-6 2 16,0 3 1-16,0 1 0 0,-3-7 8 0,-3 4 1 15,3-3 1-15,1-3 0 0,-4 3-9 0,0 0-3 16,-3-3 0-16,3 1 0 0,0-6-22 15,-3 8-5-15,3-6-1 0,0 1 0 0,0 2-21 0,3-2-4 16,-3 0 0-16,6-1-1 16,-3-2-49-16,6 0-10 0,0 0-1 0,-6-2-1 15,6 2-52-15,-3-6-10 0,0-2-3 0,3-2-665 16</inkml:trace>
  <inkml:trace contextRef="#ctx0" brushRef="#br0" timeOffset="1276">7056 15748 1173 0,'0'0'25'0,"0"0"6"0,0 0 1 0,0 5 2 0,0 3-34 0,0 3 0 0,0-3 0 0,0 5 0 16,0 0 60-16,3 0 4 0,-3 1 2 0,3 2 0 15,0-3-14-15,-3 0-4 0,3 3 0 0,0-3 0 16,0 0-23-16,-3-2-5 0,3 2 0 0,-3-5-1 15,3 5-19-15,-3-7 10 0,0-6-10 0,0 0 8 16,0 0-54-16,0 0-11 0,0 0-3 0,0 0-397 16,0 0-80-16</inkml:trace>
  <inkml:trace contextRef="#ctx0" brushRef="#br0" timeOffset="1572.2061">7214 15968 1364 0,'0'0'30'0,"0"0"6"0,-3 8 2 0,3-8 0 0,0 5-30 0,0-5-8 16,0 0 0-16,0 0 0 0,0 0 94 0,0 0 18 0,0 0 3 0,0 0 1 16,0 0-50-16,3-5-10 0,0-3-1 0,0-6-1 15,0 1-33-15,3 0-6 0,0 0-2 0,0-1 0 16,0 1-13-16,3 0 0 15,-3 0 8-15,0 2-8 0,0-2 0 0,-3 8 0 0,6-3 0 0,-7 5 0 16,4-2 0-16,3 5 0 0,-3 0 0 0,3 2 0 16,3 4 0-16,-3-1 0 0,0 3 0 0,3 0 0 15,6 2 0-15,-6-2 0 0,0 6 8 0,-1-4-8 16,4 3 0-16,0 1 0 0,0-1 0 0,-3 0-608 16,-3-5-114-16</inkml:trace>
  <inkml:trace contextRef="#ctx0" brushRef="#br0" timeOffset="15947.4562">16933 7157 1173 0,'0'0'25'0,"0"0"6"0,-3-8 1 0,0 3 2 0,0-3-34 0,0-3 0 0,-3 1 0 0,0-1 0 16,0 0 65-16,-3 1 7 0,0-3 0 0,3 5 1 16,-6-3-15-16,3 1-3 0,-6 2-1 0,3 0 0 15,0 0 10-15,1 0 1 0,-4 0 1 0,3 0 0 16,-3 3-27-16,0-1-6 0,-3 1-1 0,3 0 0 15,-3 2-20-15,1 0-4 0,-1 3 0 0,-3 3-8 16,0 0 8-16,-3 2-8 0,3 3 0 0,-2-3 0 16,2 6 0-16,-3-1 0 0,0 4 0 0,0 2 0 15,0 2 8-15,1 3-8 0,-1 0 0 0,0 3 0 16,3 0 0-16,0 3 0 0,0-1 0 0,1 3 0 0,2 0 0 0,3 3 0 16,0 0 0-16,0-3 0 0,-3-3 0 0,3 3 0 15,1 0 0-15,-4 1 0 0,3-4 0 0,-3 0 10 16,3 4-10-16,0-1 12 0,3-3-4 0,0 6 0 15,0 2 0-15,4 1 0 0,-1 2-8 0,3-3 0 0,3 1 0 16,3-1 0-16,3 6 0 0,3-3-11 0,0 2 11 0,5 4-8 16,1 2 8-16,6 0-8 0,0 0 8 0,3 0-8 15,-3-6 8-15,3 4 0 16,-4-4 0-16,4 1-8 0,0-6 8 0,3 1 0 0,0-6 0 16,3 0-8-16,-1-3 8 0,4 1 0 0,3-3 0 0,3-3 0 15,-4-3 0-15,7-2 0 0,-3-3 8 0,-1-2-8 16,1-6 12-16,-3-2-1 0,3-3-1 0,-1-3 0 15,4-2 14-15,0-6 4 0,2-4 0 0,4-1 0 16,-3-3 1-16,-4-5 1 0,1 1 0 0,-3-7 0 16,-3-1 2-16,-4-1 0 0,-2 0 0 0,-3-5 0 15,0 0-6-15,0-8-1 0,-4-2 0 0,1-1 0 16,0 0-11-16,-3 1-2 0,0-1-1 0,-6 3 0 16,0 0-3-16,-3 0 0 0,-1-5 0 0,1 0 0 15,-6-3 0-15,-6 2-8 0,-3-2 12 0,-3 3-4 16,1 3-8-16,-7-1 12 0,-3-2-12 0,-3 2 12 15,0 0-12-15,0 6 0 0,-2 2 0 0,-1 6 0 16,-3-3 0-16,-3 5 0 0,-3 0 0 0,-2 3 0 16,-7 6 0-16,3-1 0 0,-5 3 0 0,2-1 0 0,-3 7-9 15,7-1 9-15,-4 2-12 0,3 4 12 0,4 2 0 0,-1 5 0 16,0 3 0-16,-3 6 0 16,4-1-91-16,2 8-17 0,0 6-4 0</inkml:trace>
  <inkml:trace contextRef="#ctx0" brushRef="#br0" timeOffset="25551.2474">17796 6406 824 0,'-3'-22'18'0,"3"14"4"0,0-2 1 0,0-3 0 0,-3-1-23 0,3 1 0 0,0 0 0 0,0 0 0 16,0 0 67-16,0-1 9 0,0-2 1 0,0 3 1 15,0-3-37-15,0 3-7 0,3 0-2 0,-3 0 0 16,0 2 28-16,3 3 4 0,-3-2 2 0,0 2 0 15,0 0-1-15,0 8 0 0,0 0 0 0,0 0 0 16,0 0-21-16,0 0-4 0,9 2 0 0,-3 1-1 16,-3 8-19-16,0-1-3 0,0 6-1 0,0 0 0 15,2 5-1-15,1 0-1 0,-3 14 0 0,0-4 0 16,3 1 8-16,-3 2 2 0,0 1 0 0,-3-3 0 16,0 2-16-16,3 0-8 0,-6-2 10 0,0 3-10 15,0-6 18-15,0 0-2 0,3-3-1 0,0 1 0 16,-3-4-3-16,0 1-1 0,3-5 0 0,0-3 0 0,3 0-11 0,-3-3 0 15,-3 0 0-15,6-5 0 0,0 0-12 0,-3-8-4 16,3 0 0-16,-3 0-1 16,6-3-27-16,-6-2-4 0,3-6-2 0,-3-2 0 15,0-3-27-15,0-2-6 0,0-3-1 0,0-3-675 16</inkml:trace>
  <inkml:trace contextRef="#ctx0" brushRef="#br0" timeOffset="25875.2382">17680 6189 1378 0,'-24'-14'30'0,"18"9"6"0,6-5 2 0,0-1 2 0,-6 3-32 0,3-5-8 16,6 2 0-16,0-2 0 0,0 2 68 0,-3 1 12 0,0-1 2 0,3-2 1 15,9 0-16-15,-6 2-3 16,-3 1-1-16,6-1 0 0,3 0-23 0,2 3-5 16,-5-2-1-16,6 2 0 0,0 0-34 0,0 3 0 0,6-1 0 0,-6 4 0 15,3 2 0-15,-1 2 0 0,4 1 0 0,-3 2 0 16,3 3 0-16,-3 3 13 0,-3-3-2 0,3 2-1 15,-1 4-10-15,-2-1 0 0,-3 0 0 0,3 3 0 16,-6 0 0-16,-3 0 0 0,0 0 0 0,0 2 0 16,-6 1 22-16,-3-1 2 0,-3 3 1 0,0-2 0 15,-6-1 22-15,0 4 4 0,3-4 1 0,-3 1 0 16,0-4 0-16,1 1 0 0,-1-2 0 0,-3-1 0 16,6-3-24-16,-6 1-5 0,0-6-1 0,3 1 0 0,3-1 8 15,-3-3 2-15,-3-2 0 0,7-2 0 16,-1-1-32-16,3 1 0 0,0-4-13 0,0 1 4 15,0 0-111-15,6 5-21 0,0-6-5 0</inkml:trace>
  <inkml:trace contextRef="#ctx0" brushRef="#br0" timeOffset="27075.2368">18528 6165 1288 0,'0'0'28'0,"0"0"7"0,-6 5 1 0,3 0 0 0,-3 1-36 0,3 2 0 0,-3-3 0 0,3 3 0 16,-3-3 84-16,6 3 11 0,0 0 1 0,3-3 1 15,0 3-52-15,0-2-10 0,-3-4-3 0,6 3 0 16,-3 1-6-16,6-4-2 0,-6 1 0 0,6 0 0 16,0-1-3-16,3-2-1 0,0 0 0 0,3 0 0 15,-4-2 9-15,1-1 2 0,-3-5 0 0,3 0 0 16,0 3-10-16,0-6-1 0,0 1-1 0,-3-1 0 15,0 1 1-15,0-4 1 0,0 1 0 0,0 0 0 0,0 0-11 0,-4-3-2 16,1-3-8-16,-3 3 12 0,3 0-12 0,-6 3 9 16,3-5-9-16,-3 5 8 0,0-3-8 0,-3 0 10 15,-3 3-10-15,0-1 10 16,-2 1-10-16,-1 0 10 0,0 2-10 0,-3 3 10 0,3 0-10 16,-3 3 0-16,0 2 0 0,3 3 0 0,-3 3-8 0,3 2-1 15,-3 1 0-15,3 2 0 0,0 2 1 0,1 3 0 16,2-2 0-16,-3 8 0 0,0-1 8 0,3 1-8 15,3 2 8-15,0 3-8 0,0-3 8 0,0 3-10 16,6-3 10-16,-3-5-10 16,0 2 10-16,3-2 0 0,0 0 0 0,0 0 0 0,0 0 0 0,3-3-10 0,-3 3 10 0,9 0 0 15,-3-3 0-15,-1 0-8 0,1 0 8 0,0-5 0 16,6-3 0-16,-3 3 0 0,0-5-8 0,0 0 8 16,3-3 0-16,0-3 0 0,-3 0 0 0,-1-5 0 15,1 3 0-15,3-3 0 16,-3 0 0-16,0-2 0 0,-3-1 9 0,3 1-9 0,-3-4 8 0,0 4-8 15,0-6 8-15,-3 0-8 0,3-3 8 0,-3 4-8 16,-1-7 0-16,-2 4 8 0,0-3-8 0,0 0 0 16,-3-1 0-16,0-1 8 0,0-1-8 0,-3 0 0 15,6 5 0-15,-6-2 0 0,3 5 0 0,0 1 0 16,0 4-9-16,0 0 9 0,3 3 0 0,0 3 0 16,-3 3-16-16,3-1 4 0,0 6 1 0,3-1 0 15,-3 1 1-15,6 5 0 0,-3 0 0 0,0 5 0 16,3 0 10-16,3 6-13 0,-3-1 5 0,6 1 8 0,-3 2 0 15,0-3 0-15,-1 4 0 0,4-1 0 0,-3-3 0 0,0 1 0 16,0-3 0-16,3 2 0 16,-3 1 0-16,0-6 0 0,-3 0 0 0,6 0 0 15,-3-2-9-15,-4 0 9 0,-2-4 0 0,3 1 0 0,0 0-27 16,0 0 2-16,-3-5 0 0,0 2 0 16,3-2-55-16,-3 0-12 0,-6-3-1 0</inkml:trace>
  <inkml:trace contextRef="#ctx0" brushRef="#br0" timeOffset="27306.6705">19147 6033 1224 0,'0'0'35'0,"-3"7"7"0,3 4-34 0,-3 0-8 15,-6 2 0-15,3 3 0 0,-3 0 56 0,0 2 10 0,3 1 2 0,-2 2 0 16,-1 0-4-16,0 0-1 0,3 3 0 0,-3-3 0 15,0 3-7-15,0 0-2 0,0 2 0 0,3-2 0 16,-3 2-26-16,0-2-4 0,6 0-2 0,-3-3 0 16,3 0-22-16,0-2 0 0,0-3 0 0,3-3-8 15,3-5-52 1,0 0-9-16,0 0-3 0,3-5-451 0,0-3-90 0</inkml:trace>
  <inkml:trace contextRef="#ctx0" brushRef="#br0" timeOffset="27769.5224">19251 6120 1137 0,'0'0'24'0,"0"5"6"15,0 6 1-15,0-1 2 0,0 1-33 0,3 2 0 0,-3 3 0 0,0 0 0 0,0 0 39 0,3 0 1 16,0 2 0-16,-3-2 0 16,3 3-7-16,-3-1-1 0,0 3 0 0,3-2 0 0,-3 5-4 15,0-3-2-15,3 0 0 0,-3 0 0 0,3 0-6 0,-3-2-2 16,0-3 0-16,0-1 0 0,3-1-6 0,-3-4-2 15,0-2 0-15,0 0 0 0,0-8-10 0,0 0 0 16,0 0 0-16,0 0-11 0,0 0 11 0,0 0 9 16,3-5-1-16,0-3-8 0,-3-5 8 0,0-3-8 15,0-3 0-15,0 1 0 0,0-6 0 0,0 0 0 0,0-2-15 16,0 2 5-16,3-3 10 0,-3 1 0 0,0 0 8 0,3-1-8 16,0-2 0-16,0 0 0 15,0 0 0-15,3 2-8 0,-3 3 32 0,0-2 6 16,3 5 2-16,-3 0 0 0,3 0 0 0,3 5 1 0,-3 0 0 0,0 3 0 15,2 2-13-15,-2 3-4 0,0 0 0 0,3 5 0 16,0 1-1-16,0 2-1 0,0 2 0 0,0 4 0 16,0 2-6-16,0 2-8 0,-3 3 11 0,3 1-11 15,-3 2 10-15,0 2-10 0,-3-2 8 0,3 2-8 16,-6-2 21-16,3 3-1 0,-3-1 0 0,-3 4 0 16,0-4-11-16,0 1-9 0,-3-1 12 0,0-2-12 15,-3 0 25-15,0 0-1 0,3-3-1 0,-3-2 0 16,3 2 1-16,-3-5 0 0,3 2 0 0,0-2 0 15,-3-2-12-15,6-4-1 0,-3 1-1 0,0-1 0 16,0-4-51-16,6 2-11 0,-3-5-1 16,3-3-895-16</inkml:trace>
  <inkml:trace contextRef="#ctx0" brushRef="#br0" timeOffset="28304.0108">19608 6207 921 0,'0'0'20'0,"0"8"4"0,-3 3 0 0,3-1 4 0,3 1-28 0,-3 2 0 16,0-5 0-16,0 3 0 0,3-3 84 0,0-3 11 15,-3-5 2-15,0 0 1 0,0 0-20 0,0 0-4 16,3 8-1-16,-3-8 0 0,0 0-17 0,0 0-4 16,0 0-1-16,3-6 0 0,3 1 5 0,-3 0 0 15,-3-6 1-15,3 3 0 0,0-2-17 0,0-3-4 0,0-6-1 0,-3 3 0 16,6-2-19-16,-6-1-4 0,0-2-1 0,0 0 0 15,3 0-11-15,-3-1 12 16,3 1-12-16,-3 5 12 0,3 1-12 0,-3 1 0 0,3 1 0 0,0 5 8 16,3-2-8-16,-3 4 0 0,3 1-12 0,-3 2 12 15,-3 3-13-15,9 0 5 0,-3 0 8 0,0 6-13 16,3 2 2-16,0-1 1 0,-3 4 0 0,2 2 0 16,-2 3 10-16,3 0-12 0,0-3 12 0,0 0-12 15,-3 3 12-15,3-2-10 0,0-4 10 0,3 1-10 16,-3-3 10-16,0 0-12 0,0 0 12 0,-3-3-12 15,3-2 12-15,-3-1 0 0,3-2 0 0,-4-2 0 16,4-1 9-16,0 0 4 0,0-2 1 0,0 0 0 16,-3-3-14-16,0 2-10 0,0-2 2 0,-3-2 0 15,0 2 8-15,0-3 8 0,0 1-8 0,-3-1 11 16,-3-2-11-16,0 2 0 0,3-2 9 0,-3 3-9 16,-3-1 8-16,3 3-8 0,0 3 8 0,-3-1-8 0,6 6 0 15,0 0 9-15,-6 3-9 0,0 5 0 16,0 3-17-16,0-1-11 0,0 6-1 0,0 0-1 0,0 2 14 0,4 1 4 15,-1 0 0-15,0 2 0 0,0 0 12 0,3 3-12 16,0-6 12-16,3 3-12 0,-3-5 12 0,3 3 0 16,0-6 12-16,-1 0-12 0,1 0 0 0,3 1 0 15,-3-4 0-15,3 1 0 16,0-3-24-16,3-3-11 0,0 0-2 0</inkml:trace>
  <inkml:trace contextRef="#ctx0" brushRef="#br0" timeOffset="28672.0098">20245 5961 1569 0,'-11'-5'34'0,"5"5"7"0,0-3 2 0,0 3 2 0,-3 0-36 0,0 0-9 0,0 0 0 0,-3 0 0 15,3 3 52-15,0-1 9 0,-3 1 2 0,3 0 0 16,-3-1-20-16,3 6-4 0,-2-2-1 0,2 4 0 15,-3-2-22-15,6 5-5 0,-3-2-1 0,3 2 0 16,0 3-10-16,3-3 0 0,0 0 0 0,0 1-11 16,6 2-4-16,3-3-1 0,0 3 0 0,3-3 0 15,6 0-24-15,0 0-6 0,-4 1-1 0,7-1 0 16,0-5 15-16,0 2 2 0,0-2 1 0,-3-2 0 16,0 2 29-16,-3-1 0 0,2 1 0 0,-8-2 0 15,3-1 0-15,-3 0 0 0,0-2 0 0,-6-3 0 0,0 0 9 0,0 0 8 16,0 0 2-16,0 8 0 0,0-8 40 0,-3 5 8 15,0 0 1-15,-3 1 1 0,-3-1-8 0,3-2-1 16,-2 2-1-16,-4-2 0 16,3-1-26-16,-3-2-5 0,0 3 0 0,0-3-1 15,3 3-45-15,3-3-9 0,-3-3-1 0,0 3-944 16</inkml:trace>
  <inkml:trace contextRef="#ctx0" brushRef="#br0" timeOffset="29291.062">20439 5961 1630 0,'-12'0'36'0,"12"0"7"0,-6 0 1 0,-3 0 3 0,3 0-38 0,-3 3-9 0,0-3 0 0,-3 2 0 16,3 1 64-16,1 0 12 0,-1-1 1 0,3 4 1 15,0-1-48-15,-3-2-10 0,6 2-1 0,-3 3-1 16,3-3-18-16,0 3 0 0,3 0-11 0,0 3 11 15,3-4-13-15,0 4 4 0,3 2 1 0,-3-2 0 16,6 2 0-16,-3-2 0 0,3 2 0 0,0-3 0 16,-4 4 8-16,7-1-8 0,-3 0 8 0,3 0-8 15,-3-2 8-15,-3 0 0 0,0-1 0 0,0 1 0 0,0-3 0 16,-3 0 0-16,3 0 0 0,-6-1 0 0,0 1 11 0,0-2 4 16,-3 2 1-16,0-3 0 0,0 0 25 0,-3 3 6 15,0-3 1-15,0 3 0 16,0-2-5-16,-3-1-1 0,0-2 0 0,0 2 0 0,-3-2-14 15,4-1-4-15,2 1 0 0,0-3 0 0,-3 2-24 0,6-2 8 16,3 0-8-16,0 0 0 0,0 0-10 0,0 0-7 16,0 0-2-16,0 0 0 15,0 0-8-15,6-5-1 0,0 3-1 0,3-4 0 0,2 4 7 0,1-1 2 16,0-2 0-16,3-1 0 0,3 4 3 0,0-4 1 16,0 1 0-16,-3 0 0 0,0 0 16 0,2-1-12 15,-2 1 12-15,3-3-10 0,-3 3 10 0,0-3 0 16,-3 3 0-16,0-3 0 0,0-3 0 0,0 0 0 0,-7 1 0 15,4-1 0-15,-3 1 15 0,3-1-2 0,-6 1 0 0,0-1 0 16,0-2 2-16,-3 5 0 0,0 0 0 0,0 0 0 16,-3 0 5-16,0 0 2 0,0 3 0 0,0-1 0 15,-3 4-10-15,0-1-3 0,0 0 0 0,0 3 0 16,6 0-9-16,-5 8 0 0,-1-2-10 0,0 4 10 16,0 1-13-16,3 2 3 0,-3 3 1 0,3 0 0 15,0 0 9-15,3 0 0 0,0-1 0 0,3 1 0 16,3 3 0-16,3-3 0 0,0-3-10 0,0 0 10 15,2 0-10-15,1 1 10 0,6-4-8 0,0 1 8 16,-3-3-32-16,6-3 0 0,0 0-1 16,-1 1 0-16,1-6-63 0,3 0-12 0,0 0-2 0,0-3-434 15,2-2-86-15</inkml:trace>
  <inkml:trace contextRef="#ctx0" brushRef="#br0" timeOffset="29663.0563">20996 6215 1220 0,'0'0'27'0,"-3"-8"5"0,-3-2 2 0,3 2 0 16,-3-6-34-16,-3 1 0 0,0 0 0 0,-3 2 0 15,0 3 89-15,0-2 11 0,0 2 3 0,0 3 0 0,0 2-31 0,0 3-5 16,1 3-2-16,-4 5 0 0,3-1-52 0,0 7-13 16,3 2 0-16,3 2 0 0,0 3 0 0,0 3 0 15,3-5-12-15,0 2 12 0,3 0 0 0,3 0 0 16,0-2 8-16,3-1-8 0,3 1 16 0,0-3-4 16,3-3 0-16,-3-3 0 0,3-2 0 0,0-2 0 15,2-1 0-15,-2-5 0 0,6-3 20 0,-6-2 3 0,0 0 1 16,0-6 0-16,3-2 8 0,-6-3 3 0,3-3 0 0,-3 1 0 15,2-1-3-15,-2-2-1 0,-3-5 0 0,3-3 0 16,0-3-8-16,-6 0-2 16,0-8 0-16,-3 3 0 0,0-5-21 0,0 0-4 15,-3 2 0-15,0 0-8 0,0 3 0 0,-3 3-20 16,3 0 2-16,-3 2 1 16,3 5-11-16,-3 1-1 0,3 5-1 0,3 2 0 0,0 6 7 0,0 0 2 0,0 2 0 0,0 6 0 15,0 5 21-15,0 0-11 0,0 0 11 0,0 0-8 16,0 8-17-16,3 5-3 15,-3 3-1-15,0 8 0 0,0 0 29 0,0 2 12 0,-3 6-1 0,3 2 0 16,3 3 1-16,-3 6 1 0,0-1 0 0,3 3 0 16,0-3-13-16,0-2 0 0,3 0 8 0,0-3-1001 15</inkml:trace>
  <inkml:trace contextRef="#ctx0" brushRef="#br0" timeOffset="30295.0549">21478 6101 1681 0,'6'0'36'0,"-6"0"8"0,0 0 2 0,0 0 2 15,0 0-38-15,0 0-10 0,0 0 0 0,0 6 0 0,-3-1 58 0,3-5 10 16,3 8 1-16,-3 2 1 0,-3 1-21 0,6 0-4 16,-3-1-1-16,0 3 0 0,0-2 2 0,0 2 0 15,0-5 0-15,0 5 0 0,3-5-34 0,-6 3-12 16,3-1 9-16,0 1-9 0,-3 0 0 0,3-1 8 16,-3 1-8-16,0-3 0 0,0-3 0 0,3-5 0 15,0 0 0-15,0 3 0 16,-3-3-25-16,3 0-11 0,3-8-1 0,0-3-1 15,3 1-21-15,0-6-4 0,-3 0-1 0,3-3 0 16,0-2 23-16,-3-3 4 0,-3-2 1 0,3-1 0 0,-1-4 9 0,1 2 3 0,0-3 0 0,-3 5 0 31,3-2-4-31,-3 5-1 0,3 1 0 0,-3 4-456 0,0 9-91 0</inkml:trace>
  <inkml:trace contextRef="#ctx0" brushRef="#br0" timeOffset="30555.0987">21689 6099 1206 0,'3'18'26'0,"0"-7"6"0,0-1 0 0,3 4 3 0,-3 1-35 0,-3-1 0 0,3-4 0 0,0 1 0 16,-3 2 143-16,0-5 21 0,0-3 5 0,0 3 1 16,-3-2-39-16,3-6-8 0,0 0-2 0,0 0 0 15,0 0-45-15,0 0-10 0,0 0-2 0,0-8 0 16,0-3-34-16,3 3-7 0,6-5-2 0,-3-3 0 16,6-3-5-16,0-2-2 0,0-3 0 0,-1 3 0 0,1-3-14 0,3 1 11 15,-3 2-11-15,0-1 10 0,0 6-10 0,-3 1 0 16,6 1 0-16,-3 1 0 0,0 8-16 0,-4 2 4 15,1 1 0-15,3 7 1 0,-3-3 2 0,-3 6 0 16,3 3 0-16,-3 0 0 0,-3 4 9 16,0 1-10-16,3 0 10 0,-6 3-10 15,-3-1 10-15,3 3 0 0,3 1 0 0,-3-1 8 0,-3-3-18 0,6 1-3 16,0-1-1-16</inkml:trace>
  <inkml:trace contextRef="#ctx0" brushRef="#br0" timeOffset="31351.054">22686 5466 1720 0,'0'0'38'0,"0"0"8"0,0 0 2 0,6-5 0 0,0-6-39 0,-6 6-9 15,-3-3 0-15,3 3 0 0,0 5 86 0,0 0 15 16,-3-5 3-16,-3-1 1 0,-3 1-42 0,9 5-9 16,-9-3-2-16,-3 3 0 0,1 3-15 0,-7 0-3 15,9 2-1-15,-9 3 0 0,3 2-33 0,-3 6 0 16,-3 0-15-16,1 5 5 0,2 1 10 0,-3 1 0 0,6-1 0 0,-3 1 8 15,6 1-16-15,-6-5-4 0,9-1 0 0,3 1 0 16,0-3 1-16,1-1 0 16,5 1 0-16,-3-2 0 15,6-1-13-15,2-5-4 0,1 2 0 0,3-2 0 16,-3 0-9-16,12-2-3 0,-3-1 0 0,0-3 0 0,3 4 24 0,0-1 5 0,0 0 1 0,-1 1 0 16,-2-1 10-16,0 0 0 0,0 0 0 0,0 1 0 15,-3 2 0-15,-3 0 0 0,0 2 0 0,0 1 0 16,-3-3 0-16,-3 5 0 0,-3-5 0 0,0 5 0 15,2-2 14-15,-4-3-2 0,-4 0 0 0,0-3 0 16,0 5 32-16,-3-2 7 0,3 0 1 0,-3-2 0 16,0-1-14-16,0 0-2 0,3 1-1 0,6-6 0 15,0 0-27-15,0 0-8 0,0 0 0 0,0 0 0 16,0 0 0-16,0 0-14 0,0 0 1 0,0 0 0 16,6 0-2-16,0-3 0 0,0 3 0 0,0 0 0 15,0 0 5-15,3 0 1 0,-6 3 0 0,-3-3 0 16,0 0 9-16,9 7 0 0,-3 4 0 0,-3-3-8 15,-3 3-18-15,0 2-3 0,0 0-1 0,-3 0 0 16,0 0 18-16,0 3 3 0,-6 0 1 0,3 3 0 0,-3-1 8 0,0 3 8 16,0 1-8-16,-3-1 11 0,3 3-11 0,0-3 0 15,3 3 0-15,0-3 0 0,0 0 14 0,3-3-2 16,0 4-1-16,0-1 0 0,3 0-11 0,0-3 0 16,3 4 0-16,0-7 8 0,0-1-8 0,3 2 0 15,0-6 0-15,3 1 0 16,0-1-52-16,3-4-2 0,0-4-1 0</inkml:trace>
  <inkml:trace contextRef="#ctx0" brushRef="#br0" timeOffset="31663.0544">22951 5903 1360 0,'-12'24'30'0,"3"-11"6"0,3 5 2 0,-6 1 0 0,1 5-30 0,5-3-8 0,-3 3 0 0,3 2 0 15,0-2 58-15,6 2 10 0,-3-4 3 0,9-1 0 16,-3-3-34-16,9-2-6 0,-3 0-2 0,2-3 0 16,1-5-16-16,3 3-3 0,-3-9-1 0,6 4 0 15,-6-6 17-15,6 0 3 0,0-3 1 0,-3-5 0 16,5 0 32-16,-2-2 6 0,0-6 2 0,-3 3 0 0,-6-6 6 0,3 1 2 15,-3-4 0-15,3 4 0 0,-3-3-18 0,-9-1-3 16,0 1-1-16,0-2 0 0,-6 1-45 0,3-1-11 16,-9-4 0-16,3-2-768 15,-6 0-153-15</inkml:trace>
  <inkml:trace contextRef="#ctx0" brushRef="#br0" timeOffset="32247.0554">23234 5448 1720 0,'0'0'38'0,"0"0"8"0,0-6 2 0,0 6 0 0,0 0-39 0,0 0-9 0,0 0 0 0,9-2 0 16,-3-1 64-16,6 1 10 0,0-1 2 0,0 0 1 15,2 1-48-15,1-1-9 0,-3 3-3 0,9 0 0 16,-3 0-3-16,-6 3-1 0,6-3 0 0,-6 2 0 16,2 1-13-16,-2 2 9 0,-3 3-9 0,0-3 8 15,-3 1-8-15,0 2 12 0,-3 0-12 0,-3 2 12 16,0 6 0-16,-9-3 0 0,9 3 0 0,-9 3 0 16,-3 2 8-16,-3 0 1 0,1 0 1 0,-7-2 0 15,9 2 5-15,-6-3 1 0,3 1 0 0,0-3 0 0,3 2-16 16,0-2-4-16,3 0 0 0,1 0 0 0,-1-5-8 0,9 2 0 15,0-5 0-15,0 2 0 0,0-2 0 0,9 0-11 16,-1-3 3-16,-2 1 0 16,0 2-3-16,6-3 0 0,-3 3 0 0,0-3 0 15,0 0 11-15,0-2-13 0,-6 2 5 0,6 1 8 0,-3-1-8 16,-6-5 8-16,3 5 0 0,0 1 0 0,-3 4 0 0,0-2 0 16,0 0-9-16,0 3 9 0,0-3 0 0,0-1-10 15,0 4 10-15,0-3-8 0,0 3 8 0,0-3 0 16,0 2 0-16,0 1 0 0,0 2 0 0,0-2 0 15,0 2-9-15,0 0 9 0,0-2-19 0,9-1 1 16,-9 1 0-16,9 2 0 0,-3 0-2 0,0 0 0 0,5 1 0 16,-2-1 0-16,0 5 3 0,9 1 0 0,-6-1 0 0,0 1 0 15,-3-3 17-15,6 2 0 16,-3 1 0-16,0-1 0 0,-9 1 12 0,6 2 4 16,-9-5 0-16,5 0 0 0,-5 2 32 0,-5 1 8 0,2-1 0 15,-3-2 1-15,0 0 8 0,0-3 2 0,-3 1 0 0,0-4 0 16,-3 1-24-16,3-1-5 0,6-2-1 0,-6 0-821 15,0 0-165-15</inkml:trace>
  <inkml:trace contextRef="#ctx0" brushRef="#br0" timeOffset="90835.2452">1317 5604 1332 0,'3'21'29'0,"-3"-21"7"0,0 0 0 0,0 0 1 0,0 0-29 0,0 0-8 0,0 0 0 0,-5 8 0 16,2-5 75-16,3-3 13 0,0 0 4 0,0 0 0 15,0 0-35-15,0 0-6 0,0 0-2 0,0 5 0 16,0-2-21-16,0-3-5 0,5 8-1 0,1-1 0 16,6 1-9-16,0 6-1 0,3 1-1 0,0 1 0 15,0 3 0-15,6-3 0 0,-6 2 0 0,2 1 0 16,4 2-11-16,0-3 0 0,-3 9 0 0,0-3 0 15,3 2 0-15,-6 1 0 0,-1-4 0 0,1 1 0 16,-6-3 8-16,9-2-8 0,-6 0 8 0,6-4-8 0,-6-1 10 0,-3-4-10 16,-3 3 12-16,3-2-12 15,0 0 10-15,-1-3-10 0,-5-3 8 0,3 3-8 0,-6-8 0 0,3 5 0 16,3-2 0-16,-12 2 0 16,3-2-42-16,3-3-14 0,0 0-2 0,0 0-514 15,0 0-104-15</inkml:trace>
  <inkml:trace contextRef="#ctx0" brushRef="#br0" timeOffset="91115.2396">1666 5673 1347 0,'0'-19'38'0,"0"19"9"0,-6 11-38 0,3-1-9 0,3 1 0 0,0-3 0 16,-9 5 50-16,6 0 8 0,3 1 2 0,-6 1 0 16,-3 1-12-16,3 3-3 0,0 2 0 0,3 0 0 15,-6 6-26-15,-3 2-6 0,-3 2-1 0,4 6 0 16,-1-2 0-16,0-1-1 0,-9 1 0 0,6-4 0 16,0 1 4-16,0-5 1 0,0-1 0 0,3-2 0 15,-2 0-4-15,2 0 0 0,0-6 0 0,3-2 0 16,3 2-22-16,0-4-5 0,0-6-1 0,3-3-525 15,3-5-106-15</inkml:trace>
  <inkml:trace contextRef="#ctx0" brushRef="#br0" timeOffset="91483.2409">1794 6088 1256 0,'-3'5'28'0,"3"6"5"0,0 2 2 0,-3 0 0 0,3 1-35 0,-6-4 0 0,3-2 0 0,0 5 0 16,3 1 59-16,-3 1 5 0,0-1 0 0,6 2 1 15,-3 2-41-15,3 1-9 0,3-1-2 0,0-2 0 16,0-3-5-16,3-2 0 0,6 2-8 0,-9-2 12 15,8-6 1-15,-5 3 0 0,6-5 0 0,-3-3 0 16,3-3 2-16,-3-2 0 0,6-1 0 0,-6 1 0 16,0-6 11-16,-1-2 2 0,4 0 1 0,-3-6 0 15,-3 6 20-15,-6-3 4 0,3 0 1 0,-3 1 0 16,-3-4-14-16,0 6-4 0,-3 2 0 0,-3-2 0 16,3 0-8-16,-9 0-3 0,3-1 0 0,-8 6 0 15,5-5-25-15,-6 5-19 0,6-2 3 0,-9 2 1 16,6 0-119-16,0 2-24 0,-3 1-5 0</inkml:trace>
  <inkml:trace contextRef="#ctx0" brushRef="#br0" timeOffset="92119.2401">1297 5337 1242 0,'0'0'35'0,"0"0"9"0,-12 5-36 0,3 3-8 0,9-8 0 0,-6 8 0 16,-3 0 81-16,-6 0 15 0,9 0 2 0,0 0 1 0,3 0-26 15,3-8-5-15,-6 5 0 0,0 0-1 0,6-2 28 0,0-3 5 16,0 0 2-16,0 2 0 0,0-2-102 0,0 3-15 16,6-3-5-16,0 0-2 0,-3-3 40 0,6-2 8 15,-3-3 2-15,6 0 0 0,-3-5-3 0,-3 2 0 16,9-2 0-16,-6 0 0 0,8 0-1 0,-2-3-1 15,0 0 0-15,0 0 0 16,-6 3-11-16,6 0-3 0,-3 2 0 0,3 0 0 0,-6 1-9 0,3-1 0 16,-3 1 0-16,-1 2 0 0,4 0-10 0,-3 3 10 15,3 2-13-15,-3 3 5 0,-3 0-4 0,3 3 0 16,0 2 0-16,0 0 0 0,0 3 12 0,0 3-13 0,-3-3 5 0,3 2 8 16,-3 3-11-16,0 1 11 0,2-1-8 0,-2-3 8 15,3 1 0-15,-9 2 0 0,6 0 0 16,0-2 0-16,-3 0-10 0,3-1-3 0,-6-2-1 0,3 0-654 15,3 3-130-15</inkml:trace>
  <inkml:trace contextRef="#ctx0" brushRef="#br0" timeOffset="92703.2392">1859 5106 1130 0,'0'-5'24'0,"0"5"6"0,0 0 1 0,0 0 1 0,-12 8-32 0,6 3 0 0,-3-6 0 0,9-5 0 16,0 0 64-16,-8 11 5 0,-4 2 2 0,3-3 0 15,3 1-23-15,0 2-5 0,3-2-1 0,-6 5 0 16,6-3 7-16,0 3 2 0,3 2 0 0,-6-2 0 16,6 0-32-16,3 0-7 0,0-3 0 0,0 0-1 15,3 3 2-15,3-5 1 0,-3 2 0 0,6-5 0 16,-3 0 2-16,-1-5 0 0,4 2 0 0,0-2 0 16,0-3 1-16,3-3 1 0,-3 0 0 0,0-2 0 15,6-3 7-15,-9 3 2 0,6-9 0 0,-6 4 0 16,2-3 1-16,-2-3 1 0,3 0 0 0,-3 0 0 15,-3-2-12-15,0-1-2 0,0 3-1 0,-3-2 0 16,-3 2 2-16,-3 0 0 0,3 0 0 0,-6-3 0 0,-3 6-1 16,3 0 0-16,-12 0 0 0,6 2 0 0,-2-2-6 0,-1 5-1 15,3 0 0-15,-3 5 0 16,0 6-8-16,3 0 0 0,3-1 0 0,-6 6 0 16,0-2-92-16,3 2-20 0,7-1-4 0,2 7 0 15</inkml:trace>
  <inkml:trace contextRef="#ctx0" brushRef="#br0" timeOffset="95723.2415">2571 5707 1630 0,'0'0'36'0,"0"0"7"0,0 0 1 0,0-5 3 0,0 5-38 0,-3-6-9 0,3 1 0 0,0 0 0 16,0 0 58-16,0 5 10 0,0-6 1 0,0 6 1 15,3-5-26-15,3 2-4 0,0 1-2 0,-1-4 0 16,4 4-29-16,-3-1-9 0,3 1 0 0,3-1 0 16,3 0-9-16,3 3-9 0,-3 0-2 0,0 0 0 15,0-2 68-15,2 2 12 0,1 2 4 0,3-2 0 32,-3-2-106-32,3 4-21 0,-3-2-4 0,3 0-1 0,-1 0 52 0,-2 0 16 0,0-2-10 0,-3 2 10 15,0 2-28-15,-3-2 0 0,0 3 0 0,0 0-800 16</inkml:trace>
  <inkml:trace contextRef="#ctx0" brushRef="#br0" timeOffset="95947.3256">2562 5993 1677 0,'0'0'36'0,"0"0"8"0,0 0 2 0,0-5 2 0,0 2-38 0,0 3-10 16,6-3 0-16,3 1 0 0,2 2 10 0,1 0 0 16,6 0 0-16,-6-3 0 0,9 0-10 0,0 3 0 0,6 0 0 0,-7-2 0 15,7 2 0-15,-3 0 0 0,3 0-9 0,-3-3 9 32,-1 0-29-32,4 1-3 0,-3-1 0 0,3-2-691 0</inkml:trace>
  <inkml:trace contextRef="#ctx0" brushRef="#br0" timeOffset="96379.2374">3339 5083 1332 0,'0'0'29'0,"0"0"7"0,0 0 0 0,0 0 1 0,0 0-29 0,0 0-8 15,0 0 0-15,3 8 0 0,-3 2 52 0,0 1 8 16,3 5 3-16,-3 0 0 0,0-1-38 0,3 7-7 16,2 1-2-16,-2 6 0 0,-3 1 6 0,3 1 1 15,0 4 0-15,0 4 0 0,-3 6-8 0,3 6-2 16,0 2 0-16,-3-1 0 0,3 4-1 0,-6 2 0 15,3 3 0-15,-3 5 0 0,0 0-12 0,0 3 0 16,-3-3 8-16,3 0-8 0,-2 1 0 0,2-7 0 16,-3 4 0-16,3-6 0 0,0 0 24 0,0-5 1 15,0-2 1-15,3-6 0 0,-3 0-16 0,3-3-10 16,0-2 12-16,0-3-12 0,0 2 8 0,3-7-8 0,0 0 0 0,0-3 0 16,3-8 8-16,0 0-8 0,-3-8 0 0,2 1 0 15,1-1 8-15,3-5-8 0,-3-3 0 0,3-2 0 16,-9-3 8-16,6 0-8 0,3 0 0 0,0-8 0 31,-3 3-25-31,0-6-12 0,3 0-3 0</inkml:trace>
  <inkml:trace contextRef="#ctx0" brushRef="#br0" timeOffset="96699.2368">3255 5133 1789 0,'0'0'39'0,"0"0"8"0,0 0 1 0,12 0 4 0,-3-3-42 0,6 3-10 0,-6 0 0 0,6 3 0 15,-3-3 10-15,3 0 0 16,2-3 0-16,-2 1 0 0,3 2-10 0,0-3 0 16,3 3 0-16,0-3-539 0,0 1-109 0</inkml:trace>
  <inkml:trace contextRef="#ctx0" brushRef="#br0" timeOffset="105326.2114">4035 5376 1370 0,'0'0'39'0,"0"0"8"0,0 0-38 0,0 0-9 0,0 0 0 0,0 0 0 15,0 0 74-15,0 0 13 0,0 0 2 0,0 0 1 16,0 0-30-16,0 6-7 0,0 2-1 0,0 2 0 15,-3 1-6-15,3 2-2 0,3 3 0 0,0 2 0 16,-6 1 1-16,3 5 0 0,3 5 0 0,-3 0 0 16,-3 0-11-16,0 3-2 0,0-6-1 0,-3 6 0 15,3 0-17-15,-3-3-3 0,3-8-1 0,-3 0 0 16,3-2-10-16,0-1 8 0,-3-2-8 0,3 0 8 16,-3-8-72-16,4 2-16 0,2-4-2 0</inkml:trace>
  <inkml:trace contextRef="#ctx0" brushRef="#br0" timeOffset="105742.6639">3990 6427 1789 0,'0'0'39'0,"0"0"8"0,0 0 1 0,-3 5 4 0,0-2-42 16,3-3-10-16,0 0 0 0,-2 2 0 0,-4 1 49 0,6-3 8 0,0 0 2 0,0 0 0 16,0 0-29-16,-6 11-6 0,3 2 0 0,0-3-1 15,6 4-11-15,0-1-1 0,-3 0-1 0,0 0 0 16,3 1-2-16,0-1-8 0,0 0 12 0,0 0-4 15,-1 0-8-15,4-2 0 0,3-3-10 0,0 3 10 16,3-4-9-16,0-4 9 0,0 2-8 0,0-5 8 16,3 0 0-16,0-2 9 0,3-1 0 0,-4-5 0 15,1-2 12-15,-3-4 3 0,0 1 0 0,0-3 0 16,-3 0 16-16,-3 1 4 0,0 1 1 0,-3 1 0 16,-6 0-16-16,-3 0-3 0,0-1-1 0,-6 4 0 15,0-3-10-15,-3 2-3 0,0 0 0 0,-5 3 0 16,-1-2-48-16,3-1-11 0,0 6-1 0,0-3-672 15,3 3-133-15</inkml:trace>
  <inkml:trace contextRef="#ctx0" brushRef="#br0" timeOffset="106262.6627">4163 5112 1926 0,'-6'8'42'0,"6"-8"9"0,-3-3 1 0,0 0 3 0,0 1-44 0,0-1-11 0,3-2 0 0,0-3 0 15,0-3 72-15,0 1 13 0,3-1 3 0,3 1 0 16,3 2-52-16,-3-3-11 0,3 3-1 0,0 0-1 16,3 3-23-16,3 0 8 0,3 2-8 0,-4 3 0 15,4 0 0-15,3 3 0 0,0 2 0 0,0 3 0 16,0 2-11-16,-1 4 11 0,1 4-13 0,-3 3 5 16,0 6-10-16,-3-1-2 0,3 9 0 0,-3 2 0 15,-3 0 0-15,-6 5 0 0,2 0 0 0,-5 6 0 16,3 5 11-16,-3 0 9 0,-3 5-13 0,3-2 5 15,-3-1 8-15,3-2-8 0,-3 5 8 0,0 0-8 0,3 3 8 0,0 0 0 16,0-3 0-16,0 1-8 0,0-4 8 0,3-2-8 16,3-3 8-16,-3 3-8 0,0 0 8 15,3-3 0-15,0-2 0 0,-3-6 0 0,3 1 0 0,-3-4-8 16,0 1 8-16,0 0-8 0,-3-3 8 0,3-5 0 16,-6 2 0-16,2-2 0 0,-4 2 0 0,2-5 0 15,-3 0 0-15,-3-5 0 0,0 5 8 0,0-2 6 16,-3-6 2-16,-3 0 0 0,0-2 40 0,-3-4 8 15,3 1 1-15,-3-5 1 0,-3-3-27 0,4-3-6 16,-1 0-1-16,3-5-752 0,3 0-152 0</inkml:trace>
  <inkml:trace contextRef="#ctx0" brushRef="#br0" timeOffset="109778.656">6062 5741 1364 0,'0'0'30'0,"0"0"6"0,6-2 2 0,-3-6 0 0,6 3-30 0,-6-1-8 15,3-2 0-15,0 0 0 0,0 0 42 0,0-2 7 0,0 2 2 0,-3 0 0 16,3-3-4-16,-3 4-1 15,0-4 0-15,0 3 0 0,0-3-2 0,0 3-1 16,0 3 0-16,-3 0 0 0,3 2-30 0,-3 3-5 16,0 0-8-16,0 0 11 0,0 0-11 0,2 8 0 15,-4 3 0-15,2-1 0 0,2 6 0 0,-2 0 0 0,0 5 0 16,-2 0 0-16,-1 1 0 0,3 1 0 0,0 1 0 0,0 0 0 16,0 2 0-16,0 1 0 0,3-1 0 0,-1-2 0 15,1-5 0-15,0-3 0 0,0-3-9 0,6 3 9 16,-3-3 0-16,0-2 0 0,-6-11-8 0,0 0 8 15,15 5 0-15,-15-5 0 0,12 0-8 0,6-5 8 16,-3 5 0-16,0-8 0 0,-3-3 0 0,-4-2 0 0,4-3 0 16,0 0 9-16,-3-2-9 0,0 2 8 15,-3-6-8-15,3 4 0 0,-3-1 0 0,0 4 8 16,0 1-8-16,-3 1 8 0,0-3-8 0,-3 3 8 16,0 0-8-16,0 5 8 0,-3-5-8 0,3 5 8 0,0 0-8 0,-3 0 8 15,0 2-8-15,0 4 8 0,3-3-8 0,-3 7 0 16,0 1 0-16,3-1 8 0,-3 4-8 0,3-1-11 15,0 6 3-15,0 2 0 0,3 3 0 0,0 2 0 16,0 1 0-16,3 5 0 0,3-1 8 0,3 4-8 16,-3 7 8-16,3 1-8 0,2 4 8 0,-2 1-8 15,0-3 8-15,-3-3-8 0,0 1 8 0,0-1 0 16,-3-2 0-16,-3-3 0 0,-3 6 0 0,0-6 8 16,-3-3-8-16,0-2 11 0,-3 0 36 0,0-3 7 15,-3 3 2-15,0-6 0 0,-3 1 13 0,-3-3 3 16,1-1 1-16,-4-1 0 0,3-4-25 0,-6 4-4 0,0-7-2 15,3-1 0-15,0-1-23 0,7 0-5 16,-1-2-1-16,0-3 0 0,0 3-30 0,3-6-7 0,0-5 0 16,3-3-713-1,3 1-143-15</inkml:trace>
  <inkml:trace contextRef="#ctx0" brushRef="#br0" timeOffset="110294.6574">6012 5292 1206 0,'-9'18'26'0,"6"-7"6"0,-3-1 0 0,0 1 3 0,0 2-35 0,3 3 0 15,-6 0 0-15,3-3 0 0,3 0 65 0,0 1 7 16,0-4 0-16,-3 1 1 0,6-3-15 0,0-3-3 15,3 0-1-15,-3-5 0 0,0 0-14 0,0 0-2 0,9-5-1 0,-3 0 0 16,6-3 7-16,-3-3 2 0,3 1 0 0,-3-4 0 16,2-4-25-16,1 2-5 0,0-3 0 0,0-2-1 15,3 0-15-15,-3-3 9 0,3 3-9 0,-3 0 8 16,3 0-8-16,-3 0 12 0,-1 2-12 0,1 6 12 16,-3 0-12-16,0 2 0 0,0 1 0 0,0 4 0 15,-3 4 0-15,0 2 0 0,0 2 0 0,0 4 0 16,-3 1 0-16,0 7 0 0,0-1 0 0,0 5-11 15,0 1 11-15,0-1 11 0,0 4-3 0,-3-1 0 16,-3-3-8-16,6 3 0 0,-3-2 0 0,0-3 8 16,0-3-8-16,0 3 0 0,9-5 0 0,-3-1 0 15,-3-2-92-15,3 0-24 16,5-5-5-16</inkml:trace>
  <inkml:trace contextRef="#ctx0" brushRef="#br0" timeOffset="110614.8377">6651 4979 1332 0,'-11'3'29'0,"11"-3"7"0,-6 0 0 0,0 3 1 0,3-1-29 0,-3 4-8 15,-3-1 0-15,3 3 0 0,0 0 24 0,0 5 4 16,0 0 1-16,0 6 0 0,0-3-7 0,3 2-2 0,-3 1 0 0,3 2 0 15,0-5-7-15,0 0-1 0,3 0-1 0,0-3 0 16,0-3 3-16,3 4 1 0,0-6 0 0,3-3 0 16,0 0-6-16,0 0-1 15,3-2 0-15,-3-3 0 0,3-3 17 0,0-2 3 0,3 0 1 0,0-6 0 16,0 1 8-16,-1-4 2 0,-5 1 0 0,3 0 0 16,0 0-7-16,-3-3-2 0,0 3 0 0,-6-1 0 15,0 4-10-15,-3-3-3 0,0 2 0 0,0 0 0 16,-6 1-17-16,3 5 0 0,-3-1-11 0,0 4-893 15</inkml:trace>
  <inkml:trace contextRef="#ctx0" brushRef="#br0" timeOffset="110994.6576">6631 6162 1242 0,'-12'11'35'0,"9"2"9"0,-3 8-36 0,0-2-8 0,0-1 0 0,3 1 0 16,-3 2 51-16,3-3 8 15,3 1 1-15,3-1 1 0,-3-4-27 0,6 2-6 16,-3-6 0-16,6 1-1 0,3-3-8 0,-3-8-2 0,3 2 0 0,2-4 0 16,4-1-5-16,-3-8 0 0,0-2-1 0,0-5 0 15,0 2 25-15,3-3 4 0,-6 1 2 0,0-1 0 16,-7-2 3-16,4 3 1 0,-6 2 0 0,-3 0 0 16,-3 0-6-16,-3 3 0 0,1 2-1 0,-7 1 0 15,-3 2-3-15,3 0-1 0,-6 2 0 0,0 4 0 16,3-1-35-16,-3 6 0 0,0-3 0 0,4 5-655 15,2 0-123-15</inkml:trace>
  <inkml:trace contextRef="#ctx0" brushRef="#br0" timeOffset="111502.6572">7030 5731 1602 0,'0'0'35'0,"0"0"7"0,0 0 2 0,0 0 1 0,0 0-36 0,0 0-9 0,0 0 0 0,5 5 0 16,7-2 22-16,0-1 2 0,3-2 1 0,0 3 0 16,3-6-12-16,0 3-2 0,3-2-1 0,-4-1 0 15,-2 1-10-15,3-1 0 0,9-2 0 0,-3-1 0 16,-6 1-20-16,3 2-5 0,-1-2-2 0,-5 0-469 15,0-3-93-15</inkml:trace>
  <inkml:trace contextRef="#ctx0" brushRef="#br0" timeOffset="111622.6543">7205 5831 1388 0,'-12'6'39'0,"12"-6"9"0,6 13-38 0,-3 0-10 16,0-2 0-16,-3-1 0 0,3 1 8 0,3-3-8 15,6 0 12-15,0-3-613 0</inkml:trace>
  <inkml:trace contextRef="#ctx0" brushRef="#br0" timeOffset="111970.654">7687 4924 1443 0,'0'0'32'0,"0"0"6"0,-3 3 2 0,3-3 0 15,0 5-32-15,0 3-8 0,-3 2 0 0,3 1 0 16,0 5 11-16,3 2 0 0,-3 4 0 0,0 7 0 16,3-3-1-16,0 8 0 0,3 1 0 0,-3 2 0 0,-9 5 2 0,6 1 1 15,3 4 0-15,-3 3 0 0,-3 3-13 0,0 3-10 16,0 0 2-16,3-1 0 15,0-5 8-15,-3 3 12 0,-3 3-2 0,3-3-1 16,0 0 3-16,0-3 1 0,-2 3 0 0,2-6 0 0,0 1 4 0,0-3 1 16,0-3 0-16,0-5 0 0,0 0-7 0,6-2-2 15,0-3 0-15,3-3 0 0,-6-3 8 0,6 1 2 16,2-6 0-16,4 0 0 0,3 0-19 0,-6 0 10 16,3-2-10-16,0-1 8 0,6-2-20 0,-6-3-4 15,3-2 0-15,0 0-506 16,2-1-101-16</inkml:trace>
  <inkml:trace contextRef="#ctx0" brushRef="#br0" timeOffset="112254.6542">7601 4890 1465 0,'0'0'32'0,"0"0"6"0,0 0 2 0,0 0 2 0,6 2-34 0,-6-2-8 16,0 0 0-16,6 5 0 15,9-2 30-15,0 0 4 0,3-1 1 0,-1-2 0 16,-2 0-6-16,9 0-1 0,-3-2 0 0,3-4 0 15,-3 4-20-15,-1-1-8 0,1-2 0 0,0 2-499 16,-3 1-104-16</inkml:trace>
  <inkml:trace contextRef="#ctx0" brushRef="#br0" timeOffset="112746.8392">8226 5080 1468 0,'-9'0'32'0,"9"0"8"0,-9 5 0 0,0-2 1 0,-3 2-33 0,3 1-8 0,-2 1 0 0,-4 4 0 15,0 0 50-15,3 2 8 0,-3 3 2 0,9 0 0 16,0 5-25-16,-3 3-5 0,3-1-1 0,3 4 0 15,3-1-21-15,3 1-8 0,-3 2 0 0,3-3 0 0,6 1 0 16,3-1 0-16,0-2 0 0,3-3 0 0,0-5 0 0,3 0 0 16,-1-5 0-16,4-3 0 0,-3-3 0 0,0-3 9 15,3-2-9-15,0-2 12 0,-3-11 19 0,-1-1 4 16,-2-2 1-16,3-2 0 0,-3-3 11 0,0 0 2 16,-6-1 1-16,0-1 0 0,-3 1-2 0,0-1-1 15,-6 1 0-15,0-1 0 0,-6 2-17 16,0 2-3-16,-3-2-1 0,0 5 0 0,-3-3-36 15,0 1-7-15,0 5-2 0,3-1-676 16,-3 1-135-16</inkml:trace>
  <inkml:trace contextRef="#ctx0" brushRef="#br0" timeOffset="113030.6566">8271 6030 1591 0,'0'8'35'0,"3"5"7"0,-6 3 2 0,3 2 0 0,0 1-35 0,0 5-9 0,-3-3 0 0,0 5 0 16,0 3 51-16,0 3 8 0,3 3 1 0,0-4 1 15,0-2-39-15,0 1-8 0,0-7-2 0,3 4 0 0,-3-3-12 0,3-6 0 16,0-2 8-16,0-5-8 16,3-3-104-16,0 0-24 0,0-3-5 0</inkml:trace>
  <inkml:trace contextRef="#ctx0" brushRef="#br0" timeOffset="113498.653">8500 5067 1659 0,'0'0'36'0,"3"0"8"0,3-3 2 0,-3-2 1 0,0 2-38 0,3 1-9 0,-3-4 0 15,6 1 0-15,0-3 47 0,3 0 7 0,-1 0 2 0,7-2 0 16,0 2-29-16,3-3-6 0,0 3-1 0,0 0 0 16,-1 0-8-16,4 3-1 0,-3 2-1 0,0 1 0 15,0 2-10-15,0 0 0 0,-3 2 0 0,-1 4 8 16,-2-1 4-16,0 5 0 0,3-2 0 0,-3 6 0 16,-3 2-24-16,0 2-5 0,0 1-1 0,-6 2 0 15,-3 3 18-15,-1 5 0 0,-2 2-8 0,3 4 8 16,-3-1 0-16,0 3 0 0,0 6 0 0,-3 2 0 15,3 0 0-15,0 5 0 0,0 3 0 0,-2 0 0 16,2 2 0-16,-3 1 0 0,3 2 0 0,-3 3 0 16,0-3 0-16,3 0 0 0,-3 0 0 0,0-2 0 15,3 0 0-15,-3-4 0 0,3 1 0 0,-3 0 0 0,3 0 0 16,-3-3 0-16,0-2 0 0,0-3 0 0,-3-5 15 0,3-6 0 16,-6 1 0-16,6-4 0 0,-3-2 39 0,0-5 8 15,0 0 2-15,-3-3 0 0,0-5-5 0,0 0-1 16,3 0 0-16,-3-3 0 0,0-2-32 0,1-1-6 15,2-2-2-15,0-3-754 0,-3 1-152 16</inkml:trace>
  <inkml:trace contextRef="#ctx0" brushRef="#br0" timeOffset="117012.0909">1776 8035 1224 0,'-6'-10'35'0,"6"10"7"0,0 0-34 0,0 0-8 0,-3-3 0 0,-3 1 0 16,3-1 62-16,-6 0 10 0,6 1 3 0,-6-1 0 15,3 0-7-15,0 3 0 0,3 0-1 0,-3 0 0 16,0 3-31-16,3 0-5 0,-6 2-2 0,7 3 0 16,-7 2-15-16,9 4-3 0,-6-1-1 0,3 11 0 15,0 2-10-15,-3 6 0 0,3 0 0 0,3 2-11 16,0 0 11-16,0 6-8 0,3-3 8 0,0-2-8 15,6-6 8-15,-3-3-8 0,5-5 8 0,1 0-8 0,0-7 8 0,3-1 0 16,0-3 0-16,0-4-8 0,0-6 8 0,3-3 0 16,0-2 0-16,-4-3 0 0,7-3 11 0,-3 1 4 15,0-9 1-15,-3-2 0 0,0 3 22 0,0-9 5 16,-3 3 1-16,-4-5 0 0,1 3-7 0,-3-3-1 16,0-3 0-16,-6 3 0 0,0 2-3 0,-3 3-1 15,0 1 0-15,-3 4 0 0,-3 1-15 0,1-1-3 16,2 6-1-16,-9 0 0 0,9 2-13 0,-9 3-18 15,3 0 4-15,-3 3 1 16,6 2-136-16,0-2-27 0,3 5-6 0,0 5-1 0</inkml:trace>
  <inkml:trace contextRef="#ctx0" brushRef="#br0" timeOffset="117348.0926">2100 8305 975 0,'0'0'21'16,"0"8"5"-16,0 5 1 0,-3 3 1 0,0-5-28 0,0-3 0 0,3 5 0 0,-6-2 0 16,0 5 62-16,4 2 7 0,-4-2 2 0,6 2 0 15,0-4-40-15,0 2-8 0,0 5-2 0,0-3 0 16,3-2-9-16,2 3-3 0,1-3 0 0,3-3 0 0,3-3-9 0,3 1 8 15,-6-3-8-15,3-3 8 0,0-2 8 0,6-6 0 16,-3-2 1-16,-3-3 0 0,2 0 26 0,-2-5 5 16,6-3 0-16,-9 3 1 0,3-6 5 0,-3 3 1 15,-3-2 0-15,-3 2 0 0,0-3 2 0,-3 3 1 16,-3 1 0-16,-3-1 0 0,0 2-21 0,-6 4-4 16,-3-1-1-16,0-2 0 15,0 2-59-15,1 1-12 0,-1 2-2 0,3 0-856 16</inkml:trace>
  <inkml:trace contextRef="#ctx0" brushRef="#br0" timeOffset="117748.0905">2115 7633 1353 0,'6'16'29'0,"-6"-16"7"0,-9 8 0 0,3-3 4 0,0 3-32 0,3 6-8 16,-3-1 0-16,0 0 0 0,0-2 12 0,6 2 2 15,0 3 0-15,0 0 0 16,0-6-14-16,3 3 0 0,6-2 0 0,-3-3 0 16,0 0 0-16,6-3 0 0,0-2 0 0,-12-3 0 0,0 0 0 0,18-3 0 15,0 0 11-15,-9 1-11 0,3-6 36 0,0 0 0 16,-1 0 0-16,-2-5 0 0,0 0 26 0,-3-1 6 16,0 1 0-16,0 0 1 0,-6 0 0 0,0-1 0 15,0 1 0-15,0 3 0 0,-9 4-21 0,3-2-4 16,0 0 0-16,-3 3-1 0,-2 2-43 0,2 3 0 15,-3 0 0-15,3 3-647 0,0 5-133 16</inkml:trace>
  <inkml:trace contextRef="#ctx0" brushRef="#br0" timeOffset="118427.3823">2785 8337 1753 0,'0'0'38'0,"0"0"8"0,0 0 2 0,0 0 2 16,0 0-40-16,3-5-10 0,3-1 0 0,0 4 0 15,3-1 0-15,3 3 0 0,0 0 0 0,5-2 0 16,4-1 0-16,-3 0 0 0,3-2-10 0,0 0 10 0,6-3-9 16,-4 0 9-16,4-3-8 0,-3 3 8 0,3 0-24 0,0-2 1 15,-1 2 0-15,-2 0-473 16,-3 3-94-16</inkml:trace>
  <inkml:trace contextRef="#ctx0" brushRef="#br0" timeOffset="118595.362">2794 8525 1782 0,'3'0'39'0,"0"5"8"0,0 3 1 0,-3-8 3 0,6 5-41 0,6-5-10 0,-6 0 0 0,0 0 0 16,2-2 8-16,4-1 0 0,6 3 0 0,-6-5-540 15,6 0-109-15</inkml:trace>
  <inkml:trace contextRef="#ctx0" brushRef="#br0" timeOffset="118963.3622">3606 7559 1080 0,'0'3'24'0,"0"-3"4"0,0 0 2 0,0 2 0 0,3 6-30 0,-3-2 0 16,3 4 0-16,0 1 0 0,-3-1 60 0,3 1 7 15,0 5 1-15,0 0 0 0,3 2-29 0,0 6-6 16,-3 0-1-16,3 5 0 0,0 3 11 0,-6 2 1 16,3 1 1-16,-3 4 0 0,0 4-22 0,0 4-5 15,0 3-1-15,0 3 0 0,-3 3-9 0,3 0-8 16,-6-1 12-16,3 1-12 0,0-3 12 0,0-1-12 15,-3 1 12-15,3-2-12 0,3-6 24 0,-3 0-3 16,3 2 0-16,-3-4 0 0,3-4-5 0,3-4-2 16,-3-4 0-16,0 1 0 0,3-3-3 0,0-2-1 0,0-6 0 15,3 0 0-15,0-5-10 0,0 0 8 0,3 0-8 0,0-3 8 16,3-5-8-16,-3-3 0 0,0 0 0 0,0-2 0 31,3 0-20-31,-3-6-7 0,2 0-1 0,-2 3 0 0</inkml:trace>
  <inkml:trace contextRef="#ctx0" brushRef="#br0" timeOffset="119203.5444">3568 7485 1904 0,'0'0'42'0,"0"0"9"0,9-5 1 0,3-1 1 0,0 4-42 0,-1-1-11 0,4 1 0 0,-3-1 0 0,3 0 0 0,0 3 0 16,3 0 0-16,-3 0-565 15,3 0-111-15</inkml:trace>
  <inkml:trace contextRef="#ctx0" brushRef="#br0" timeOffset="122499.3791">4080 7731 1069 0,'0'19'23'0,"0"-19"5"0,-3-3 0 0,3 3 4 0,0-5-32 0,-3-1 0 15,3-2 0-15,0-2 0 0,0-3 100 0,-3 2 13 16,3 1 3-16,0-1 1 0,0 0-22 0,0 1-5 16,-6 2-1-16,6 0 0 0,-3 0-29 0,-3 0-7 15,3 3-1-15,0-1 0 0,-3 6-28 0,3-2-5 16,-6 2-2-16,3 5 0 0,-3 0-17 0,3 6 0 16,0 2 0-16,0 3 0 0,0 3 0 0,3 4-9 15,-3 4 1-15,6-1 0 0,-2-5 8 0,-1 6-8 16,0-1 8-16,6 3-8 0,2-2 8 0,1-3 0 15,-3-6 0-15,3 3-8 0,6-5 8 0,0-2 0 16,0-4-9-16,0 1 9 0,0-6 0 0,3 0 0 0,0-5 0 0,0-2 0 16,2-1 0-16,-2-5 0 0,3-3 12 0,0 1-4 15,-3-3 14-15,-3-3 2 0,3 0 1 0,-3-3 0 16,-3-2 12-16,-4 3 3 0,1 2 0 0,0-3 0 16,-3-2 2-16,-6 3 1 0,-3 2 0 0,0 0 0 15,-2 0-19-15,-1 3-3 0,-3 0-1 0,0 2 0 16,0 3-36-1,0 3-8-15,0 2-2 0,0 3 0 16,3 0-160-16,-3 3-32 0,6 7-6 0</inkml:trace>
  <inkml:trace contextRef="#ctx0" brushRef="#br0" timeOffset="122871.3971">4157 8710 1612 0,'-9'-10'45'0,"6"7"11"0,0 0-44 0,-3 3-12 15,0 0 0-15,-3 0 0 0,0 6 56 0,1-4 8 16,-1 6 3-16,0 0 0 0,0 3-25 0,0 2-5 15,3-3-1-15,0 6 0 0,0 0-27 0,3 0-9 0,0 3 0 0,3-1 0 16,3-2 0-16,0 0 0 0,3 2 0 0,0-4 0 16,3-1 0-16,3-3-9 0,0 1 9 0,0-3-12 15,2-8 4-15,1 0 0 0,-3 0 0 0,6-5 0 16,-6-3 8-16,6-6 0 0,-6 4 0 0,3-6 0 16,-3-3 12-16,-1-2-1 15,-2 3-1-15,0-6 0 0,0 0 12 0,-6 3 2 0,0 0 1 0,-3 0 0 16,-3 2-13-16,-3 1-4 0,0-1 0 0,-3 3-608 15,0-5-121-15</inkml:trace>
  <inkml:trace contextRef="#ctx0" brushRef="#br0" timeOffset="123399.3806">4386 7459 1101 0,'15'-24'31'0,"-9"19"7"0,-6 5-30 0,0 0-8 16,0 0 0-16,6-6 0 0,0 1 73 0,0 0 14 15,-3-3 2-15,3 0 1 0,3 0-43 0,0 0-9 16,-3 3-2-16,3-3 0 0,0 2-21 0,0 1-5 16,2 0-1-16,-11 5 0 0,12-3-9 0,0 3 0 0,0 0 0 0,-3 5 8 15,3 3-8-15,-3 3 0 0,3 2 0 16,0 3 8-16,0 3-8 0,-3-1 8 0,3 9-8 0,-7-1 8 16,4 3-8-16,-3 3 0 0,3 2 0 0,-3 9 0 15,-3-1 0-15,3 0 0 0,-3 3 8 0,0 0-8 16,0 3 0-16,0-3 10 0,3 0-10 0,-3 2 10 15,3 1-10-15,-3 0 8 0,6 2-8 0,-6-2 8 16,3-3-8-16,0 0 0 0,0-3 0 0,0 0 0 16,0 1 0-16,0-4 0 0,-3-2 0 0,5 3 8 15,-5-3-8-15,3-3 12 0,-3 1-12 0,-3-3 12 16,3-1 20-16,-3-2 5 0,0-2 1 0,-6 2 0 16,0 0 14-16,0-2 4 0,1-4 0 0,-4 1 0 15,0 5-3-15,3-2 0 0,-6-3 0 0,3-1 0 16,-3-4-3-16,0-1-1 0,0 1 0 0,3-3 0 15,-3-3-4-15,3 0-1 0,0 3 0 0,-2-5 0 16,2-9-24-16,3-2-6 0,-3 0-1 0,0-2-764 16,3-1-153-16</inkml:trace>
  <inkml:trace contextRef="#ctx0" brushRef="#br0" timeOffset="179363.4126">19448 16764 1501 0,'0'0'32'0,"0"0"8"0,0 0 0 0,-3 0 4 0,-3-5-36 0,6 5-8 0,0 0 0 0,3-8 0 0,-6 2 66 0,3 6 11 15,6-7 3-15,0 1 0 0,0 4-58 0,-6 2-11 16,6-6-3-16,-6 6 0 0,0 0-8 0,9 0-17 16,-1 0 4-16,-8 0 1 0,9 3 12 0,3 0 0 15,0-1 0-15,0 4-9 0,0-6 9 0,3 2 0 16,0 1 0-16,3-1-8 0,2-4 8 0,1 2 0 16,3-3 8-16,0 1-8 0,3-6 24 0,5-3 0 15,1 6 0-15,6-3 0 0,0-5 17 0,5 5 4 16,1 2 1-16,3 1 0 0,-4 0-38 0,1 2-8 15,-1-2 0-15,4 2 0 0,-3 1 0 0,-1-1 12 16,4 3-3-16,0-5-1 0,-4 5-8 0,4 0-11 16,-3-3 3-16,-1-2 0 0,-5-1 8 0,3 1 0 15,-1-3 0-15,1 0 0 0,-3 3 21 0,-4-3 7 0,4 0 0 0,0-3 1 16,-1 4 3-16,-5-4 0 0,0 6 0 0,-3-3 0 16,-1 2-14-16,1 4-2 0,-6-4-1 15,0 4 0-15,-3-3-15 0,0-1 8 0,-1 6-8 0,-2 0 0 16,0-2 13-16,0 2-3 0,0 2-1 0,-3-2 0 15,0-2-9-15,-4 2 0 0,-2 2 0 0,3-2 8 16,-6-2-8-16,0 2 0 0,-6 0 9 0,0 0-9 16,0 0 12-16,0 0-3 0,0 0 0 0,0 0 0 15,0 0 3-15,0 0 1 0,0 0 0 0,-6 0 0 16,-3 0-5-16,-3 0-8 0,3 0 11 0,-2 2-11 16,-4-2 8-16,3 0-8 0,-6 0 0 0,3 0 0 15,-3 0 0-15,0 0 8 0,0 0-8 0,1 6 0 0,-4-4 0 0,-3 3 0 16,0 1 0-16,-3-4 0 0,-5 4 0 0,-1-6 0 15,0 8 0-15,-6-3 0 16,-2 0 15-16,-1 1-4 0,0-1-1 0,-2-3 0 16,-1 6-10-16,-2-2-9 0,-1-1 9 0,-3 3-13 0,1 0 13 15,-1-3 0-15,0-5 0 0,1 8 0 0,-1-3-8 0,1 1-3 16,-1-4 0-16,0 4 0 0,7-6 11 0,-1 5 0 16,1 0 0-16,5-2 0 0,0 2 0 0,3 0 0 15,4-2 0-15,2 2 0 0,3 1 0 0,0-4-8 16,4 4 8-16,2-6 0 0,3 8 0 0,0-3-10 15,6-5 10-15,0 8 0 0,3-3-11 0,6-5 11 16,0 8-10-16,3-8 10 0,3 5-15 0,6 1 3 0,3-1 1 0,3-3 0 16,6-2 3-16,6 6 0 15,2-12 0-15,7 6 0 0,9 0 8 0,2 0-8 16,4-2 8-16,5 2-8 0,4 0 8 0,0-3 0 0,2 1-9 16,4 2 9-16,-1 0 0 0,1 0 0 0,2 0-9 0,0 0 9 15,-2-6 0-15,-1 6 0 0,1 0 0 0,-1 0 0 16,-2-5 0-16,-4 2 0 0,-2 3 0 0,-3-5 0 15,-4 5 10-15,-2-3-1 0,2-2 0 0,1 5 0 16,-9-5 11-16,-1 5 1 0,-2 0 1 0,-3 0 0 16,-4 0-9-16,-5 0-1 0,-6 0-1 0,-3 0 0 15,-3 5 3-15,-3-10 1 0,-3 5 0 0,-3 0 0 16,-6 0 23-16,6 0 5 0,-6 0 1 0,-3 0 0 16,0-3 8-16,-3 1 1 0,-3-6 1 0,0 8 0 31,-6-6-75-31,3-2-15 0,-6 3-4 0,0 2 0 0</inkml:trace>
  <inkml:trace contextRef="#ctx0" brushRef="#br0" timeOffset="185341.3924">17147 17836 414 0,'0'0'8'0,"0"5"3"0,6 0 0 0,-3-2 1 0,-3-3-12 0,6 5 0 16,3 3 0-16,0-3 0 0,3-5 41 0,-4 6 6 15,-8-6 1-15,12 2 0 0,9-2 26 0,-9 6 6 16,-3-6 0-16,0-6 1 0,3 4 7 0,3-4 0 16,0 6 1-16,-1-5 0 0,-2-3-33 0,0 3-6 15,3-3-2-15,3 3 0 0,-3 2-25 0,3-2-6 16,-3-3-1-16,0-3 0 0,-7 8-16 0,1-7 0 16,6 7 8-16,-3-2-8 15,-6 0-25-15,3-1-9 0,3-2-2 0</inkml:trace>
  <inkml:trace contextRef="#ctx0" brushRef="#br0" timeOffset="186205.3897">17308 18005 1724 0,'0'0'48'0,"0"0"12"0,-6 0-48 0,6 0-12 0,0 0 0 0,0 0 0 16,0 0 94-16,0 0 16 15,-6 0 3-15,6 0 1 0,0 0-46 0,0 0-8 16,-9 0-3-16,9 0 0 0,0 0-26 0,0 0-6 15,0 0-1-15,0 0 0 0,-3-3-7 0,3 3-1 16,0 0-1-16,0 0 0 0,0 0-15 0,0 0 0 0,12 3 0 0,0-3 0 16,-3 5-8-16,-1-5 8 0,7 0 0 0,0 0 0 15,3 0-8-15,0 0 8 0,-3-5 0 0,6 2 0 16,-1 3 0-16,1-2 0 0,-6-1 0 0,3-2 0 31,0 2-114-31,-3 0-16 0,3 1-3 0</inkml:trace>
  <inkml:trace contextRef="#ctx0" brushRef="#br0" timeOffset="186729.39">17965 17026 1754 0,'0'0'49'0,"0"0"12"0,0 0-49 0,0 0-12 0,-3 0 0 0,-3 0 0 16,6 0 26-16,0 0 2 0,-5 5 1 0,-1 8 0 16,0-5-9-16,3 6-1 0,0 2-1 0,0-3 0 15,3 3 3-15,-3 2 1 0,3 3 0 0,0 3 0 16,3 3 4-16,0 2 1 0,0 2 0 0,3 6 0 16,-3 3-17-16,3 5-10 0,-3 3 12 0,2 7-12 15,-5-2 8-15,3 3-8 0,0-6 0 0,-3 8 0 16,-3 3 8-16,3-3-8 0,-3 1 0 0,0 4 0 15,1-7 8-15,-1-11-8 16,-3 0 0-16,3 0 0 0,0 7 0 0,0-1 0 0,-3-4 8 0,3-2-8 16,-3 3 0-16,0 10 0 0,0-8 8 0,3-2-8 15,0-8 12-15,3-3-2 0,-3-11 0 0,0 1 0 0,3-6 3 16,3-3 1-16,0 1 0 0,-3-6 0 0,3 0-2 0,3-5-1 16,-3-2 0-16,0-1 0 0,-3-5-11 0,0 0 0 15,6 3 0-15,3-6 0 16,0-2-96-16,0-1-16 0,-4-2-2 0</inkml:trace>
  <inkml:trace contextRef="#ctx0" brushRef="#br0" timeOffset="186981.389">17918 17079 2408 0,'-6'-8'53'0,"6"3"11"0,-3 2 3 0,3-2 0 0,3 5-54 0,0 0-13 0,3-8 0 0,0 5 0 15,0 3 0-15,3-3 0 0,3 3 0 0,-1-5 0 16,1 5-64-16,6 0-16 15,3 0-4-15</inkml:trace>
  <inkml:trace contextRef="#ctx0" brushRef="#br0" timeOffset="189894.9861">18352 17203 964 0,'0'0'21'0,"0"0"5"0,0 0 1 0,0 0 0 0,0 0-27 0,0-8 0 0,0 6 0 0,3-4 0 15,-3 1 115-15,3 0 17 0,-3 5 4 0,0-3 1 16,3-2-23-16,-3 0-5 0,0 5-1 0,0 0 0 16,0 0-39-16,0 0-8 0,0 0-1 0,6-3-1 15,-6 3-32-15,0 0-7 0,0 0 0 0,3 8-1 16,0-3-11-16,-3 3-8 0,0 5 12 0,0-2-12 15,-3-1 9-15,0 4-9 0,0-4 0 0,3 3 9 0,-3 1-9 16,0-1 0-16,3 0 0 0,0-2 8 0,0-1 3 0,0-4 0 16,0-6 0-16,3 10 0 0,0-7 9 0,3 2 1 15,-6-5 1-15,9 5 0 0,0-2-10 0,0-3-1 16,3 0-1-16,-3 0 0 0,0 0 6 16,3-3 0-16,0 3 1 0,-1 0 0 0,1-5-17 15,0 5 0-15,3-5 0 0,-3 5 0 0,3-3-9 0,-3-2 1 16,3 0 0-16,-3 5 0 15,3-6-39-15,-1 4-7 0,1-6-2 0,-3 2 0 16,0 1-131-16,0-3-26 0,0 3-6 0</inkml:trace>
  <inkml:trace contextRef="#ctx0" brushRef="#br0" timeOffset="190118.9867">18623 16939 1396 0,'-6'0'31'0,"6"0"6"0,-6 0 2 0,6 0 0 0,0 0-31 0,-9 2-8 0,3 4 0 0,3 2 0 16,0-3 40-16,1 8 6 0,-1 0 2 0,0 0 0 16,0 9 10-16,0 1 2 0,-3-1 1 0,3 4 0 15,3 6-28-15,-3-6-5 0,-3 6-2 0,0 0 0 16,3-6 2-16,0 6 0 0,-3 0 0 0,3-3 0 16,-3-3-9-16,6 3-2 0,-3-7 0 0,3-1 0 15,0 3-17-15,3-3 0 0,3-8-11 0,0 5 11 16,3-2-60-16,0-5-6 0,-3-3-1 0,6-3 0 0</inkml:trace>
  <inkml:trace contextRef="#ctx0" brushRef="#br0">19070 17259 1739 0,'0'0'49'0,"0"0"11"0,-3-6-48 0,-3 6-12 0,6 0 0 0,0 0 0 16,0 0 80-16,0-5 12 0,0 3 4 0,3-4 0 16,0 1-31-16,-3 5-5 0,6-3-2 0,0-2 0 15,3 0-39-15,2 5-8 0,-2-6-2 0,-3 4 0 16,6 2-9-16,-3-5 0 0,0 5 0 0,0 0 0 16,0 5-10-16,0-3 10 0,0 1-13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2T19:03:12.1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7443 13433 1762 0,'0'0'50'0,"0"-5"10"0,3-3-48 0,3 0-12 0,-3 0 0 0,3-3 0 0,3 1 9 0,3-1-1 15,-3-2 0-15,0-3 0 0,3 0-8 0,0 0 0 16,0-2 0-16,-1-1 0 0,4 3 0 0,0-2 0 15,3-1 0-15,0 3 0 0,-3-2 0 0,6 2 0 16,-3 0-8-16,2 3 8 0,1 2 0 0,3 1 0 0,-3-1-9 0,0 6 9 16,2 0 0-16,1 2 0 15,-9 3-8 1,6 3 8-16,3 2 0 0,-6 0 0 0,-3 6 0 0,-1-1 0 16,1 4 34-16,-3-1 4 0,0 5 1 0,-3-2 0 15,0 3 20-15,0-1 4 0,0 3 1 0,3 1 0 16,-3-4-16-16,3-2-2 0,0-3-1 0,2 0 0 15,1-5-17-15,6 3-4 0,0-6-1 0,0 0 0 16,6-2-13-16,-4 0-2 0,7-6-8 0,-6 3 12 16,3-5-12-16,0-3 0 0,-1 3 0 0,1-6 0 0,3 3 0 0,-3-5 0 0,-1 2 0 0,13-5 0 31,-3 3 0-31,-3 3 0 0,-7-1 0 0,1 3 0 0,0 0 0 0,-3 3 0 0,0 0-9 0,-7 2 9 16,1 0 0-16,0-2 0 0,-3 2 0 0,3-2 0 15,0 2 13-15,-3 1-1 0,3-4 0 0,5 4 0 0,-2-4-4 16,0 1 0-16,0 0-8 0,0 2 12 15,2-5-20 1,-2 3-5-16,-3 0-1 0,3-1-691 16,0 1-139-16</inkml:trace>
  <inkml:trace contextRef="#ctx0" brushRef="#br0" timeOffset="799.9554">9494 12171 1476 0,'0'0'32'0,"0"0"8"0,0 0 0 0,0 0 1 0,-6 5-33 0,3 3-8 15,0 0 0-15,0 3 0 0,-3 4 33 0,6 1 5 16,-3 3 1-16,6 2 0 0,-3 0-25 0,3 6-5 16,-3-1-1-16,3 1 0 0,0 4 4 0,0 1 1 0,0 2 0 0,0 4 0 15,0 1-5-15,-3 6-8 0,0 0 11 0,0 0-11 16,0 0 12-16,0 0-12 0,0 0 12 0,-3 0-12 16,0 0 14-16,0-3-4 0,0 3-1 0,3-2 0 15,-6-1 17-15,3-5 3 0,0 0 1 0,0-5 0 0,3-3 7 0,-3 0 2 16,3-8 0-16,-3 0 0 0,3-2-5 0,0-3-1 31,0-3 0-31,0-2 0 0,0-3-1 0,0-8 0 16,0 0 0-16,0 0 0 0,0 0-3 0,0 0-1 15,0 0 0-15,0 0 0 0,-3-6-7 0,3-2-1 0,3-2-1 0,0-1 0 16,-3-5-11-16,3 0-8 0,3-2 9 0,-3 2-9 16,6-3 8-16,0 1-8 0,-3-3 0 0,3 2 0 15,-3-2 0-15,3 3 0 0,3 2 0 0,-3 0 0 16,3 0 0-16,0 5 0 0,-1-2 0 0,4 5-10 15,-3 0-2-15,6 6 0 0,-3-4 0 0,3 6 0 0,0 3-3 0,-3 0-1 16,-1 2 0-16,1 3 0 0,0 2 5 0,0 1 1 16,-3 2 0-16,0 3 0 0,0 0 10 0,-6 3-13 15,0-1 5-15,0 1 8 0,0 2 0 0,-3 0 0 16,-3 3 0-16,-3 2 0 0,3-2 0 0,-3 0 8 16,-3 0 2-16,0-3 0 0,0 0 7 0,-3 0 2 0,3 0 0 0,-3 0 0 15,0 1 9-15,0-1 3 0,-6-3 0 0,3 1 0 16,-3-1 3-16,1-2 1 0,2 0 0 0,-3-3 0 15,-3 1 2-15,3-4 1 0,-3 1 0 0,0-3 0 16,0 0-14-16,4-6-4 0,2 4 0 0,0-4 0 16,0-2-20-16,0 0 9 15,3 0-9-15,-3-2 0 16,3-1-30-16,3-2-13 0,0-3-2 0,0-3-765 16,6-2-153-16</inkml:trace>
  <inkml:trace contextRef="#ctx0" brushRef="#br0" timeOffset="1281.1203">9830 13335 1706 0,'0'0'37'0,"0"0"8"0,0 0 2 0,3 8 1 0,3-3-38 0,0 3-10 0,0-5 0 0,6 2 0 31,0-2 32-31,3-1 4 0,0-2 0 0,0 0 1 16,3-2-17-16,2-1-3 0,1-2-1 0,3-3 0 15,-3 3 2-15,6-6 0 0,-6 0 0 0,2-2 0 16,-2-3 7-16,0 0 2 0,-3 1 0 0,0-1 0 16,0 0-5-16,-3 0-1 0,-1-3 0 0,-2 4 0 15,0-1-5-15,-3 0-2 0,0 0 0 0,-3 3 0 0,-3-1-4 0,0 4-1 16,-3-1 0-16,0 3 0 0,-3 0 11 0,-3 0 1 15,0 3 1-15,-3 0 0 0,0 2 6 0,-3 1 0 16,0 2 1-16,-2 2 0 0,2 1-13 0,-6 2-4 0,3 3 0 0,0 0 0 16,3 3-3-16,-3 5-1 0,3-1 0 0,3 4 0 15,-3-1 2-15,4 4 0 0,-1-1 0 0,3 0 0 16,0 3 6-16,3 0 2 0,-3-1 0 0,3-1 0 16,3-1 5-16,0-3 1 0,0 1 0 0,3-1 0 15,3 1-12-15,-3-1-3 0,3 1 0 0,0-3 0 0,3-3-9 0,-1 0 0 16,1 0 0-16,3-2 0 0,0-3-24 0,3 0 4 15,0 0 0-15,0-3 0 16,0 0-21-16,3-2-4 0,-4-3-1 0,4 0 0 16,-3 0-106-16,6-3-20 0,-3 1-5 0,-3-1-731 15</inkml:trace>
  <inkml:trace contextRef="#ctx0" brushRef="#br0" timeOffset="2631.3145">10774 13208 1670 0,'0'0'36'0,"0"0"8"0,-3-3 2 0,3 3 2 0,-3-2-39 0,-3-4-9 16,0 4 0-16,0-1 0 0,-3 0 24 0,0 1 2 0,0-1 1 0,-2 3 0 15,-1 0 10-15,0 0 3 0,-3 0 0 0,3 3 0 16,0-1 9-16,-3 4 3 0,-3-1 0 0,3 3 0 16,1 0-14-16,-1 0-2 0,0 2-1 0,0 4 0 15,0 2-19-15,-3 2-4 0,3 1-1 0,3-1 0 16,0 1-11-16,3-1 0 0,1 1 0 0,2 2 0 16,0 0 0-16,6 3 0 0,0 0 0 0,-3 2 0 0,3-2 0 0,0 2 0 15,0-2 0-15,6 0 0 0,0-3 0 0,5-2 0 16,1-1 0-16,0-2 0 0,3-3-22 0,3-2 0 0,0-3 0 0,3 0 0 31,0-6-34-31,-1 1-6 0,4-3-2 0,-3-3 0 16,3-5-8-16,0 3-3 0,2-5 0 0,-2-4 0 15,3 1 5 1,-3-3 1-16,3-5 0 0,-1 3 0 0,1-6-17 0,-3 3-3 0,0-1-1 0,0 1 0 16,0 3 10-16,-7-1 1 0,1 1 1 0,0-1 0 0,-3 6 58 15,-3-3 20-15,0 0-12 0,-3 3 12 0,0 0 37 0,-3 0 14 16,0 2 2-16,-3 0 1 0,0-2 50 15,-3 5 9-15,0 0 3 0,-3 0 0 0,-3 0-9 0,3 0-2 16,-3 3 0-16,0 3 0 16,-3-4-17-16,0 4-3 0,0-1-1 0,-3 3 0 0,3 0-30 0,0 3-6 0,-3-1-2 0,3 4 0 15,-3 1-22-15,3 4-4 0,-2 0 0 0,2 2-1 0,0 0-19 16,0 3 0-16,0 0 8 0,0 2-8 0,3 1 0 16,0 2 0-16,3-2 0 0,-3 2-9 15,3 0 9-15,3 3 0 0,-3-3 0 0,6 0 0 0,3-2 0 0,0-1 0 16,0-2-9-16,0 0 9 0,3-6-8 0,0 1 8 31,3-3-10-31,-3-3 10 0,3 1-13 0,2-1 3 16,-2-5 1-16,0 0 0 0,0-5 9 0,3-1 0 15,-3 1 0-15,-3-6-8 0,3 1 8 0,-3-3 9 0,0-1-1 16,0-4-8-16,-1 2 12 0,1-3-4 0,0 1 0 0,0-1-8 16,-3 3 11-16,-3 1-11 0,3 1 10 0,-3 4-10 15,0-3 8-15,0 5-8 0,0-3 0 0,-3 6 0 16,0-1 9-16,0 6-9 0,0 0 8 0,0 0-8 15,0 0 15-15,0 0-3 0,0 0 0 0,0 0 0 16,0 8 1-16,0 0 0 0,0 3 0 0,0-1 0 0,0 4-13 0,0-1 8 16,0 0-8-16,0 3 0 0,3 0 0 0,0 0 0 15,-3-3 0-15,3 3 0 0,-3-3 0 0,3-2 0 16,-3-1 0-16,3 1 0 0,0-3 0 0,0-3 0 16,3 3 0-16,-6-8 0 0,6 3-13 0,0-3 1 0,0-3 0 0,0 0 0 15,0-2 3-15,0 0 1 0,2-3 0 0,-2-3 0 16,3 1 8-16,0-6-10 0,0 0 10 0,0 0-10 15,0-2-1-15,0-1 0 0,-3 1 0 0,3-1 0 16,0 0 11-16,0 4 0 0,-3-1-9 0,0 3 9 16,-6-3 0-16,3 5 0 0,0-2 0 0,3 5 0 15,-3 0 0-15,0 3 0 16,-3 5 0-16,0 0 0 0,0 0 8 0,0 0 2 16,0 0 1-16,0 0 0 0,0 0 3 0,-3 8 1 15,3 0 0-15,-3 2 0 0,3 3-15 0,0 1 9 0,-3 1-9 0,3 1 8 16,0 3-8-16,0-1 0 0,3 1 0 15,-3 2 0-15,0-2 0 0,0 2 0 0,3-3 0 0,0 1 0 16,2-1 0-16,1-4 0 0,0-1 0 0,0-3 0 16,3 1 0-16,0-3 0 0,-3-3 0 0,3 0 0 15,0-2 0-15,0-3 0 0,0-3 0 0,0 1 0 0,0-1 9 0,0-5-9 16,3 0 10-16,-4-2-10 0,1-4 10 16,-3-1-10-16,3-1 10 0,0 0-10 0,-3-5 8 0,3 2-8 15,-3-2 0-15,0 2 0 0,0 1 0 0,-3-1 0 16,0 4 0-16,0-4 0 0,3 6 0 0,-6-3 0 15,0 3 0-15,0 2 0 16,0-2 0-16,3 2 0 0,-3 1 0 0,3 2 0 16,-6 2-9-16,3 6 9 0,0 0-13 0,0 0 5 15,0 0-4-15,0 0 0 0,0 0 0 0,3 6 0 16,0 4 12-16,0-2 0 0,-3 0 0 0,0 3-8 16,0 2 8-16,0 0 9 0,-3 1-1 0,3-1-8 15,0 3 10-15,0-3-10 0,0 3 8 0,3-3-8 16,-3 0 0-16,3 0 0 0,-3 1 0 0,3-4 0 15,0-2-32-15,0 3-11 0,0-3-2 0,3-3-1 16,-6-5-69-16,6 3-13 0,-1-1-4 0,4-4-453 0,3-1-91 0</inkml:trace>
  <inkml:trace contextRef="#ctx0" brushRef="#br0" timeOffset="3262.9628">11860 13229 1235 0,'0'0'35'0,"-5"-2"8"0,-1-1-35 0,0 0-8 15,-3-2 0-15,0 2 0 0,0 1 69 0,0-1 12 16,0-2 3-16,-3 5 0 0,3-3-17 0,-3 0-3 16,3 1-1-16,0 2 0 0,3-3-18 0,-3 3-3 31,1 3-1-31,5-3 0 0,3 0-13 0,0 0-4 0,0 0 0 0,0 0 0 16,0 0-24-16,0 0 0 0,-3 8 0 0,6-3 0 15,0 3-12-15,3 3 12 0,-1-4-12 0,4 4 12 16,3 2-9-16,0 1 9 0,3-1 0 0,-3 0 0 15,0 0 0-15,0 3 0 0,0-5 0 0,0 2 0 16,-3 0 0-16,-1 0 0 0,-2 1 0 0,0-1 0 16,0 0 0-16,-3 0 9 0,-3 0-9 0,-3 3 12 0,0 0 18 0,-3 0 4 15,0 3 1-15,-2-3 0 0,-4-1 10 0,0 1 3 16,3 0 0-16,0-3 0 0,-3-2 0 0,3 0 0 0,-3-6 0 0,3 0 0 16,0 0-20-16,0-2-3 0,0 0-1 0,3-3 0 15,6 0-8-15,0 0-1 0,0 0-1 0,0 0 0 16,3-6-14-16,0 1 0 0,0 0-12 0,6-3 12 31,0 3-16-31,3-3 3 0,3 0 1 0,0-3 0 16,-3 1-12-16,6-1-1 0,3 0-1 0,-4-2 0 15,4 0-2-15,0-3 0 0,0 3 0 0,0-3 0 0,0 0 16 0,-4 0 2 16,1 0 1-16,0 0 0 0,-3 1 9 0,0-4 0 16,-6 3 0-16,3 0 0 0,-3 0 12 0,0 1-3 15,-3-1 0-15,-3 5 0 0,-1 1 4 0,-2-1 1 16,0 0 0-16,-2 3 0 0,-1 0 11 0,0 3 3 0,0 0 0 0,-3 0 0 15,3 2 0-15,-3 3 0 0,-3 0 0 0,3 5 0 16,0-2-15-16,-3 5-2 0,0 0-1 0,0 5 0 16,3 0-10-16,0 6 0 0,-3-1 0 0,6 3 0 15,-3 1-9-15,3-1 9 0,0 0 0 0,3 3 0 16,0 0 0-16,3-3 0 0,0 3 0 0,3-3 0 16,0 0 0-16,6 0 0 0,0-2 0 0,0-4 0 0,3-1 0 0,3-6 0 15,0 0 0-15,2-3 0 0,4-5 0 0,0 0 0 16,-3 0 0-16,3-5 9 0,2-3-9 0,1-3 0 0,0-2 9 0,-3 2-9 15,-3-2 0-15,2 0 0 0,-5 0 0 0,0-1-763 16,-3 4-159-16</inkml:trace>
  <inkml:trace contextRef="#ctx0" brushRef="#br0" timeOffset="4363.6976">13295 12973 1789 0,'0'0'39'0,"0"0"8"0,0 0 1 0,0-6 4 0,0 1-42 0,0 5-10 0,-3-5 0 0,3 5 0 16,0 0 34-16,0 0 5 0,0 0 1 0,0 0 0 16,0 0-12-16,0 0-3 0,0 0 0 0,0 0 0 15,-3 8 4-15,0 0 1 0,3-1 0 0,0 7 0 16,0-1-9-16,0 5-1 0,0 1-1 0,0-1 0 16,3 4-11-16,0-1-8 0,-3-3 9 0,3 4-9 15,3-4 8-15,-3-2-8 0,3 0 0 0,0-3 0 16,-3-2 0-16,3-1 0 0,3-2 0 0,0 0 0 0,-3-3 13 0,0-2-3 15,3 0-1-15,0-3 0 0,0-3 0 0,-1-2 0 16,1-1 0-16,3-2 0 0,0-5 3 0,-3 0 0 0,3 0 0 0,-3-6 0 16,3-2-12-16,-3 3 10 0,0-6-10 15,-3 3 10-15,3-1-10 0,-3 4 8 0,-1-1-8 0,1 4 8 16,-3 1-8-16,0 1 0 0,0 2 0 0,-3 4 0 16,3-1 8-16,-3 2-8 0,0 6 8 0,0 0-8 15,0 0 8-15,0 0-8 0,0 0 0 0,0 8 8 16,3 5-8-16,-3 6 0 0,0 2 0 0,0 6 0 0,0 2 0 0,0 2 0 15,-3 4 0-15,3-1 0 0,-3 3 0 0,3 0 0 16,-3 0 0-16,3 0 0 0,-3-2 0 0,3 5 8 16,-3-3-8-16,3 2 8 0,0 1 3 0,0 0 0 31,-3-1 0-31,3-2 0 0,0 0-3 0,0-2-8 0,0-6 12 0,0 0-4 16,0-5-8-16,0-3 10 0,0 0-10 0,0-2 10 15,0-3-10-15,3-1 0 0,-3 1 0 0,0-2 8 16,0-1-8-16,3-3-9 0,-3-2 9 0,3 0-13 15,-3-8-42-15,0 0-8 16,0 0-1-16,0 0-630 0,0 0-126 0</inkml:trace>
  <inkml:trace contextRef="#ctx0" brushRef="#br0" timeOffset="5101.1045">13849 12986 1650 0,'0'0'47'0,"-6"0"9"0,-3 0-44 0,0 0-12 0,0 0 0 0,-3 2 0 0,0 1 49 0,0 2 8 16,-3 1 2-16,1 4 0 0,-1-2-20 0,0 5-4 16,0 1-1-16,0-1 0 0,3 3-7 0,0 2-2 15,3 1 0-15,0 2 0 0,0 0-15 0,4 0-10 16,2 0 12-16,0 1-12 0,3-1 0 0,3-3 0 0,2 1 0 0,4-3 0 15,3 0 0-15,-3-6 0 0,6 3 0 0,0-5 0 16,0 0-13-16,0-2 3 0,3-1 1 0,-3-5 0 16,2 0 9-16,-2-3 0 0,3-2 0 0,-3-3 0 15,0-3 15-15,-3 1-2 0,0-6 0 0,0 0 0 16,0-2 8-16,-1-1 2 0,-2 0 0 0,0-2 0 16,-3 0 0-16,3 3 0 0,-6-1 0 0,0 1 0 0,0-1 6 0,0 3 2 15,-3 0 0-15,0 3 0 0,0 0-15 0,0 0-2 16,0 2-1-16,0 0 0 0,3 1-13 0,0 2 0 15,-3-3 8-15,3 3-8 0,0 3 0 0,0-3 0 0,3 3-9 16,0 2 9-16,0-2-14 0,0 2 3 0,0 1 1 0,0 2 0 16,3 0-1-16,-3 2 0 0,0 4 0 0,2 2 0 31,1-1 11-31,-3 4-13 0,0 2 5 0,0 3 8 16,0-3 0-16,0 6 0 0,-3-1 0 0,0 1 0 15,0-1 0-15,0 1 0 0,0 0 0 0,-3-1 0 0,0-2 0 16,3 0 0-16,0 0 0 0,0 0 8 0,0-6-8 15,0 3 0-15,0-2 0 0,3 2 0 16,0-5 0-16,0 3 8 0,3-6-8 0,0 0 8 16,0-2 2-16,-1 0 0 0,4-3 0 0,-3-3 0 15,3 0-1-15,0-2 0 0,-3-3 0 0,3 0 0 16,-3 0-9-16,3-2 10 0,0-4-10 0,-3-2 10 0,0 3-10 0,2-3 0 16,-2-2 0-16,0-3 8 0,3 0-8 0,-3-1 0 15,0-1 0-15,0-1-11 0,0 0 11 0,-3 3-10 16,0 2 10-16,0 1-10 0,3-1 0 0,-3 3 0 15,-3 6 0-15,-3-1 0 0,3 3 10 0,-3 8-10 16,0 0 10-16,0 0-10 0,0 0-2 0,0 0-1 16,0 0 0-16,-3 8 0 0,3 3 1 0,0 5 1 15,0-1 0-15,0 4 0 0,3 5 11 0,-3 0-10 16,3-1 10-16,3 4-10 0,0-3 10 0,-4-3 0 0,4 3 0 16,0-3 0-16,3-3 8 0,3-2-8 0,-3 0 10 0,3-3-10 15,3-2 11-15,0 0-11 0,3-4 12 0,-3 1-12 16,2-2 0-16,1-1 0 0,0-2 0 0,3-3-666 15,-3 0-126-15</inkml:trace>
  <inkml:trace contextRef="#ctx0" brushRef="#br0" timeOffset="6217.4575">15593 12957 1900 0,'0'0'54'0,"0"0"11"0,-6-3-52 0,0-2-13 0,0-1 0 0,0 4 0 0,3-4 76 0,-3 1 12 16,-3 0 2-16,3 2 1 0,-2-2-39 0,-1 0-7 31,-3 2-1-31,3-2-1 0,-3 2-10 0,0 0-1 0,0 3-1 0,3 0 0 16,-3 3-2-16,0 0 0 0,0 2 0 0,0 3 0 15,1 0-17-15,-4 2-3 0,0 6-1 0,0 0 0 16,3 3-8-16,0 5 0 0,0-1 0 0,0 4 0 16,3 2 0-16,0 0 0 0,4-2 0 0,-1 2-11 15,3 0 11-15,-3 0 0 0,6 0 0 0,0-3-8 16,3-4 8-16,3 1 0 0,2-4-9 0,4-1 9 0,0-2-24 0,3-2-1 15,3-1 0-15,3-8 0 16,0 3-33-16,3-5-6 0,2-1-2 0,4-4 0 16,3-1-21-16,-3-5-4 0,-1 0-1 0,1-2 0 15,0-4-24-15,-3-2-4 0,-1-2-2 0,-2-1 0 16,0-2 12-16,0 0 2 0,-3 0 1 0,0 2 0 16,-1 1 47-16,-2-1 8 0,-3 3 3 0,-3 1 0 0,-3-1 74 0,0 2 15 0,0 1 4 0,-6 0 0 15,-3 2 41-15,-3 3 9 0,0 1 2 0,-6-1 0 16,3 2 0-16,-3 1 1 0,-3 2 0 0,0 1 0 0,0 2-16 0,-3 2-3 15,4 1-1-15,-4 2 0 0,0 1-25 0,3 2-6 16,0 2-1-16,-3 1 0 0,3 2-20 0,0 3-4 16,0 0-1-16,3 2 0 0,1 1-20 0,-1-1 8 31,3 3-8-31,3 1 0 0,0-1 0 0,3 0 0 0,0-3 0 0,0-2 8 16,6 0-8-16,-3-3 0 0,3 1 0 0,0-4 8 15,2-2-8-15,1 0 0 0,3-5-11 0,-3 2 11 16,3-5 0-16,0 0-9 0,3-5 9 0,-3-1 0 15,3-1 0-15,0-4 0 0,-1 0 0 0,1-5 0 16,3 3 0-16,-3-3 0 0,0 0 0 16,-3 3 0-16,-3 0 0 0,0 2 0 0,-3 1 0 0,0 2 8 15,0 3-8-15,0-1 0 0,-6 6 0 16,0 0 0-16,0 0 11 0,0 0-3 0,0 0 0 16,0 0 0-16,0 6 5 0,3 2 1 0,-1 2 0 0,1 1 0 15,0-1-6-15,-3 1 0 0,0-1-8 0,3 1 12 16,0 2-12-16,0-2 0 0,0-1 0 0,0 1 0 15,3-3 0-15,-3 0 0 0,0 0 0 0,0-3 0 16,-3-5 11-16,3 5-1 0,-3-5 0 0,0 0 0 16,0 0 10-16,0 0 3 0,9 0 0 0,-3 0 0 15,3-2-3-15,-3-3 0 0,0-3 0 0,3 0 0 16,-3-3-8-16,0-2-1 0,3-3-1 0,-3 0 0 0,3-2-10 16,-1-1 0-16,1 1 9 0,0-1-9 0,0 0 0 15,-3 1 0-15,3 2 0 0,-3 0 0 0,0 3 0 0,0 0 0 16,0 2 0-16,0 3 0 0,-3 0 0 0,0 6 0 0,-3 2 0 0,0 0-12 15,6 0 2-15,0 5 0 0,0 0 0 0,0 6 0 16,0-1 10-16,0 4-12 0,-3 1 12 0,3 1-12 16,-1 3 12-16,1-1 0 0,3 4 0 0,-3-1 0 15,0-3 0-15,0 1 0 0,3-3 0 0,-3 2 0 16,0-2 0-16,3-3 0 0,0 1 0 0,0-7 0 16,0 4-14-16,3-6-1 0,0-2 0 0,-1 0 0 31,1-6-36-31,0 0-7 0,-3-5-2 0,6-2-631 15,0-3-126-15</inkml:trace>
  <inkml:trace contextRef="#ctx0" brushRef="#br0" timeOffset="6401.9039">16418 12491 2480 0,'0'0'55'0,"0"0"11"0,-9 0 2 0,0-3 1 16,0 3-55-16,3 0-14 0,0 0 0 0,0 0 0 0,0 0 33 0,3 0 4 15,-3 3 1-15,6-3 0 0,0 0-28 0,0 0-10 16,-6 0 0-16,6 0 9 16,0 0-60-16,0 0-12 0,0 0-2 0,0 0-674 0,6-3-134 0</inkml:trace>
  <inkml:trace contextRef="#ctx0" brushRef="#br0" timeOffset="6632.9913">16662 12121 1854 0,'0'0'40'0,"0"10"9"0,0 3 2 0,0 6 1 0,0 5-41 0,3 2-11 16,0 3 0-16,0 6 0 0,0-1 46 0,0 3 7 16,0 0 2-16,0 5 0 0,5 1-29 0,-2-1-6 0,-6 3 0 15,3 0-1-15,-6-3-19 0,3 1 0 16,3-1 0-16,-6 0 0 0,0 1-32 0,0-4-3 0,3 4-1 0,0-4 0 15,-3 1-29-15,3-3-7 0,3 3 0 0,0-6-1 16,0-2-9-16,0-3-2 0,-6-2 0 0,3-9-596 16</inkml:trace>
  <inkml:trace contextRef="#ctx0" brushRef="#br0" timeOffset="6853.3155">16537 12740 2258 0,'0'0'64'0,"0"0"14"0,6-3-62 0,0-2-16 0,2 2 0 0,1-2 0 31,3 0 41-31,0 2 6 0,0 0 1 0,3 1 0 0,0-4-17 0,3 1-3 16,-3 2-1-16,3-2 0 0,5 0-27 0,1-1 0 15,0 1 0-15,0 0-11 16,3 0-105-16,2-3-20 0,7 2-5 0,-12-2-797 15</inkml:trace>
  <inkml:trace contextRef="#ctx0" brushRef="#br0" timeOffset="7286.0844">17855 12113 2322 0,'0'0'51'0,"0"0"10"0,-3-6 3 0,3 6 1 0,0 0-52 0,0 0-13 15,-6 0 0-15,3 6 0 0,0 4 0 0,3 6-15 16,-3 3 3-16,0 2 1 0,-3 8 11 0,6 0 0 0,3 5-9 16,3 3 9-1,-3 0 0-15,0 6 0 0,0-1 0 0,3 3 0 16,0 3 17-16,-3 2 5 0,-3-2 1 0,3-1 0 15,0-2-12-15,0 0-3 0,-6 3 0 0,3-3 0 16,3 0-8-16,0-3 0 0,-3 0 0 0,3-2 0 16,-3-3 0-16,6-5 0 0,0-3 0 0,-3-2 0 15,0-4-34-15,3-4-9 0,0-3-1 0,0 0-636 16,0-6-128-16</inkml:trace>
  <inkml:trace contextRef="#ctx0" brushRef="#br0" timeOffset="8302.6734">17611 12864 1623 0,'0'0'36'0,"0"0"7"0,3-8 1 0,3 3 2 0,9-3-37 0,-3 3-9 16,-3-6 0-16,3 3 0 0,9 0 45 0,-1 0 7 16,1 3 2-16,0-3 0 0,6 3-32 0,3 2-6 15,-4-2-2-15,4 5 0 0,0 0-14 0,0 2 0 16,-6 4 0-16,2-1-10 31,-2 3-14-31,3 2-4 0,-6 1 0 0,0 5 0 0,-4 0 3 0,4 0 0 0,-6 0 0 0,0 2 0 16,-3 1 25-16,-3-1 0 0,0 3 0 0,-3 0 0 15,0 3 13-15,-3-3 8 0,-3 1 2 0,0-1 0 16,-3-3 15-16,3 1 3 0,-6-3 1 0,3 15 0 16,0 25 2-16,0-32 1 0,0-35 0 0,0-2 0 0,0 5-3 15,0 3-1-15,0-3 0 0,0 0 0 0,0 0-6 0,0-3-2 16,3-4 0-16,-3-1 0 0,0-3-11 0,0-2-2 0,6 0-1 15,0-3 0-15,0 0-10 0,0 3-1 0,3 0-8 0,0-3 12 16,3 5-12-16,3-2 0 0,0 3 0 0,0-1 0 16,-1 3-12-16,1 3 2 0,3 0 0 0,0 2 0 15,3 1-10-15,-3-1-1 0,3 3-1 0,-3 3 0 32,3 0-9-32,-4-1-1 0,1 1-1 0,0 2 0 15,0 1-2-15,-3 2 0 0,-3-3 0 0,3 3 0 0,-3 3 15 0,0-1 2 16,-9-2 1-16,6 3 0 0,-6-3 7 0,3 5 2 15,-3-5 0-15,3 8 0 0,-3 0 8 0,-3 0-8 16,0 5 8-16,0 1-8 0,-3-1 8 0,0 3 0 16,-3 2 0-16,3 1-8 0,-3-1 0 0,0 3 0 15,0 1 0-15,0 1 0 0,0 1 8 0,0 0 0 0,3 0 0 16,-3 2-8-16,0-4 8 0,3 1 0 0,1-4 0 0,2 2 0 16,3-5 0-16,0 0 0 0,0-3 0 0,0-2 0 15,3-3 0-15,0-1 0 0,2-1 0 0,-2-1 0 16,6-2 0-16,-3-6 0 0,3 0 0 0,0-2-8 15,0-3 8-15,0 0 8 0,3-2-8 0,0-4 11 16,0 1-11-16,0-3 0 0,-3 0 0 0,2-2 0 16,-2-1 0-16,-3 1 0 0,0 2 0 0,0 0 0 15,-3 0 0-15,0 3 0 0,0 2 0 0,0 1 8 16,-3 2-8-16,3 3 8 0,-3 5-8 0,0 0 8 16,0 0 9-16,0 0 2 0,0 0 0 0,-3 10 0 15,3 1-11-15,-3 2-8 0,3 0 12 0,3 3-12 16,-3 0 12-16,3 0-12 0,-3-3 12 0,6 3-12 15,-3 0 8-15,3-3-8 0,0 0 0 0,0-2 0 16,0-1 0-16,3-2 0 0,3-2 0 0,0-1 0 0,0 0 0 0,2-2-12 16,-2-3 3-16,3 0 1 0,-3-3-1 0,0-2 0 15,0 0 0-15,3-3 0 0,-3 0-1 0,0-3 0 16,0-2 0-16,-4-3 0 0,4-2 2 0,0-1 0 16,-3 3 0-16,0 0 0 0,0-5 8 0,-3 3 0 15,0-3 0-15,0-1-8 0,0 1 8 0,0 3 0 16,0-1 0-16,0 1 0 0,0-1 0 0,-3 1 0 0,3 2 0 0,0 0 0 15,0 5 0-15,2 1 0 0,-5 2 0 0,6 2-8 16,-3 1 8-16,0 5 0 0,0 0 0 0,3 0 0 16,-3 5 0-16,3 3 11 0,0 0-3 0,0 3 0 15,0 2-8-15,0 0 8 0,-3 1-8 0,3-1 8 16,-3 3 0-16,-3 0 0 0,0-1 0 0,3 1 0 0,-4 0 9 16,4 3 2-1,-3-3 0-15,0 2 0 0,0 1 10 0,0-4 3 0,0 1 0 0,0 3 0 16,3 2 5-16,0-2 2 0,-3-6 0 0,3 3 0 15,0 0-13-15,0-3-2 0,3 0-1 0,-3 0 0 16,0 3-11-16,0-3-1 0,3-2-1 0,0 2 0 16,0-2-10-16,0-1-14 0,2 1 3 0,1-3 1 31,-3-3-43-31,0 3-9 0,0-5-2 0,0-3 0 0,0-8-21 0,-3 5-5 0,0 6-1 0,-6-3-494 16,6-3-99-16</inkml:trace>
  <inkml:trace contextRef="#ctx0" brushRef="#br0" timeOffset="8682.7758">19406 12771 2128 0,'-12'-2'60'0,"6"-1"13"16,0 1-58-16,0 2-15 0,-3 0 0 0,-3-3 0 0,1 3 25 0,-1 0 3 31,0 3 0-31,-3-3 0 0,3 5 2 0,0-3 1 0,-3 4 0 0,3-1 0 16,-3 0-21-16,6 3-10 0,-2 0 10 0,2 0-10 15,3 0 0-15,0 0 0 0,0 3 0 0,6-1 0 16,0-2-20-16,0 3-4 0,3-1-1 0,6 1 0 31,0-3-21-31,2 2-4 0,4-2-1 0,0 3 0 16,3-3 11-16,3 0 3 0,0 2 0 0,0-2 0 0,-4 0 26 0,4 3 11 0,-3-1-8 0,-3 1 8 0,0 0 0 0,0-1 0 15,-3 3 0-15,-3 1 8 0,-3-1 34 16,-3 0 7-16,-3 3 2 0,-3 0 0 0,0-3 6 0,-3 3 2 16,-3 0 0-16,-3 0 0 0,3 0-13 0,-3-3-2 15,-6 0-1-15,6 0 0 0,-3-2-43 0,0-3 0 16,4-3-8-16,-1-2-1061 16</inkml:trace>
  <inkml:trace contextRef="#ctx0" brushRef="#br0" timeOffset="9018.5354">19748 12290 1522 0,'0'0'33'0,"0"0"7"0,0 8 2 0,0 5 2 0,0 3-36 0,0 5-8 16,0 3 0-16,-3 5 0 0,0 3 82 0,0 7 14 15,0 4 4-15,-2 4 0 0,2 1-20 0,-3 2-4 0,0 1-1 0,0-1 0 16,-3 0-17-16,0 0-3 0,3 3-1 0,-3-2 0 15,3-4-41-15,3-2-13 0,-3-2 8 0,3-6-8 16,3-3-49-16,0-2-14 0,0-6-2 16,6-2-1-16,-3-3-44 0,6-2-9 0,-3-6-1 0,3-3-436 15,0-4-86-15</inkml:trace>
  <inkml:trace contextRef="#ctx0" brushRef="#br0" timeOffset="9334.195">20022 13012 1302 0,'0'0'36'0,"-3"-5"10"0,-6 2-37 0,0-2-9 16,0 2 0-16,-2 1 0 0,-1 2 104 0,-3 0 18 16,3 0 4-16,-3 2 1 0,3 4-28 0,-3-1-6 15,3 6-1-15,-3-1 0 0,3 6-37 0,4 0-8 16,-4 2-2-16,3 1 0 0,0 2-25 0,3-2-4 16,0-1-2-16,0 1 0 15,3-4-14-15,0-1 0 0,3-4 0 0,3 1 0 0,0-3 0 0,0-3-18 16,3 0 4-16,0-2 1 0,6 0-10 0,-3-6-1 15,0 0-1-15,0 1 0 0,2-4 25 0,-2 4 0 16,0-3 12-16,0 2-4 0,0 0-8 0,0 1 12 16,0-1-4-16,-3 0 0 0,3 1 7 0,-3 2 1 15,0 0 1-15,3 0 0 0,-3 2-6 0,3 1-2 16,-3 0 0-16,2-1 0 0,1 4-9 0,-3-1 0 0,0 0 0 0,0 0 0 16,0 1-23-16,0-1 0 0,0-2 0 0,0 2 0 15,3-5-41-15,-3 3-9 0,3-6-2 0,0 3-524 16,0-5-105-16</inkml:trace>
  <inkml:trace contextRef="#ctx0" brushRef="#br0" timeOffset="9803.7467">20326 12491 1497 0,'0'0'32'0,"0"0"8"0,0 0 0 0,0 0 4 0,0 0-36 0,0 0-8 0,0 0 0 0,0 0 0 16,0 0 73-16,-6 5 13 0,0 3 2 0,0 3 1 31,3 2-34-31,0 3-7 0,0 0-2 0,-3 2 0 0,3 6-11 0,-3 0-3 16,3 0 0-16,-3 2 0 0,3 3 6 0,0-2 1 15,0 2 0-15,0 0 0 0,0 3-12 0,0-3-3 16,0 3 0-16,3-3 0 0,3 0-13 0,-3-3-3 16,3 3-8-16,0 0 12 0,3-5-12 0,0 0 0 15,0-3 0-15,3 0 0 0,0-5-9 0,0 0-2 16,3-3 0-16,0 1 0 0,0-4-13 0,3-2-4 15,-4-3 0-15,7-2 0 0,-3 0 9 0,3-6 2 0,-3-2 0 0,3-1 0 16,-3-1 17-16,3-7-12 0,-4 1 12 0,4-5-10 16,0-1-10-16,0-5-3 0,-3 0 0 0,-3 1 0 15,3-1-17-15,-3 0-4 0,-6 5-1 0,0 1 0 16,-4 2 17-16,-2 3 3 0,-2 0 1 0,2 2 0 0,-6 0 36 16,0 6 8-1,0 0 2-15,0 2 0 0,-3 3 23 0,0 3 5 0,-3 5 1 0,0-3 0 16,0 8-27-16,0 1-6 0,0-1-1 0,0 5 0 15,3 1-3-15,4 2-1 0,-1 3 0 0,0 0 0 16,3-1-1-16,3 1-1 0,3-3 0 0,3 1 0 16,0-4-11-16,5-5 0 0,1 3-12 0,0-5 12 31,6-1-47-31,0-2-1 0,0-5-1 0,3 0 0 0,-1-3-87 0,1 0-16 0,-3-3-4 0,-3 0-1 0</inkml:trace>
  <inkml:trace contextRef="#ctx0" brushRef="#br0" timeOffset="10035.1233">19957 12734 2064 0,'0'0'59'0,"0"0"12"0,9 3-57 0,0-3-14 16,5 3 0-16,7-3 0 0,0 2 52 0,6-2 8 31,0-2 2-31,5 2 0 16,7-6-82-16,-3 1-17 0,3-3-3 0,-1 0-1 0,1 0 41 0,0 3 0 0,-1-3 8 15,-8 3-933-15</inkml:trace>
  <inkml:trace contextRef="#ctx0" brushRef="#br0" timeOffset="11035.7444">10414 15126 2224 0,'0'-8'49'0,"-3"3"11"0,0-3 1 0,0 0 1 0,3-2-50 0,0-1-12 0,0-2 0 0,0 0 0 16,0-1 12-16,0-2-1 0,-3 1 0 0,0-4 0 16,-3 0-2-16,0 4 0 15,3-4 0-15,-3 3 0 0,-3 0 9 0,3 3 2 16,-3 3 0-16,3-4 0 0,-3 6 9 0,-2 0 3 15,-1 0 0-15,0 3 0 0,3 3-32 16,-3 2-18-16,0 2 2 0,3 3 1 0,0 3 6 0,0 3 1 16,0 5 0-16,0 5 0 0,3 3-2 0,0 2 0 15,0 3 0-15,4 1 0 0,-1 1 10 0,3-2-10 16,3 0 10-16,-1-2-10 0,1 2 10 0,6-2 0 0,-3-4 0 0,3-2-8 16,0 1 8-16,3-4-8 0,0-5 8 0,0 1-8 15,0-6 8-15,0 0 0 0,0-3 0 0,0-3 0 16,-1-4 0-16,4 2 0 0,0-5 0 0,0-3 0 15,0-6 8-15,0 1-8 0,3-3 8 0,-3-2-8 16,2-3 0-16,-5-1 0 0,3 1 0 0,-3-5 8 16,0 2-8-16,0-3-10 0,-3 4 10 0,-3-4-13 0,0 1-1 0,0 2 0 0,-3 3 0 0,0 0 0 15,0-1 14-15,0 7-11 0,-3 1 11 0,3 4-10 16,-3 2 23-16,0 3 5 0,3-1 1 0,-3 6 0 16,0 0 7-16,3 11 2 0,0-1 0 0,0 6 0 15,3 3-11-15,-4 2-1 0,4 0-1 0,0 6 0 16,0-4-6-16,0 4-1 0,-3-1 0 0,3 1 0 31,0-3-8-31,3-1 0 0,0 1 0 0,0-3 0 16,3-2-78-16,0-1-18 0,3-4-3 0,3-1-584 15,-7 0-117-15</inkml:trace>
  <inkml:trace contextRef="#ctx0" brushRef="#br0" timeOffset="11757.3197">11878 14729 2019 0,'-9'3'57'0,"9"-3"13"0,0 0-56 0,-6 3-14 0,3 2 0 0,-2-2 0 16,2 5 36-16,3 2 5 0,0 3 1 0,0 3 0 15,3 3-22-15,0 5-5 0,2-1-1 0,1 4 0 16,0-1-14-16,3 3 0 0,0-2-12 0,3 2 12 0,-3 0-10 0,-3-2 10 16,3 2-8-16,0-3 8 0,0-2 0 0,-3 0 0 15,0-3 0-15,3-3 8 0,-3 1-8 0,3-3 0 16,-4 0 0-16,1-6 0 0,0 1 28 0,-3-3 5 15,3-3 1-15,-6-5 0 0,0 0 26 0,6 0 4 16,0-5 2-16,0-1 0 0,-3-4-34 0,3-1-6 16,-3 1-2-16,0-6 0 0,3 0 13 0,-6-3 3 0,3 1 0 0,-3-3 0 15,3 0-32-15,-3-6-8 0,0 1 0 0,-3-1 0 16,0-5 0-16,0 1 0 0,-3-4 0 0,3 4 0 16,-3-4 0-16,3 6 0 0,0 0 0 0,3 3 0 15,0 4-8-15,0 4-4 0,3 5 0 0,0-1 0 16,3 4 4-16,0 2 0 0,0 5 0 0,3 3 0 0,0 3-7 15,3 2-1 1,0 6 0-16,0 2 0 0,8 0 0 0,-5 0-1 0,0 6 0 0,0-3 0 16,0 2 5-16,6-4 0 0,0 1 1 0,-1-1 0 31,1-1-14-31,0-3-3 0,0-2-1 0,0 0 0 0,0-5 13 0,-1 0 2 0,-2-3 1 0,0-3 0 16,0 0 13-16,-3-2 0 0,0 0-10 0,-3-3 10 15,3 0 0-15,-3 0 0 0,-4 0 10 0,1-3-10 16,-3 1 14-16,0 2-4 0,0-3-1 0,-6 3 0 0,0 0 1 0,-3-2 0 15,0 2 0-15,0 0 0 0,-3 3 8 0,0-1 2 16,-3 1 0-16,4 0 0 0,-4 2-20 0,-3 3 0 16,0 3 0-16,0 2 0 0,3 0 0 0,0 6 0 15,-3 0 0-15,3 4 0 16,0 7-23-16,0-1-8 0,0 5-1 0,3 1-1 0,3 2 33 0,0 0 0 16,3 0 0-1,0 0 0-15,3 0 0 0,6 0 14 0,0 3-1 0,3-3 0 16,0-2-13-16,3-1 0 0,0-2 0 0,3-3 0 15,0-2-23-15,2-1-7 16,1-5-2-16,3-2 0 0,3-3-62 0,-3-3-13 0,2 0-2 0,1-5-803 16</inkml:trace>
  <inkml:trace contextRef="#ctx0" brushRef="#br0" timeOffset="12067.63">12998 14957 2184 0,'0'0'62'0,"-6"-3"13"0,3 1-60 0,-6-4-15 15,0 1 0-15,0 0 0 0,0-1 46 0,-3 4 6 16,3-3 2-16,-3-1 0 0,0 4-25 0,0 2-5 0,-3 0 0 16,4 0-1-16,-1 2-23 0,3 4 0 15,-3-4-12-15,0 9 4 0,3-1-5 0,-3 4-1 0,6 1 0 0,-3 1 0 16,3 5 6-16,0 1 8 0,3-1-13 0,0 3 5 15,6-3 8-15,0 0 0 0,0-3-9 0,3 1 9 16,3 0-9-16,-3-4 9 0,6 1-12 0,0-3 12 16,0-2-20-16,3-3 4 0,0-3 0 0,-1-2 0 15,4-3-5-15,0 0-1 0,0-5 0 0,3-1 0 16,-3-4-5-16,6-1-1 0,-7-2 0 16,1-6 0-16,0 4-52 0,0-7-10 0,-3 1-2 0,3-3-710 15</inkml:trace>
  <inkml:trace contextRef="#ctx0" brushRef="#br0" timeOffset="12305.3716">13164 14383 1926 0,'0'0'42'0,"0"5"9"0,-3 0 1 0,0 3 3 0,3 6-44 0,0-1-11 0,0 3 0 0,-3 5 0 31,3 3 35-31,0 2 5 0,3 1 0 0,0 2 1 0,-3 2-18 0,3 4-4 16,3 2-1-16,0 2 0 0,0 4-10 0,-3 2-8 15,3-3 12-15,0 3-12 0,-3-3 16 0,0 3-4 16,0-5-1-16,0 2 0 0,0-2-11 0,0-3 10 16,-3-5-10-16,3 0 10 0,0-3-10 0,0-3 0 15,0 1 0-15,0-3 0 16,0-3-31-16,0-5-1 0,0-3-1 0,-3 0 0 0,3-2-31 16,-3-6-7-16,0-5-1 0,3 3-504 0,-3-3-102 0</inkml:trace>
  <inkml:trace contextRef="#ctx0" brushRef="#br0" timeOffset="12989.5542">12971 14983 1623 0,'0'0'36'0,"0"0"7"0,3-5 1 0,0 0 2 0,0 2-37 0,0-5-9 0,3 3 0 0,3 0 0 15,-4-3 40-15,4 2 7 0,3-2 1 0,0 1 0 16,0-1-29-16,6 0-6 0,6 0-1 0,-3 0 0 15,2 0-4-15,4 0-8 0,-3 3 11 0,3-3-11 16,0 2 8-16,-1-2-8 0,-2 3 0 0,0 0 0 0,-3 0 0 0,3 2 0 16,-3 0 0-16,-1 3 0 0,1-2 10 0,-3 2-10 15,0-3 8-15,0 3-8 0,-3 3 40 0,-3-1 2 16,-4 4 1-16,-2-1 0 0,-6-5 10 0,3 5 3 16,0 0 0-16,0 6 0 0,-3 2-6 0,0 0-1 15,0 1 0-15,-3 4 0 0,-3 3-26 0,3 1-6 16,-2 1-1-16,5-1 0 0,-6 1-16 0,6 4 8 0,0-3-8 0,0 2 0 15,0 1 0-15,0-4 0 0,3 1 0 0,0-3 0 16,2 0 0-16,1-2 0 0,0-3 0 0,3-3 0 16,-3 0-11-16,3-5 1 0,0 0 0 0,3 0 0 15,3-5-12-15,0 2-2 0,0-8-1 0,0-2 0 16,2 0 13-16,1-3 2 0,-3-3 1 0,0-2 0 0,-3 0 9 16,0 0 0-1,0-3 10-15,-3 0-10 0,-3-3 21 0,0 4-1 0,0-1-1 16,-3 0 0-16,0-3 9 0,-3 3 3 0,-6 0 0 0,3 1 0 15,-3-1 2-15,-3 0 1 0,-3 0 0 0,3-3 0 16,-6 1-4-16,0-3-1 0,-3 0 0 0,0-1 0 16,3 1-29-16,-2 0-12 0,2 0 1 0,0 5 0 31,0-2-25-31,6 4-4 0,3 1-2 0,3 3 0 0,-3 2-111 0,6 2-23 0,3 1-4 0,-3 5 0 16,9 3 52-16,3-1 10 0,0 9 2 0,6-3 1 15,3 5-3-15,-1 3-1 0,1 0 0 0,0 5 0 31,0 3 54-31,0-3 10 0,-3 3 3 0,-1-3 0 0,1 0 44 0,-3 0 8 0,0-2 0 0,-6-3 0 16,3-3 108-16,-6 0 16 0,3 0 3 0,-3-2 1 16,0-1 31-16,-3-2 6 0,3 0 2 0,-3 0 0 15,-3-8-35-15,0 0-8 0,0 0 0 0,0 0-1 16,0 0-39-16,0-5-8 0,0-3-2 0,0-5 0 16,0-6-33-16,0-2-6 0,3-3-2 0,0-2 0 15,3-9-4-15,-1-2-1 0,7-2 0 0,0-1 0 16,3 0-14-16,0 3-3 0,0 3-1 0,3 2 0 15,9 0 2-15,-4 6 0 0,4 0 0 0,-3 7 0 16,6-2-124-16,3 8-24 0,-1 2-4 0</inkml:trace>
  <inkml:trace contextRef="#ctx0" brushRef="#br0" timeOffset="31106.1436">16816 14245 1410 0,'0'0'40'0,"0"0"9"0,-3-2-39 0,3-4-10 0,0 1 0 0,0 5 0 15,0 0 44-15,0 0 6 0,0 0 2 0,0 0 0 16,0 0-9-16,0 0-2 0,0 0 0 0,0 0 0 16,0 0-18-16,0 0-4 0,0 0-1 0,0 0 0 0,3 5 18 0,0 3 3 15,0 0 1-15,0 5 0 16,0 1-13-16,-3-1-3 0,0 5 0 0,0 3 0 15,0 3-15-15,0 3-9 0,0-1 10 16,0 3-10-16,0 0 10 0,-3 3-10 0,0-3 10 16,3 3-10-16,0 2 8 0,-3 1-8 0,3-1 0 0,-3 6 9 15,0 5-9-15,3 3 8 0,-2 2-8 0,2 0 8 16,-3 3-8-16,0-3 0 0,0-2 0 0,0 2 0 16,0 3 0-16,0 0 0 0,0 0 0 0,0 0 8 15,0-3-8-15,3-2 8 0,-3-3-8 0,3-3 8 16,-3-5 10-16,3 3 2 0,0-3 0 0,0-3 0 15,0 1 5-15,0-1 2 0,3-5 0 0,0 3 0 16,0-6-7-16,3-2-2 0,0-3 0 0,0-5 0 16,0 0-9-16,2 0-1 0,1-3-8 0,0 0 12 0,3-2-12 0,-3-3 0 0,3 2 8 15,0-2-8-15,3-2 0 0,0 2 0 16,-3-3 8-16,0-2-8 0,5 2 0 0,4 0-8 16,-3-2 8-16,-3-1-13 0,3 1-1 0,-3 2 0 0,3-5 0 0,-4 3 0 31,-2 0-39-31,0-1-8 0,3-2-2 0,-3 0 0 15,0 0-103-15,0 0-21 0,-3 0-4 0</inkml:trace>
  <inkml:trace contextRef="#ctx0" brushRef="#br0" timeOffset="31454.328">16944 14309 2048 0,'0'0'86'0,"0"0"-69"15,0-6-17-15,3 1 0 0,3-3 27 0,-3 3 1 0,3 0 1 0,0-3 0 16,3 2-14-16,3-2-3 0,0 3-1 0,0-3 0 16,0 3-11-16,3-3 12 0,0 3-12 0,-1-1 12 31,-2 1-12-31,3 0 12 0,0-1-12 0,0 4 12 16,0-1-39-16,3 1-7 0,0-4-2 0,2 4 0 15,1-4-57-15,3 4-12 0,0-4-3 0,0 1-672 16</inkml:trace>
  <inkml:trace contextRef="#ctx0" brushRef="#br0" timeOffset="31904.1745">17644 14227 1429 0,'0'0'31'0,"0"0"6"0,0 0 2 0,3 5 2 0,0 6-33 0,-3 2-8 15,3 0 0-15,0 6 0 0,0 2 52 0,-3 2 8 16,3 7 1-16,0-1 1 0,-3 2-22 0,0 1-5 16,3 0-1-16,-3 0 0 0,0 2-13 0,0-2-2 0,-3 2-1 0,3-2 0 15,-3 0-10-15,0 2-8 0,3-2 12 0,-3 0-12 16,0-1 0-16,0-2 0 15,3-5 0-15,0 3-12 0,-3-6 1 0,3 0 1 16,-3-5 0-16,3-3 0 16,0 0-14-16,0-2-2 0,0-3-1 0,0-8 0 0,0 0-54 0,0 0-11 0,0 0-3 0</inkml:trace>
  <inkml:trace contextRef="#ctx0" brushRef="#br0" timeOffset="32353.4059">17706 14370 1362 0,'0'-14'38'0,"0"9"10"0,3-3-39 0,-3 0-9 0,3-2 0 0,0-1 0 0,3-2 48 0,-3 2 8 15,3 1 2-15,-3-4 0 16,6 4-18-16,0-1-3 0,0-2-1 0,0 5 0 0,3-3-18 0,3 3-4 16,0 1-1-16,0 1 0 0,-1 1-4 0,4 5-1 15,0 0 0-15,3 3 0 0,0 2-8 0,-3 0 0 16,0 3 0-16,-1 3 0 0,-2-1 0 0,-3 1-11 15,0 2 3-15,0 0 0 0,-3 1-4 0,-3 1-1 0,0 1 0 0,-3 3 0 16,-3 2 13-16,0 0 0 0,0 3 9 0,-3-3-9 16,0 3 16-16,0-3-4 0,-6 0 0 0,3 3 0 15,-3-3-2-15,-3 0-1 0,0 1 0 0,-3 1 0 16,-3-4 3-16,4-1 0 0,-4 1 0 0,3-6 0 16,0 0 4-16,0-2 2 0,0 0 0 0,3-3 0 31,3-1-18-31,-3 1 0 0,4-2 8 0,2-4-8 0,0 1 0 0,6-3-16 15,0 0 4-15,0 0 0 0,0 0-4 0,0 0 0 16,0 0 0-16,6-5 0 0,0-1 8 0,-1 1 8 16,4 0-13-16,0 2 5 0,3 3 8 0,-3 0 0 0,6 0 0 0,-3 3-8 15,3 2 8-15,0 0 0 0,-3 1 0 0,3 2 0 16,-1 2 8-16,1 1 4 0,-3-3 1 0,3 2 0 16,0 4 1-16,0-4 0 0,-3 3 0 0,6-2 0 0,-4 2-6 15,1-2-8-15,3 2 11 0,0 0-11 16,0-2 0-16,3 2 0 0,-3-2-12 0,2-1-532 15,1 1-105-15</inkml:trace>
  <inkml:trace contextRef="#ctx0" brushRef="#br0" timeOffset="33201.1872">19760 14616 1482 0,'0'0'42'0,"-3"-3"9"0,-3 0-41 0,3 1-10 0,-3-4 0 0,0 1 0 16,1 2 35-16,-1-2 5 0,0 0 0 0,-3 0 1 16,0-1-19-16,0 1-4 0,-3-3-1 0,3 3 0 0,-3-1 5 0,0 1 1 15,0 0 0-15,-3 2 0 0,3 1 5 0,-2-1 0 16,-1 3 1-16,0 3 0 15,0 2-18-15,3 3-11 0,-3 2 12 0,3 1-12 16,0 5 0-16,0 5 0 0,4 0 0 0,-1 3 0 16,3 0 0-16,0 2-9 0,3 1 9 0,3 2 0 15,3 0 0-15,0 0-8 0,3 0 8 0,3-2 0 16,-1-4 0-16,1 1 0 0,3-5 0 0,3-3 0 0,0-3 0 0,0-3-8 16,3-2 8-16,0-2 0 0,2-6 0 0,-2 0 0 15,3-6 0-15,0 1 0 0,0-3 11 0,0-2 1 16,-3-4 0-16,-1-2 0 0,-2-2 4 0,0-3 2 15,0-3 0-15,0-3 0 0,-3 1-8 0,-3 0-2 16,3-1 0-16,-3-2 0 0,-3 0-8 0,-3-3 0 16,3 0-12-16,-6 3 12 15,0-2-38-15,-3-1 0 0,0-3 0 0,-3 1 0 0,0-3 22 0,0 5 5 0,0 0 1 0,0 3 0 16,-3 0 10-16,3 0 0 0,-3 5 0 0,3-2 0 16,3 5 0-16,0 2 0 0,0 3 0 0,0 3 0 15,0 3 8-15,3-1-8 0,-3 6 8 0,3 5-8 16,0 0 8-16,0 0-8 0,0 0 8 0,0 0-8 15,0 5 0-15,0 6 0 0,0 2-10 0,0 0 10 0,0 3-8 0,0 0 8 16,-3 5 0-16,3 3 0 0,0 0 0 0,0 5 0 16,3 5 0-16,-3 0 0 0,3 3 12 0,0 3 10 15,-3-3 2-15,3 3 0 0,0 2 3 0,-3-5 1 0,3 0 0 0,0 0 0 16,0 0-20-16,3-5-8 0,0 3 8 16,-3-4-588-16,3-2-119 0</inkml:trace>
  <inkml:trace contextRef="#ctx0" brushRef="#br0" timeOffset="33843.447">17814 15539 1296 0,'0'0'28'0,"0"0"7"0,0 0 1 0,0 0 0 0,-3-3-36 0,-3 3 0 0,0 0 0 0,0 3 0 16,0 0 54-16,0-1 4 0,-3 4 1 0,0-1 0 15,0 0-17-15,0 6-3 0,0-3-1 0,0 5 0 16,0 3-2-16,3 0 0 0,0 2 0 0,0 9 0 16,6-1-4-16,-2 3-2 0,-1-2 0 0,6 2 0 31,-1-3-30-31,1-2 0 0,3-3 0 0,0-2 0 0,3-6 0 0,3 0 0 15,-3 0 0-15,6-7 0 0,0 2 14 0,0-8-3 16,0 0-1-16,3-3 0 0,-4-2 6 0,4-6 2 16,0 1 0-16,-3-6 0 0,3-3 8 0,0-2 2 0,-3 0 0 0,0-6 0 15,-4 1 10-15,-2 2 2 0,-3-2 1 16,0 2 0-16,-3 0-10 0,0 0-3 0,-6 3 0 0,3 2 0 16,-3-2-16-16,-3 3-4 0,-3-1-8 0,0 1 12 15,1 2-44-15,-4 3-10 0,3 2-2 0,0 3-628 31,0 0-125-31</inkml:trace>
  <inkml:trace contextRef="#ctx0" brushRef="#br0" timeOffset="34670.1442">19588 15388 1188 0,'0'0'26'0,"0"0"6"0,-3 0 0 0,3 0 1 0,0 0-33 0,0 0 0 0,0 0 0 0,0 0 0 16,0 0 78-16,-3 0 9 0,3 0 1 0,-6 5 1 15,3 3-21-15,3 3-4 0,-3 2 0 0,3 3-1 16,0 3-5-16,0-1-1 0,0 6 0 0,0 0 0 15,0 2-22-15,-3 3-5 0,0 0-1 0,3 3 0 0,-3 0-14 0,-3-3-3 16,3 0-1-16,3 0 0 0,-3 0-11 0,3-7 8 16,-3 4-8-16,6-5 8 0,0-2-23 0,0-3-5 15,0-6 0-15,3 1-589 0,0-3-118 16</inkml:trace>
  <inkml:trace contextRef="#ctx0" brushRef="#br0" timeOffset="35407.8568">20010 13925 1512 0,'0'0'43'0,"0"0"9"0,6-3-42 0,0-2-10 0,3 0 0 0,0 0 0 16,3-1 22-16,-3-2 2 0,3 6 1 0,3-1 0 0,0-5-12 0,2 5-2 16,-2-2-1-16,6 0 0 0,0 2-10 0,0 1 0 15,3 2 0-15,-1-3 0 0,4 3 0 0,0 0 0 16,-6 0 9-16,3 3-9 0,-1-1 9 0,1 1-9 15,0-1 12-15,0 4-12 16,-6-4 15-16,3 4-4 0,-4 2-1 0,1 2 0 16,-3-2 9-16,0 3 1 0,0 2 1 0,0 0 0 15,-3 3 5-15,-3 0 1 0,0 5 0 0,0-2 0 16,0 4-14-16,-7 4-2 0,1-1-1 0,-3 3 0 16,0 3-10-16,0 0 12 0,-3 5-12 0,1 3 12 15,-1 2-12-15,-3 6 8 0,3-1-8 0,-3 4 8 16,6-1-8-16,-3 0 0 0,0 3 0 0,0 0 0 0,3 0 0 0,3 2 0 15,0-2 0-15,0 0 0 0,3 0 0 0,0-3 0 16,0 3 0-16,-1 0 0 0,1 0 0 0,3-3 0 16,-6 3 0-16,3-2 8 0,-3-4-8 0,3 4 0 0,-3-6 0 15,-3-1 8-15,0-4-8 0,0 3 8 0,3-4-8 0,0 1 8 16,-6 0 15-16,3-1 2 0,-3-2 1 0,3 0 0 16,-6-2-26-16,3-4 0 0,-3-1 0 0,0-1 0 15,3-3 18-15,-6-2-2 0,3-3 0 0,1 0 0 16,-4 0 12-16,3-2 1 0,-3-6 1 0,3-2 0 0,0-1-17 15,-3 1-3-15,0-6-1 0,0 1 0 16,0-4-33-16,0-2-8 0,0 5 0 0,0-10-1 16,-3 5-47-16,3-2-10 0,1-4-2 0,2-2-748 31</inkml:trace>
  <inkml:trace contextRef="#ctx0" brushRef="#br0" timeOffset="35907.7173">20984 13811 1396 0,'0'0'40'0,"0"0"8"0,0 0-39 0,0 0-9 0,0 0 0 0,0 0 0 16,0 0 47-16,0 0 7 0,0 8 2 0,3 0 0 15,-3 5-7-15,3 1-1 0,-3-1 0 0,0 5 0 0,3 1-26 0,0 2-6 16,-3 0 0-16,3 6-1 0,0-1-4 0,2 6-1 16,-2 0 0-16,0-1 0 0,0 4 5 0,0 2 1 31,3 5 0-31,-3 3 0 0,3 0 3 0,-3 5 1 0,3 3 0 15,-3-2 0-15,-3 1-7 0,3 4-1 0,-3-3 0 0,0 3 0 16,0 2-4-16,0 0 0 0,-3 3-8 0,0-3 12 16,0-2 0-16,0-1 0 0,-3 3 0 0,3-2 0 15,-3 5-12-15,3-3 0 0,0-2 0 0,3-4-10 16,-3-1 18-16,3-1 4 0,0-5 1 0,3-3 0 16,0 3 0-16,0-5 0 0,3 2 0 0,0-5 0 0,0 3-13 0,0-6 0 15,0 1 8-15,0-3-8 0,3-3 0 0,0-3 0 16,-3-2 8-16,3-3-8 15,0 6 0-15,0-6 0 0,0 0 0 16,0 0 0-16,-1-5-17 0,1 0 0 0,0 0 0 0,0-6 0 31,3 3-36-31,0-5-7 0,0 0-2 0,-3-2-799 0</inkml:trace>
  <inkml:trace contextRef="#ctx0" brushRef="#br0" timeOffset="36386.1014">21022 13708 1624 0,'-9'0'46'0,"6"0"10"0,-3 3-45 0,4-3-11 0,-1 0 0 0,0 2 0 0,3-2 20 0,-3 0 1 16,3 3 1-16,0-3 0 0,0 0 5 0,0 0 1 16,0 0 0-16,11-3 0 0,1 1-4 0,3-1 0 0,-3 0 0 0,3 1 0 15,-3-4-6-15,3 1-2 0,0 0 0 0,0 2 0 16,-1 1-16-16,1-1 0 0,0 0 0 0,3 1 0 15,0-1-14-15,0 3-6 0,3 0-2 0,-3 3 0 32,-4-1-39-32,4 1-8 0,0 2-2 0,-3 1-663 0</inkml:trace>
  <inkml:trace contextRef="#ctx0" brushRef="#br0" timeOffset="36907.5274">21665 14126 1265 0,'0'0'36'0,"0"0"8"0,0 0-36 0,0 0-8 0,0 0 0 0,0 0 0 16,0 0 84-16,-3 5 16 0,0 3 2 0,0 0 1 31,3 3-52-31,0 2-11 0,0 3-1 0,3 2-1 0,0 1-18 0,0 2-4 15,3 0-1-15,3 3 0 0,0 3-3 0,0-4 0 16,0 1 0-16,3-3 0 0,0 1-3 0,0-1-1 16,-3-3 0-16,5-2 0 0,-2-3 16 0,3 1 4 15,-6-4 0-15,3-2 0 0,3-3 6 0,-3 1 2 16,0-4 0-16,0-2 0 0,0-2 8 0,0-4 1 16,-1 1 1-16,-11 5 0 0,15-13-5 0,3-6-1 0,-3 3 0 0,-3-2 0 15,3-3-8-15,-3-3-3 0,3 0 0 0,-3 0 0 16,2-2-9-16,-2-1-3 15,0 1 0-15,-3 0 0 0,0 2-5 0,0 0-2 16,0 0 0-16,-6 3 0 0,3 2-10 0,-3 1 0 16,0 2-12-16,0 3 12 15,0 0-56-15,-3 2-3 0,0 3-1 0,0 8-666 16,0 0-134-16</inkml:trace>
  <inkml:trace contextRef="#ctx0" brushRef="#br0" timeOffset="37754.7533">21793 15460 1630 0,'3'-6'36'0,"-3"6"7"0,0 0 1 0,0 0 3 0,0 0-38 0,0 0-9 0,0 0 0 0,-9 3 0 16,-3 2 63-16,12-5 10 0,-9 11 3 0,1 2 0 15,-1 3-47-15,3 2-9 0,-3 1-1 16,3 5-1-16,0-3-6 0,0 5 0 0,6 1-1 0,0-1 0 15,-3 3-11 1,3-2 8-16,6-6-8 0,0 6 8 0,3-6-8 0,0-3 0 16,-3-2 0-16,3-3-11 0,-1-2 11 0,4-6 14 15,0 0-3-15,-12-5-1 0,15 0 21 0,3-5 4 16,-3-8 1-16,3 5 0 0,-3-5-4 0,0-3 0 16,-1-3 0-16,1-2 0 0,0-5-8 15,0 2-1-15,-3-2-1 0,-3-4 0 0,-3 4-4 0,0-1-1 16,-3 4 0-16,0-1 0 0,-6 0-5 0,0 3-2 0,-3-3 0 0,0 3 0 15,-3 2-10-15,-3 1 0 0,0-1 9 0,-3 3-9 16,3 3-152-16,0 0-34 16,1 2-7-16</inkml:trace>
  <inkml:trace contextRef="#ctx0" brushRef="#br0" timeOffset="38486.9574">22383 13494 1436 0,'-9'-8'32'0,"9"5"6"0,0-5 2 0,0 6 0 0,0-4-32 0,0 6-8 0,0 0 0 0,0 0 0 16,6-2 15-16,-6 2 1 0,0 0 1 0,9 2 0 15,0 1 2-15,-1 2 0 0,1 3 0 0,0 0 0 16,3 3-19-16,0 2 0 0,-3 0 0 0,3 0 0 0,0 6 0 0,0 2 0 15,-3-2 0-15,0 4 0 0,-3 1 0 0,3 3 0 16,2 2 0-16,-2 3 0 0,0 2 0 0,0 3 10 16,0 3-10-16,-6 2 12 0,6 3 2 0,0 3 1 15,-3-1 0-15,0 1 0 0,0 2-3 0,-3 3-1 16,3-3 0-16,-3 3 0 0,0 3 17 0,-3-3 3 16,0 2 1-16,6-2 0 0,-6 3-32 0,0 2 8 0,-6 0-8 0,6 3 0 15,0 0 0-15,-3 0 0 0,3 0 0 0,0-1 0 16,-3 1 0-16,6 0 0 0,-3 0 0 0,3 2 0 15,-3-2 0-15,0-8 0 0,12 5 0 0,-3-5 0 16,2 3 0-16,1-3 0 0,-6-3 0 0,6 0 0 0,0-2 0 16,0-3 0-16,0 0 0 0,0-3 0 0,-6-5-12 15,0 0-6 1,9 3-1-16,-9-6 0 0,-3 4 9 0,3-7 2 16,-6 1 0-16,0-3 0 0,0 0 8 0,0 0 0 0,-6-5 0 0,3-3 0 15,0 6 31-15,-3-9 1 0,-6 3 1 0,3-5 0 16,3 0 16-16,-6-5 3 0,3-1 1 0,-3 1 0 15,0-3-24-15,-3 0-5 0,-3-3 0 0,4 0-636 16,-1-2-126-16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2T19:05:24.3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16575 6345 1602 0,'-6'-14'35'0,"3"7"7"0,0-1 2 0,0-3 1 0,0 3-36 0,3 0-9 0,-2 0 0 0,2 3 0 16,0 0 87-16,0 5 15 0,0 0 3 0,0 0 1 16,0 0-44-16,0 0-9 0,0 0-1 0,0 0-1 15,2 5-25-15,1 6-5 0,3 2-1 0,-3 0 0 16,0 5-4-16,3 6-2 0,-3 0 0 0,0 5 0 15,0 3-14-15,0 2 11 0,0 1-11 0,0 2 10 0,0 0-2 16,0 0-8 0,-3 0 12-16,-3 3-4 0,3-1 13 0,-3-7 3 15,0 5 0-15,0 0 0 0,-3 0 0 0,0 0 1 16,3-2 0-16,-3-1 0 0,3-2-9 0,-3 10-1 0,1-5-1 16,2-2 0-16,-3-4-14 0,3-2 0 0,0-2 8 0,3-3-8 31,0-1-20-31,0-4-8 0,0-6 0 0,0-2-1 15,0-1-41-15,3-2-8 0,-3-8-2 0,0 0-601 0,0 0-121 0</inkml:trace>
  <inkml:trace contextRef="#ctx0" brushRef="#br0" timeOffset="331.2642">15926 6416 1638 0,'0'0'36'0,"0"0"7"0,-5-2 1 0,-1-1 3 15,0 3-38-15,6 0-9 0,0 0 0 0,3-5 0 16,3-1 44-16,-1 1 6 16,10 0 2-16,3-1 0 0,6-2-18 0,0 3-3 15,0 0-1-15,5 0 0 0,4-1 6 0,6-2 0 16,3 0 1-16,2-5 0 0,7 0-10 0,20-6-3 0,-5 4 0 0,-1-4 0 15,-2 3-6-15,-1 0-2 0,1-2 0 0,-7 5 0 16,-2-1-5-16,-1 1-2 0,4 0 0 0,-3 2 0 16,-4 1 3-16,4-1 0 0,-4 3 0 0,1-2 0 15,0-1-12-15,-4 3 0 0,-5 0-12 0,0 0 12 16,2 0 0-16,-8 6 0 0,-3-4 0 0,-4 1-672 16,4 0-137-16</inkml:trace>
  <inkml:trace contextRef="#ctx0" brushRef="#br0" timeOffset="2779.3855">18126 6731 1018 0,'9'-3'28'0,"-6"3"8"0,-3 3-28 0,0-3-8 16,0 0 0-16,0 3 0 15,3 5 80-15,-3 0 16 16,0 5 2-16,3 3 1 0,0 2-21 0,-3 3-4 0,0 3-1 0,-3 3 0 16,6 4-10-16,-3-2-3 0,0 1 0 0,0 1 0 15,-3 4-16-15,6-4-3 0,-3 4-1 16,0 2 0-16,-3-5-12 0,0 2-2 0,0-5-1 16,3 3 0-16,0-3-14 0,-3-3-3 0,0 1-8 0,3-1 12 15,3-4-4-15,-9-1-8 0,3 0 11 0,3-5-11 0,0 0 8 0,3-3-8 16,-6-3 0-16,3 1 0 0,0-3-13 0,0-3-10 15,3 1-1-15,-3-1-1 16,0-5-51-16,3-3-9 0,3 3-3 0,-3-8-720 16</inkml:trace>
  <inkml:trace contextRef="#ctx0" brushRef="#br0" timeOffset="3101.7833">18043 6771 1486 0,'0'-16'32'0,"0"11"8"0,-3-6 0 0,3 3 3 0,3-3-35 0,0-2-8 16,0 0 0-16,3 0 0 0,-3 2 71 0,3-2 12 15,0 0 2-15,0 2 1 0,-3 1-34 0,8-1-6 16,-2 3-2-16,6 3 0 0,0-1-16 0,3 4-4 0,3 2-1 16,0 2 0-16,-1 1-15 0,4 2-8 0,0 3 8 0,0 3-8 15,0-1 0-15,0 4 0 0,-4-1 0 0,4 0 0 16,-3 3 0-16,0 0 0 0,-3 0 0 0,0 0 0 15,-7 0 12-15,4-1-3 0,-6 1 0 0,0 3 0 0,-3-3 29 16,-3 0 6-16,-6-1 0 0,0 4 1 16,-3 2 15-16,-3-2 4 0,-3 2 0 0,-2-3 0 0,-4 1-28 0,0 2-4 15,-3-2-2-15,0-4 0 0,0-1 6 0,-5-1 0 16,2-3 1-16,0 1 0 0,-3-3-15 0,6-3-3 16,-6 1-1-16,7-4-834 15,-4-2-168-15</inkml:trace>
  <inkml:trace contextRef="#ctx0" brushRef="#br0" timeOffset="6865.8372">19972 6705 1384 0,'-12'5'39'0,"6"0"9"0,0-2-38 0,0-1-10 0,3 1 0 0,3-3 0 16,0 0 61-16,0 0 11 0,0 0 1 0,9 3 1 15,3-6-6-15,3-2-2 0,5-3 0 0,4 0 0 16,0-3-22-16,3 1-5 0,3-1-1 0,2-2 0 16,-2 2-17-16,3-2-3 0,0 0-1 0,2 0 0 15,1 2-7-15,0 0-2 0,-4-2 0 0,4 3 0 0,0 2-8 0,-3 0 0 16,-4 0-12-16,1 0 12 0,0 5-16 0,-6-2 5 16,0 2 1-16,-4-2 0 15,-2 5-25-15,-3-3-5 0,-3 6 0 0,3-3-1 16,-6 3-123-16,0 2-24 0,-3-2-4 0,0 2-2 0</inkml:trace>
  <inkml:trace contextRef="#ctx0" brushRef="#br0" timeOffset="7081.6205">20144 6961 1652 0,'0'0'36'0,"3"0"8"0,0 3 2 0,3-3 0 0,0 2-37 0,3 1-9 0,3-3 0 0,0 0 0 16,3 3 52-16,3-6 8 0,2 0 1 0,7 1 1 16,3-3-10-16,0-1-1 0,-3 1-1 0,2 0 0 15,4 2-38-15,0 0-12 0,-3-2 8 0,2 5-8 16,-2-3-37-16,3 1-11 16,0-1-3-16,-1 1-530 0,1-1-107 0</inkml:trace>
  <inkml:trace contextRef="#ctx0" brushRef="#br0" timeOffset="7679.9843">21644 6705 1650 0,'-3'-14'47'0,"3"14"9"0,0-5-44 0,0-6-12 15,0 1 0-15,0-1 0 0,0 1 93 0,0-4 17 16,0 4 3-16,-3-3 1 0,1-1-45 0,-1 1-9 16,0 0-1-16,0 0-1 0,-3 0-36 0,0-1-7 15,0 4-2-15,0 2 0 0,0 0-13 0,0 0 9 0,-3 5-9 0,0 3 8 16,-3 3-16-16,3 5-4 0,-3 2-1 0,-3 6 0 16,0 3-1-16,1 2 0 0,-1 5 0 0,-3 1 0 15,0 5 14-15,3 2-12 0,3 0 12 0,0 3-12 16,6-2 12-16,0-1-9 0,0 1 9 0,1-4-8 15,5-1 8-15,0-4 0 0,0-2 0 0,2-3-8 32,1-5 8-32,3-3 0 0,3-2 0 0,0-1 0 0,-3-4 0 0,6-1 0 15,0-3 0-15,3-2 0 0,3-2 12 0,-3-3-1 16,0-1-1-16,2 1 0 0,4-6 10 0,-3 1 3 16,-3-3 0-16,3-1 0 0,-3 1-23 0,0 0-18 15,-1 0 3-15,-2-1 1 0,0 4 14 0,-3 2 0 0,0 3 0 0,0-3 0 16,-3 2 8-16,-3 4 5 0,-3 2 1 0,0 0 0 15,0 0-32-15,0 0-6 0,3 8-2 0,-3 0 0 16,0 0 8-16,-3 5 2 0,0 0 0 0,-3 3 0 16,3 0 16-16,-6 2-10 0,3 1 10 0,-3 2-8 15,0 3 8-15,-3 2 0 0,1 1 0 0,-1 2-8 0,0 0 8 16,-3 0 0-16,3 3 0 0,-3 2 0 0,0-2 0 0,3 0 0 16,0-6 0-16,3 1 0 0,1-1 30 0,2-2 2 31,-3-3 0-31,3-3 0 0,3-2 2 0,0-2 1 0,3-1 0 0,0-5 0 15,6-3 5-15,0 0 0 0,-3-2 1 0,6-3 0 16,2-3-1-16,4-2 0 0,0-3 0 0,3 0 0 16,3-5-18-16,6 0-4 0,-1-3-1 0,1-3 0 15,6 3-17-15,3 1-12 0,-6-4 1 0,2 3-1173 16</inkml:trace>
  <inkml:trace contextRef="#ctx0" brushRef="#br0" timeOffset="10968.6966">16275 11205 1602 0,'0'0'35'0,"0"0"7"0,0 0 2 0,0 0 1 0,-3-5-36 0,3 5-9 0,-3-3 0 0,3 3 0 31,0 0 52-31,0 0 8 0,-6 0 1 0,6 0 1 16,0 0-30-16,-3 8-7 0,3 5-1 0,0 3 0 15,3 8-14-15,3 5-10 0,0 8 12 0,0 3-12 0,3 2 10 0,0 3-10 0,-1 0 8 0,1 3-8 31,0 5 0-31,-3-14 8 0,3 6-8 0,0 0 0 16,0 3 0-16,-3-3 0 0,-3 0 0 0,0 0 0 0,0-3 0 16,0-2 8-16,0 0-8 0,0 10 0 0,0-8 8 0,0-5-8 0,0-2 8 0,0-6-8 15,3-5 0-15,-3-3 0 0,0-5 0 0,0-3 0 32,0-3-48-32,0-2-1 0,-3-8-1 0,0 0-772 0</inkml:trace>
  <inkml:trace contextRef="#ctx0" brushRef="#br0" timeOffset="11284.9833">15816 11263 1562 0,'-12'-5'34'0,"6"5"7"0,1-3 2 0,2 1 1 16,3 2-35-16,0 0-9 0,-6-3 0 0,6 3 0 16,0 0 54-16,0 0 9 0,0 0 1 0,0 0 1 0,6-3-37 0,-1-2-8 15,4 0-2-15,3 2 0 0,0-2 13 0,3 0 2 16,6-1 1-16,3 1 0 0,0 2-12 0,5-2-2 16,7 2-1-16,-3 1 0 0,6-1-19 0,-1-2 0 0,1 0 0 15,-3-1 0-15,2 1 0 0,-8 2 0 0,6 1 0 0,2-1 0 16,1 0 0-16,0 1 0 0,-3-1-15 0,-1 0 5 31,1 1-17-31,9-1-3 0,-4 3-1 0,-5 0 0 0,-9 3-106 16,6-1-22-16,-1 1-4 0,-2 0-1 0</inkml:trace>
  <inkml:trace contextRef="#ctx0" brushRef="#br0" timeOffset="11569.7469">17120 10766 1362 0,'0'0'38'0,"0"0"10"0,0 0-39 0,6 0-9 16,3 3 0-16,0-3 0 0,0 0 32 0,6 2 5 15,3-2 1-15,2 0 0 0,-2 0-7 0,3-2-2 0,3-1 0 0,6 0 0 16,-1-2-21-16,1 2-8 0,-6 1 0 0,0-1 0 16,3-2 9-16,-7-1-9 0,-2 4 8 0,-3-1-8 15,0 1 0-15,0-1-16 0,0 0 3 0,-6 1-447 16,-9 2-88-16</inkml:trace>
  <inkml:trace contextRef="#ctx0" brushRef="#br0" timeOffset="11754.2224">17614 10520 1384 0,'-6'21'39'0,"9"-10"9"0,0 2-38 0,0 5-10 0,-6 1 0 0,3 5 0 15,3-1 56-15,0 4 10 0,0 2 2 0,-3 3 0 16,0 0-42-16,0-3-8 0,9 2-2 0,-3-1-493 15,-6 1-99-15</inkml:trace>
  <inkml:trace contextRef="#ctx0" brushRef="#br0" timeOffset="12585.5185">18415 12028 1661 0,'0'0'47'0,"-3"-5"10"0,0-3-45 0,3-3-12 16,-3 1 0-16,0-4 0 0,3-2 71 0,0 1 12 31,-3-4 2-31,3 1 1 0,-3-1-31 0,0 1-7 0,0-4 0 0,0 1-1 15,3 0-13-15,-6 0-2 0,3 0-1 0,-3 5 0 16,3-3-3-16,-3 6-1 0,0 0 0 0,0 2 0 16,3 3-9-16,-3 0-2 0,0 3 0 0,-2 5 0 15,-1 3-16-15,3 5 0 0,-3 5-8 0,0 3 8 16,0 2-29 0,0 9 0-16,0-1 0 0,0 6 0 0,3 0 12 0,-6 13 2 0,6-3 1 0,0 0 0 0,3-5 14 0,0 0-9 15,3-5 9-15,3 0-8 0,0-6 0 0,0-2 0 16,3-3 0-16,0-2 0 0,0-3-3 0,3-3 0 15,0-2 0-15,3-3 0 0,-12-8 11 0,12 2-13 16,-12-2 5-16,15 0 8 0,0-5 0 0,-3-3 0 16,-1 0 0-16,-2-3 0 0,-3-4 0 0,3 1 12 15,-3-2-12-15,0 3 12 16,0 0-12-16,-3 0 12 0,0 2-12 0,-3 1 12 16,0 4-12-16,3-2 0 0,-3 3 0 0,0 2 0 15,-3-2 0-15,3 5 0 0,0 0 0 0,-3 3 0 16,3 2-12-16,0 3 1 0,-3 8 1 0,0 0 0 0,0 5 10 15,3 0-10-15,-3 3 10 0,3 5-10 0,-3 0 10 16,3 0 0-16,-3 3 0 0,3-3-8 0,0 3 8 0,0 0-8 16,-3-1 8-16,3 4-8 0,-6-4 8 0,6-7 0 15,-3 3 0-15,0-1-8 0,3 3 8 0,-3-2 0 0,0-3 0 0,0 2 0 16,3 0 0-16,-3 6 0 0,0-5 0 0,0-1 0 16,3-2 0-16,0-6 0 0,0-2 0 0,-3-2 0 15,3-4 9-15,0 1-9 0,3-3 12 0,-3-8-12 16,0 0 22-16,0 0-2 0,0 0-1 0,0 0 0 15,0 0 3-15,9 2 1 0,0-4 0 0,0-1 0 0,-3-2-8 0,6-1-2 16,-3-4 0-16,0 2 0 0,3-5-1 0,3-1 0 16,-3-1 0-16,3-1 0 0,-1 0 2 0,1 3 0 15,3-1 0-15,-3 1 0 0,0 3-28 0,3-4-6 16,-3 1 0-16,0 0-664 16,-1 0-133-16</inkml:trace>
  <inkml:trace contextRef="#ctx0" brushRef="#br0" timeOffset="13022.9252">19495 11644 2023 0,'0'0'44'0,"0"0"10"0,0 0 2 0,0 0 0 0,0 0-44 0,0 0-12 0,0 0 0 0,6 3 0 15,3 0 12-15,3-3 1 0,0-3 0 0,6 3 0 16,3-3 9-16,3 1 2 0,2-4 0 0,4 1 0 16,0 0-15-16,0 0-9 0,-1-1 12 0,-2 1-12 15,3 0 8-15,-3-1-8 0,0-2 0 0,-1 3 0 0,-2-3-12 16,3 3-10-16,-6 0-2 0,0 2 0 15,-4-2-33-15,1 2-7 0,-3 3-2 0,-6-3-516 0,0 3-103 16</inkml:trace>
  <inkml:trace contextRef="#ctx0" brushRef="#br0" timeOffset="13169.7981">19605 11917 1695 0,'0'0'37'0,"0"8"8"0,0-8 2 0,6 8 1 0,0-3-39 0,6 3-9 15,6-3 0-15,0 1 0 0,3-1 0 0,3-3 0 16,2-2 0-16,4 0-11 0,0-2-7 0,6-3-2 16,-4-1 0-16,1 1 0 0</inkml:trace>
  <inkml:trace contextRef="#ctx0" brushRef="#br0" timeOffset="13651.1843">21061 11054 1515 0,'-6'8'33'0,"0"-2"7"0,3 4 2 0,0 6 1 0,0 5-35 0,-3 8-8 0,0 0 0 0,3 8 0 16,-3 6 35-16,3-1 5 0,0 3 0 0,0 0 1 15,0 0-17-15,3 3-3 0,0-1-1 0,0-2 0 16,0 6-4-16,0-4 0 0,3-2-1 0,-3-3 0 0,3-2-7 16,-3-3-8-16,3 0 11 0,-3-2-11 0,3-4 0 15,0-4 0 1,0 2 0-16,0-5 0 15,3 2-26-15,-3-5-6 0,0-5 0 0,0 0-1 16,3-3-45-16,-3-2-9 0,0-3-1 0</inkml:trace>
  <inkml:trace contextRef="#ctx0" brushRef="#br0" timeOffset="13938.5679">20433 11189 1760 0,'0'0'39'0,"0"0"8"0,0 0 1 0,9-2 1 0,0-1-39 0,3-2-10 0,3 2 0 0,2 0 0 15,4-2 31-15,3 0 4 0,3 2 1 0,-3-2 0 16,6 2 12-16,-1 1 4 0,4-1 0 0,0 3 0 15,2-3-24-15,4 3-5 0,-6-2-1 0,3 2 0 0,-1 2-22 16,1-2 0-16,-3 0 0 0,-3 0 8 16,-1 0-8-16,1 0-12 0,-3 0 4 0,0 0 0 15,-1-2-33-15,1-1-7 0,0-2 0 0,-3 2-554 16,-3 0-110-16</inkml:trace>
  <inkml:trace contextRef="#ctx0" brushRef="#br0" timeOffset="14139.1076">21156 10721 1623 0,'0'0'36'0,"0"0"7"0,0 0 1 0,3-3 2 0,3 1-37 0,3 2-9 16,0-3 0-16,3 0 0 0,0 3 11 0,3-2 0 15,3-1 0-15,-1 0 0 16,4 1 4-16,0 2 1 0,3-3 0 0,3 3 0 15,-3 0-16-15,2-3 0 0,-5 3-12 0,3 0-495 16,0-2-99-16</inkml:trace>
  <inkml:trace contextRef="#ctx0" brushRef="#br0" timeOffset="14323.3535">21835 10552 1384 0,'0'18'39'0,"0"-5"9"0,0 1-38 0,-3 1-10 0,0 1 0 0,6 3 0 16,-3 2 23-16,-3 0 2 0,3 0 1 0,0 1 0 31,3 1-26-31,3-4 0 0,0 2 0 0,-3-2-632 16</inkml:trace>
  <inkml:trace contextRef="#ctx0" brushRef="#br0" timeOffset="15008.1942">22344 11200 1776 0,'-6'2'50'0,"6"1"12"0,0-3-50 0,0 8-12 0,3 3 0 0,0 2 0 16,0 0 34-16,-3 8 4 0,6 3 1 0,-6 3 0 16,3 2-20-16,3 2-4 0,0 1-1 0,-3 0 0 0,-3 2-14 0,3 1 9 15,-3-4-9-15,0 4 8 0,-3-1 0 0,0 1 0 16,0-4 0-16,0 1 0 0,-3 3 0 0,0-6 0 16,0 0 0-16,0-3 0 0,0-2-8 0,-3 0 8 15,3-3-8-15,0-3 8 0,-3 1-8 0,3 0 0 16,0-4 9-16,-6-1-9 0,1 2 0 0,5-3-16 15,0-5 2-15,3 2-571 16,-6-2-115-16</inkml:trace>
  <inkml:trace contextRef="#ctx0" brushRef="#br0" timeOffset="15308.3684">21924 11314 1937 0,'-6'-14'55'0,"3"12"12"0,3-4-54 0,0 1-13 0,0 0 0 0,3 0 0 16,0-3 60-16,3 2 10 0,3 1 2 0,3 0 0 0,0-1-24 0,3 4-5 15,3-3-1-15,6-1 0 0,-1 1-16 0,7 2-3 16,6-5-1-16,0 3 0 0,5-3 11 0,1 3 3 15,5 0 0-15,-2-1 0 0,0 4-36 0,-1 2 0 16,1 0 0-16,0-3 0 16,5 0-16-16,-2 3-11 0,-3-2-1 0,5 2-1 31,-2-6-31-31,-6 6-5 0,5 0-2 0,-5 0-925 0</inkml:trace>
  <inkml:trace contextRef="#ctx0" brushRef="#br0" timeOffset="15808.5">23323 11792 1670 0,'-9'6'36'0,"9"-6"8"0,0 8 2 0,-3 2 2 0,-3 4-39 0,6 1-9 0,0 1 0 0,0 3 0 16,-3 5 38-16,3-1 6 0,0 1 0 0,3 3 1 0,-3 2-12 0,0 0-2 15,0 0-1-15,6 3 0 0,-3-3-10 0,0 0-3 0,-3-3 0 0,3 4 0 16,0-4 1-16,-3 0 0 0,0-2 0 0,3 0 0 15,-3 0-18-15,0-6 0 0,0 4 8 0,6-4-8 16,-3-2 0-16,-3 0 0 0,0 0 0 0,6 0 0 31,-3-6-48-15,0 3-8-16,-3-2 0 0,3-3-522 0,0 0-104 0</inkml:trace>
  <inkml:trace contextRef="#ctx0" brushRef="#br0" timeOffset="16108.2143">23374 11721 1173 0,'3'-5'25'0,"3"-1"6"0,3-1 1 0,0-1 2 0,5 0-34 0,-2 0 0 0,6 2 0 0,-6 4 0 15,9 2 48-15,3 5 4 0,-3-2 0 0,-1 2 0 16,1 3-27-16,0 0-5 0,3 2 0 0,-6 1-1 15,0 2 17-15,-3 1 4 16,2-1 1-16,-5 0 0 0,-3 3 16 0,0 0 3 16,-6-3 1-16,3 3 0 0,-6 0 5 0,-6 0 1 0,-3-1 0 0,-3 4 0 15,0-1-1-15,-5 1 0 0,-4 0 0 0,0-1 0 16,-3 1-25-16,0-1-5 0,0-2 0 0,-2 0-1 16,2-3-27-16,0 0-8 0,3-2 0 0,3-1 0 31,-2-2-40-31,2 0-14 0,0-2-3 0,3-1-622 0,0-2-124 0</inkml:trace>
  <inkml:trace contextRef="#ctx0" brushRef="#br0" timeOffset="16739.5201">19838 13261 1160 0,'-15'0'32'0,"12"3"9"0,-6-3-33 0,3 0-8 0,0 0 0 0,0 0 0 0,0 2 80 0,6-2 13 15,0 0 3-15,0 0 1 16,0 0-34-16,0 0-7 0,0 0-2 0,0 0 0 0,6 6-17 0,3 1-3 16,3-1-1-16,3-1 0 0,-3-2-2 0,6 2-1 0,2 0 0 0,4-2 0 15,0 0-16-15,3-1-3 0,0 1-1 0,2-1 0 16,1 1-10-16,0-3 8 16,0 3-8-16,-4-1 8 0,4 1-8 0,-3 0-14 0,0-3 3 0,-3 0 1 15,2 0-22-15,-2 2-5 0,0-2-1 0,0 0-503 16,-3 3-101-16</inkml:trace>
  <inkml:trace contextRef="#ctx0" brushRef="#br0" timeOffset="16939.8929">19909 13790 1926 0,'0'0'42'0,"6"-3"9"0,3-2 1 0,3 3 3 0,0-1-44 0,3 0-11 0,3 1 0 0,-1-1 0 0,7 3 0 0,0-3-17 15,3 3 4-15,0-2-551 0,2 2-109 0</inkml:trace>
  <inkml:trace contextRef="#ctx0" brushRef="#br0" timeOffset="17340.3488">21359 13197 1508 0,'-6'6'33'16,"6"-6"7"-16,-3 5 2 0,3 8 0 0,0 0-34 0,0 3-8 0,-3 3 0 0,0 5 0 0,3 2 40 0,0 6 5 15,0 2 2-15,3 1 0 0,0-1-28 0,0 3-6 0,0 3-1 0,0-3 0 16,-3 3 1-16,0-1 0 0,3 4 0 0,-6-4 0 31,-3 4 1-31,3-1 0 0,0 0 0 0,0 1 0 16,0 2-6-16,0-3-8 0,-3 0 11 0,3-2-11 0,0 0 8 0,0-1-8 0,3-2 0 15,-3-2 0 1,3-4 0-16,0-1 0 0,0-7 0 0,3 1 0 0,-3-5 0 0,6-1-16 16,-3-5 2-16,0-2-525 15,0 0-105-15</inkml:trace>
  <inkml:trace contextRef="#ctx0" brushRef="#br0" timeOffset="17629.2397">21043 14362 1566 0,'0'0'34'0,"-6"2"7"0,3 4 2 0,3-6 1 0,0 0-35 0,0 0-9 16,0 5 0-16,0-5 0 0,3 8 12 0,6-3 0 16,0 0 0-16,3-2 0 0,3 2 38 0,0-2 8 0,3 0 2 0,2-1 0 15,4-2-26-15,0 0-5 0,0 0-1 0,6 0 0 16,-1 0-16-16,-2 0-3 0,3 0-1 0,-3 3 0 16,0-3-8-16,-1 0-17 0,-2 0 4 0,0 0 1 15,-6-3-10-15,3 3-2 0,-1-2 0 16,-2-1 0-1,0 0-32-15,-3-2-6 0,0-6-2 0,-3 3-683 0</inkml:trace>
  <inkml:trace contextRef="#ctx0" brushRef="#br0" timeOffset="17956.4558">20987 13205 1634 0,'0'0'46'0,"0"0"11"0,0 0-45 0,0 0-12 16,-3-5 0-16,3 5 0 0,0 0 59 0,6-3 9 0,0 1 3 0,0-4 0 15,5 4-22-15,1-3-4 0,6 2-1 0,-3-2 0 16,9-1 4-16,3 1 1 0,-4-3 0 0,7 3 0 16,3-3-17-16,0 5-4 0,2 1-1 0,1 2 0 0,0-3-27 0,3 3 0 15,-1 3 0-15,-2-3 0 16,0 2-40-16,-1 1-6 0,1-3-2 0,0 3 0 16,0-1-120-16,2 1-24 0,1-1-4 0</inkml:trace>
  <inkml:trace contextRef="#ctx0" brushRef="#br0" timeOffset="18341.8817">22192 13893 1265 0,'0'0'36'0,"0"3"8"0,3 2-36 0,-3-5-8 0,0 6 0 0,3 4 0 0,3 1 93 15,-3 5 17-15,0 5 3 0,6 0 1 0,-3 5-38 0,0 3-8 16,3 1-2-16,-6 1 0 0,3 1-27 0,0 2-6 15,0 1-1-15,0-1 0 0,-3 3-21 0,-1-2-11 16,4-4 10-16,-3 1-10 0,3 0 9 0,-3-3-9 16,0-3 8-16,0 1-8 0,3-1 0 0,-3-4 8 31,0-4-8-31,0 1 0 0,6-4 0 0,-6 1 0 0,-3-5-9 0,6 0 9 31,-3-1-46-31,3-2-2 0,-3-3-1 0,-3 1-792 0</inkml:trace>
  <inkml:trace contextRef="#ctx0" brushRef="#br0" timeOffset="18710.1326">22097 13862 1429 0,'-3'-14'40'0,"3"6"10"0,-3-2-40 0,6 2-10 0,0-5 0 0,0 2 0 31,0 0 53-31,3 1 9 0,3-1 2 0,3 1 0 0,0 4-11 16,-1-2-1-16,4 3-1 0,3-3 0 0,0 6-40 0,3-1-11 15,0 3 0-15,5 0 0 0,-2 0 14 0,0 3-2 16,-3-1 0-16,0 6 0 0,0 0-1 0,-4 3-1 16,1-3 0-16,-3 5 0 0,-3-3 0 0,0 6 0 15,0-2 0-15,-6 1 0 0,3 4 16 0,-3-1 3 16,0 1 1-16,-3 0 0 0,-3-1-13 0,-3 3-2 0,-3-2-1 0,0 2 0 15,-3 0 34-15,-3 0 6 16,-6-2 2-16,3-1 0 0,-3 1 10 0,1-3 2 16,-7 0 1-16,6-3 0 0,-3-3-29 0,3 1-7 0,0 0-1 0,-6-4 0 0,10-1-32 0,2-4 0 15,0 1-10-15,0-3 10 16,6 0-138-16,3-3-20 0,0-2-4 0</inkml:trace>
  <inkml:trace contextRef="#ctx0" brushRef="#br0" timeOffset="19273.7439">19847 15298 1875 0,'0'0'41'0,"0"0"9"0,0 0 2 0,0 0 0 0,0 0-41 0,9 6-11 15,-1-4 0-15,7-2 0 0,-3 3 20 0,0-3 1 16,6 0 1-16,3 0 0 0,3 0-11 0,-1-3-3 16,1 1 0-16,3-1 0 15,0 0-8-15,3 3 0 0,-4-2 0 0,1-1 8 16,0 0-8-16,0 3-11 0,0 0 3 0,-4 0 0 15,4 3-21 1,-3 0-4-16,-6 2-1 0,0 0 0 0,3 3-49 0,-10 0-9 0,4 3-3 16</inkml:trace>
  <inkml:trace contextRef="#ctx0" brushRef="#br0" timeOffset="19473.5178">20106 15666 1699 0,'11'-5'37'0,"-2"5"8"0,0-3 2 0,6 0 1 0,0 3-39 0,3 3-9 0,3 0 0 0,-3 2 0 0,2-2 0 0,4-1 0 16,3 1 0-16,0 0 0 0,3 2-23 0,-1-2 0 16,1-1 0-16,3 1-706 15</inkml:trace>
  <inkml:trace contextRef="#ctx0" brushRef="#br0" timeOffset="19788.9923">21531 15507 2246 0,'-6'0'49'0,"6"0"11"0,0 0 1 0,0 0 3 0,0 0-52 0,0 0-12 0,0 0 0 0,0 0 0 0,3 8 18 0,0 5 1 16,0 3 0-16,0 3 0 0,0-1-19 0,3 6 0 15,0 5 8-15,-3 0-8 0,-3 3 0 0,3 0 0 16,0 8 0-16,0-1-9 0,-3-2-8 0,0 6-2 0,0-1 0 0,-3 0 0 16,0 1-25-16,0 2-4 0,-6 0-2 0,6-3 0 15,0 0 23-15,-6-5 5 0,3 0 1 0,3-5 0 0,0 0 21 0,0-3 12 16,-3-3-2-16,4-2 0 0,-1-3-10 0,3 3 0 15,0-8 0-15,0 0 8 16,3-3-121-16,2-2-25 0,1-6-5 0,0 6-613 16</inkml:trace>
  <inkml:trace contextRef="#ctx0" brushRef="#br0" timeOffset="20110.923">21347 15505 1440 0,'-6'-19'32'0,"6"11"6"0,0 0 2 0,-3 0 0 0,6 0-32 0,3 0-8 0,0 0 0 0,6 1 0 16,3 1 20-16,-4 1 2 0,7 2 1 0,3-2 0 15,3 2-3-15,3 3-1 0,0 0 0 0,-1 0 0 16,4 3-2-16,3 2 0 0,3 1 0 0,-4 2 0 31,4-1-5-31,-3 1 0 0,-1 6-1 0,-2-1 0 16,-3-3-11-16,-3 4 8 0,-3-4-8 0,-3 1 8 0,-7 2 19 0,1-2 3 15,-6-1 1-15,0 1 0 0,0 2 45 0,-9 0 8 16,-3 0 3-16,0 1 0 0,-3-1-4 0,-8 0-1 16,-4 6 0-16,0-3 0 0,-6-1-30 0,0 1-5 15,-5 0-2-15,-1 0 0 0,0-3-34 0,0 3-11 16,7-3 0-16,-4-2-764 0,6 2-157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2T19:08:31.1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4392 11367 1393 0,'0'0'30'0,"-3"2"6"0,-6-2 2 0,6 3 2 0,3-3-32 0,0 0-8 0,-6 0 0 0,0 2 0 16,6-2 75-16,0 0 13 0,0 0 2 0,0 0 1 15,-5-5-50-15,5 5-9 0,3-5-3 0,-1 0 0 16,1-1-29-16,-3 6 0 0,6-5 0 0,0 0 0 16,3-3 0-16,-3 5 0 0,0-2 0 0,0 2 0 15,3 1 0-15,-9 2 0 0,9-6 0 0,-9 6 0 0,0 0 0 0,9-5 0 16,3-3 0-16,0 0 0 0,-3 3 0 0,3-3 0 15,-3 0 0-15,2-3 0 0,1 3 8 0,0-2 1 16,3-1 1-16,0 1 0 0,0-4 10 0,0 4 1 16,0-3 1-16,0-1 0 0,2 1 3 0,1-3 1 15,0 3 0-15,0-3 0 0,3 3-18 0,0-3-8 16,2 0 0-16,-2 0 8 0,3 3-8 0,-3-3 8 0,3 0-8 0,0 3 8 16,-4-3-8-16,4 0 0 0,3 0 0 0,-3 1 0 15,3-4 0-15,-4 3 0 0,4 0 0 0,0 0 0 16,-3-2 0-16,3 2 0 0,-4-2 0 0,1 2 0 15,3 0 0-15,0-3 0 0,0 1 0 0,-1-1 0 0,4 3 0 0,0-2 0 16,0-1 12-16,-1 1-4 0,1-3-8 0,3 5 0 31,-3-3 0-31,-1 1 0 0,1-1 9 0,0 1-9 0,-3-1 10 16,3 1-10-16,-4-1 14 0,4 1-3 16,-3 2-1-16,3-3 0 0,-4 3-10 0,4 0 10 0,-3-2-10 0,3 2 10 15,0-2-10-15,-1-1 8 16,-2 3-8-16,0-2 8 0,0 2-8 0,-1-3 8 0,4 3-8 15,-3-5 8-15,0 5-8 0,0-2 0 16,2-1 0-16,1 1 0 0,0-1 0 0,0-2 0 0,-4 3 0 0,4-4 0 0,3 4 0 0,-3-3 0 16,-3-1 0-16,2 1 0 0,1 0 0 0,-3 0 0 15,3 0 0-15,-1 0 0 0,1 2 0 0,0-2 0 16,0 0 0-16,-1 2 0 0,1 1 0 0,0-1 0 16,0 1 0-16,-3 2 0 0,-1 0 0 0,1-3 0 15,0 6 0-15,0-5 0 0,-1-1 0 0,1 3 0 16,3-2 0-16,-3 2 0 15,-3-3 0-15,2 4 0 0,10-1 0 0,-6-3 0 16,-3 1 0-16,-1-1 0 0,1 3 0 0,6 0 0 16,3 0 0-16,-6 1 0 0,-7-1 0 0,7 2 0 15,0-4 0-15,0 5 0 0,-7-3 0 0,1 0 0 16,0 0 0-16,3 3 8 0,6-3-8 0,-7 0 0 16,-11 3 18-16,9-3-2 0,6 0 0 0,-3 0 0 0,-1 0 0 15,1 3 0-15,0-5 0 0,3 4 0 0,-3 1-5 0,-1-3-2 16,-5 3 0-16,6-3 0 0,3 0-9 0,-6 0 0 15,-4 3 0-15,4-3 8 0,9-5-8 0,-9 3 0 0,0-1 9 0,-1 1-9 16,-2-1 0-16,3 3 0 0,3-2 0 0,-3-1 0 16,-1 3 0-16,-5 0 8 0,6 1-8 0,-3-4 0 15,0 3 0-15,-3 0 8 0,2 0-8 0,-2-2 0 16,0 2 8-16,3-3-8 0,-3 1 10 0,3 2-10 0,-3-2 12 0,-1-1-4 16,4 1-8-16,-3-1 12 0,0 0 6 0,0 1 1 15,3-1 0-15,-3 1 0 0,-1-1-28 0,1 4-6 16,0-4-1-16,0 3 0 0,-3 0 16 0,3-2 0 15,0 5 0-15,-7-1 0 0,4-2 0 0,0 3 0 16,0-3 0-16,-3 3 0 0,3-3 0 0,-3 0 0 16,3 3 0-16,0-3 0 15,-6 0 0-15,2 3 0 0,4-5 0 0,-3 2 0 16,3 2 0-16,-3-1 0 0,0-1 0 0,3 3 0 16,-3-1 14-16,3 1-4 0,-4-3-1 0,-2 0 0 15,3 3 2-15,0 0 0 0,0 0 0 0,0-1 0 16,0 4-3-16,-6-3-8 0,6 2 12 0,0 0-4 15,-3 1-8-15,-3-1 0 0,3 3 0 0,-1-2 0 0,1 4 0 16,0-2 0-16,-3 1 0 0,0-1 0 0,3 2 0 0,-3 1 0 0,3-3 0 16,-3 3 0-16,0 0 0 0,0-1 0 15,0-2 0-15,0 3 0 0,0 0 0 0,-3 2 0 0,-3 3 0 0,6-5 0 16,0 2 0-16,0-2 0 0,-3 2 0 0,6 1 0 16,-7-1 0-16,-2 3 0 0,6-3 0 0,0 1 0 15,3-4 0-15,-3 1 8 0,3 0-8 0,0-1 0 31,3 1 0-31,0 0 0 0,-3 0 0 0,3-3 0 0,3 0 0 0,0 2 0 16,-1-4 0-16,1 2 0 0,-3-3 0 0,6 1-11 16,0 2 11-16,-3 0-12 0,-3 0 12 0,-3 0 0 15,3 0 0-15,-1 0 0 0,-2 3 0 0,0-1-12 16,-3 1 12-16,0 3-12 0,0-4 12 0,-3 4 0 16,-3 2 0-16,0 0 0 0,0 0 0 0,0 0 9 15,0 0-1-15,0 0-8 0,-6-3 0 0,0 0 0 0,6 3-10 0,-9 0 10 16,-3-2-10-16,1 4 10 0,2-2 0 0,-3 0-9 15,-3 3 9-15,0 0 0 0,3 2 0 0,-3-2 0 16,0 2-10-16,-3-3-3 0,3 4-1 0,1-4 0 16,-1 4 14-16,-3-1 0 0,0-2 0 0,3 2 0 15,-3 0 0-15,0 1-9 0,4-1 9 0,-4 0 0 0,0 0 0 0,3 1-8 16,-3-1 8-16,0 0 0 16,3-2 0-16,0 2 0 0,1-2 0 0,-1 2 0 15,3 0-15-15,0-2 3 16,3 0 0-16,0-1 0 0,9-2 33 0,0 0 7 0,-9 0 2 0,9 0 0 15,0 0-30-15,0 0-16 0,0 0 1 0,0 0 1 16,0 0 14-16,0 0 0 0,0 0 0 0,9-2 0 16,-3-4 0-16,6 1 0 0,-3 0 0 0,6 0 0 15,0-1 0-15,-1 1 0 0,1 0 0 0,0-1 0 0,3-2 0 0,-3 3 0 16,0-3 0-16,0 3 0 0,0-3 17 0,-1 3-3 16,-2-3-1-16,3 2 0 0,-3 4-26 0,0-1-6 15,-3 1-1-15,3 2 0 0,-3-6 20 0,0 6 0 16,-3 0 0-16,3 0 0 0,-3 0 0 0,0 0 0 15,-3-2 0-15,-3 2 0 16,5 2-8-16,-5-2 8 0,6 6 0 0,-3-1 0 0,0 3-13 0,0 0 4 16,-3-8 1-16,0 8 0 0,3 0 8 0,0 2 11 0,-6 1-3 0,3-3 0 15,3 2-8-15,-3 1 0 0,0-3 0 0,0 2 0 16,0 4 0-16,0-1 0 0,3 0 0 0,-6 0 0 16,3 3 0-16,-6 0 0 0,3 0 0 0,-3 0 0 15,3 2 0-15,-2 1 0 0,-1-3 0 0,-3 5 0 0,-3 0 0 0,3 3 0 31,-3 0 0-31,0-1 8 0,0 4-8 0,3 2 0 0,0-2 0 0,3-1-1071 32</inkml:trace>
  <inkml:trace contextRef="#ctx0" brushRef="#br0" timeOffset="4371.1794">10167 7818 1340 0,'0'0'38'0,"0"0"8"0,0 0-37 0,0 0-9 16,6-2 0-16,0-3 0 16,0 2 64-16,0 0 10 0,3-2 2 0,-1 5 1 15,4-3-46-15,0 1-10 0,0-1-1 0,6 0-1 16,3 1-19-16,-3-4 10 0,0 1-10 0,2 2 8 15,1-2-8-15,3 0 8 0,3-3-8 0,0 3 8 16,-1-1 0-16,1 1-8 0,3 0 12 0,0-3-4 16,0-3 2-16,2 1 0 0,4 2 0 0,-3 0 0 15,2-3 1-15,1 3 0 0,3-2 0 0,0 2 0 0,2-3 1 0,1 1 0 16,0 2 0-16,-4-3 0 0,4 3-12 0,3 0 12 16,-1-2-12-16,-2 2 12 0,3-3-12 0,-1 3 8 15,1 0-8-15,3-2 8 0,-4 4-8 0,1 1 8 0,-4 0-8 16,7-1 8-16,0 1 2 0,-4 0 0 0,4 0 0 0,0-3 0 15,2 5 2-15,-2-2 0 0,-1-1 0 0,1 4 0 16,0-4 1-16,-4-1 1 0,4 1 0 0,3-2 0 0,2 3 2 16,1-3 1-16,-4 3 0 0,4-3 0 15,-6 0-1-15,2 0-1 0,4-3 0 0,-7 1 0 0,4 2-3 0,0-3 0 16,2 3 0-16,1-2 0 0,-7-1-1 0,4 1-1 16,0-4 0-16,-4 4 0 0,1-1 1 0,-1 1 0 15,-2 2 0-15,3 0 0 0,2-5-11 0,-5 2 0 31,0 0 0-31,-4 1 8 0,1-1-8 0,0 1 12 0,-1-1-12 0,1-2 12 16,0 2-12-16,-1 1 0 0,1-4 0 0,0 4-11 16,-4-3 11-16,1 2 0 0,0-2 0 0,-1 2 0 15,1-2 0-15,0 5 0 0,-3-3 0 0,2-2 8 16,1 3-8-16,-6-1 8 0,2 0-8 0,-2 1 8 16,0-1-8-16,0 1 0 0,-1-1-8 0,1 1 8 15,-3 2 0-15,0-3 0 0,2 0 0 0,-2 1 0 0,0-1 0 0,0 1 9 16,-4 2-9-16,1 0 10 0,3-3-10 0,0 3 10 15,-3 0-10-15,-1 0 10 0,1 0-10 0,0-2 0 16,-3 2 0-16,3 0 0 0,-4 0 0 0,1-2 0 0,3 2 8 0,-3-3-8 16,-3 3 0-16,5-3 0 0,-2 4 0 0,0-1 0 15,0-3 0-15,0 3 0 0,2-3 0 0,-5 1 0 32,3 2 0-32,3-3 0 0,-3 3 0 0,2 1 8 0,-5 1-8 15,3-2 0-15,-3 0 0 0,0 3 0 16,0 0 0-16,-1-1 0 0,1 1 0 0,0 0 0 0,3-3 0 0,-3 3 0 15,0 2 0-15,2 0 0 0,1-2 0 0,-3 2 0 16,3-2 0-16,0 0 0 0,0 2 0 0,-1 1 0 16,4-4 0-16,0 4 0 0,-3-1 0 0,0-2 0 15,2-1 0-15,-2 1 0 0,3 0 0 0,0 0 0 0,0-3 0 0,-1 2 0 16,1-2 0-16,0 0 0 0,0-2 0 0,2 2 0 16,-2 3 8-16,3-3 0 0,-3 2 0 0,3-2 0 15,-1 3 10-15,-2 0 2 0,0-3 0 0,0 3 0 16,-1-3-12-16,1 0-8 0,3-3 12 0,-3 6-12 15,0-3 20-15,-1 0-4 0,1 3 0 16,0-1 0-16,0-2-16 0,-3-2-14 0,-1 2 2 0,1 0 1 16,0 0 11-16,0 0 9 0,-3 0-1 0,-1 0-8 0,1 3 0 0,-6 2 0 15,3-2 0-15,-6 2 0 0,3-2 0 0,-3 0 0 32,-6 2 0-32,3 1 0 0,-3 2 11 0,-6 0-11 0,0 0 10 0,0 0-10 0,0 0 10 0,0 0-10 0,0 0 10 0,0 0-10 15,0 0 10-15,0 0-10 0,0 0 10 0,-3-3-10 31,-3 0 0-31,0 1 8 0,0-1-8 0,3 3 0 0,3 0 0 16,-6 0 0-16,0 0 0 0,0-3 0 16,0 1 0-16,3-1 0 0,-6 3 8 0,3-3-8 0,0 1 0 0,0-1 0 15,3-2 0-15,-3-1 0 0,3 4 0 0,-3-3 0 16,0 2 0-16,3-2 0 0,-3-1 0 0,3 4 0 16,-2-1 0-16,-1 0 0 0,0-2 0 0,0 2-12 15,0-2 12-15,-3 2-10 0,0 1 10 0,0-1-13 0,-3-2 5 0,0 5 8 16,3 0-10-16,-3 0 10 0,-3 0 0 0,3 0-9 15,1 0 9-15,-4 0 0 0,3 0 0 0,0 3 0 16,0-3 0-16,0 2 0 0,0 1 0 0,0-1 8 16,6 1-8-16,-3-3-13 0,0 3 3 0,1-3 1 15,2 2 9-15,6-2 0 0,0 0 0 0,-6 0 0 16,6 0 0-16,0 0 0 16,0 0 0-16,0 0-8 0,0 0 8 0,0 0 0 15,6 3 0-15,5 2 0 0,-2-2 0 0,6 0 14 16,3-3-2-16,3 2 0 0,0-2-12 0,3 0 0 15,2 0 0-15,7 0 0 0,-3 0 0 0,0 0 0 0,-4 0 0 0,7 0 0 16,-3 0-11-16,0 3-5 0,0 0 0 0,-4-1-1 16,7-2 17-16,-6 3 0 0,-3 0 0 0,-4 2 0 15,1-3 9-15,0 4 6 0,-3-4 1 0,-6 1 0 0,-12-3-16 16,9 8 0-16,3 0 0 0,-3 3 0 16,-12-6 0-16,3 5 0 0,0 1 0 0,0 2 0 0,-3 0 0 0,0 1 0 15,-12-1 0-15,3 0 0 0,3 3 8 0,-6 0 1 16,-6 2 1-16,-2 4 0 0,2-4-10 0,6 1-12 15,-6 2 2-15,3-3-1100 16</inkml:trace>
  <inkml:trace contextRef="#ctx0" brushRef="#br0" timeOffset="36487.0152">3883 12002 2358 0,'-18'-3'52'0,"10"0"10"0,-1 3 2 0,0-2 3 0,0-1-54 0,0 0-13 0,0 3 0 0,0 0 0 16,3-2 28-16,-3-1 4 0,3 0 0 0,3-2 0 15,-3 2-20-15,3 1-3 0,0-1-1 0,3 3 0 0,0 0-8 16,-3-5 0-16,0 0 0 0,3-1 8 0,0 6-8 0,0 0 10 16,-3-5-10-16,6 0 10 0,-3 5 1 0,0 0 0 15,0 0 0-15,0 0 0 0,0 0-2 16,6-3 0-16,-6 3 0 0,0 0 0 0,0 0-1 0,6 3 0 15,3-3 0-15,-3 2 0 0,0 1-8 0,0 0 0 16,3-3 0-16,0 0 8 0,-3 0-8 0,3 2 0 0,-3 1 0 16,3 0 0-16,0-3 0 0,-1 2 0 0,1 1 9 15,0-3-9-15,3 2 10 0,0 4-2 0,0-4-8 0,0 1 12 16,0 0-3-16,0 2-1 0,0 0 0 0,-3 1 0 16,5 2 0-16,-2-3 0 0,0 5 0 0,3-2 0 15,0 3-8-15,-3-1 0 0,6 4 0 0,0-1 8 16,-3 0-8-16,-1 0 0 0,4 3 9 0,-3 0-9 0,3 5 0 0,-3-2 0 15,3-1 0-15,-3 4 0 0,3-1 0 0,-1 0 0 16,-2 0 0-16,0 0 0 0,0 0 0 0,3 1 0 16,-3-1 0-16,3 0 0 0,-1 0 0 0,1 0 8 31,3 0-8-31,-3 1 0 0,0-4 0 0,0 3 8 0,0 0-8 0,2-2 0 16,-2-1 0-16,3 4 0 0,-3 1 0 0,3-1 0 15,-3 1 0-15,3 1 0 0,-4 0 0 0,4 0 0 16,-3-3 0-16,3 0 0 0,-3 0 0 0,3 0 0 15,-1 1 0-15,1 1 0 0,0-1 0 0,0 1 0 16,0 1 0-16,3 3 0 0,-4-6 0 0,1 3 0 16,-3 2 0-16,3 1 0 0,-3-4 0 0,3 1 0 0,2 0 0 0,-2 3 0 15,-6-4 0-15,6 1 0 0,-3 0 0 0,0 0 0 16,0-3 0-16,-1 3 0 0,1 0 0 0,0-1 0 16,0-1 0-16,0 1 0 0,0 4 0 0,0-1 0 0,-1 1 0 0,4-1 0 15,0 1 0-15,0-4 0 0,-6 4 0 0,6-1 0 16,-3 1 0-16,-1-1 0 0,4-2 0 0,-3 0 0 31,3 2 0-31,-3-2 0 0,3 0 0 0,-3 0 0 16,2 0 0-16,-2 2 0 0,0 1 0 0,3-1 0 15,0 3 0-15,-3-2 0 0,2-1 0 0,1-2 0 0,0 2 0 0,0-2 0 16,0 0 0-16,0 0 0 0,2-3 0 0,1 0 0 16,0 3 0-16,0-3-8 0,0 0 8 0,-3 0 0 15,2 3 0-15,-2-3 0 0,0 3 0 0,0 3 0 16,-3-1 0-16,3 1 0 0,-1-1 0 0,-2 0 0 0,0 1 0 0,0-1 0 15,-3-2 0-15,3 0 0 0,0 0 0 0,-1 0 0 16,1-1 0-16,3 1 0 0,0-3 0 0,-3 3 0 16,0 0 0-16,0 0 0 0,-1 0 0 0,4 2 0 15,0-5 0-15,0 3 8 0,0 3-8 0,-3-1 0 16,2 0 0-16,4 4 0 0,-6-4 0 0,3 3-8 16,-3-2 8-16,3-1 0 0,-4-2 0 0,4 2 0 0,-3 1 0 0,3-1 0 15,-3 1 0-15,3 2 0 16,3 0 0-16,-4-3 0 0,1 1 0 0,3-1 0 15,0 1 0-15,3-1 0 0,-4-2 0 0,1 2 0 16,0-2 0-16,-3-3 0 0,3 6 0 0,0-6 0 16,-4 3 0-16,1-3 0 0,3 0 0 0,0 3 0 15,0 0 0-15,-1-3 0 0,1 0 0 0,3 6 0 16,3-6 0-16,-3 0 0 0,-10 0 0 0,7 0 0 16,3 6 0-16,0-6 0 0,-3 3 0 0,-4-3 0 15,1 0 0-15,3-2 0 0,0-1 0 0,-3 1 0 0,-6 2 0 0,3 0 0 16,5-3 0-16,-2 4 0 0,0-1 0 0,0 0 0 15,3-2 0-15,2 4 0 0,1-2 0 0,-3 1 0 16,-9 4 0-16,6-5 0 0,9 0 0 0,-7 1 0 16,-8-1 0-16,3-3 8 0,3 3-8 0,0-2 0 0,-3 2 0 0,-1-2 0 15,-5 2 0-15,3 0 0 0,6-5 0 0,-6 5 8 16,-3-2-8-16,3 4 0 0,3-4 0 0,-1 2 0 16,1 0 8-16,0-2-8 0,0 2 8 0,3-3-8 15,0 9 0-15,0-9 0 0,-7 4 0 0,4-1-8 16,6-3 8-16,-6 1 0 0,-3-1 0 0,0 1 0 15,3-3 0-15,2 2 0 16,-2-5 0-16,0 6 0 0,0-6 0 0,3 3 0 16,0 0 0-16,0-3 0 0,-1 0 0 0,1 1 0 15,3-1 0-15,0 0 0 0,0-5 0 0,5 5 0 16,-2 1 0-16,0-1 0 0,3-3 0 0,0 4 9 0,-1-7-9 0,4 7 10 16,0-6-10-16,0 2 0 0,-1-2-10 0,1 5 10 15,3-2 0-15,-1 2 0 0,1-5-8 0,0 5 8 16,6-2 0-16,-1-3 0 0,4 0 0 0,-3 0 10 15,2-3-10-15,1 6 0 0,-1-3-10 0,1-8 10 16,0 5 0-16,2-2-9 0,4 2 9 0,3 0 0 0,-4 0 0 0,4-2 0 16,-1 2 0-16,1 1-8 0,2-4 8 0,1-2 0 15,6 0-9-15,2 0 9 0,-2 0 0 0,-1 0 0 16,-2 0-9-16,2-2 9 0,4 2 0 0,-1 0 0 16,1 0 0-16,-1 0 0 15,-2 0 0-15,2 0 0 0,3 0 0 0,-2 2 0 0,5-2 0 0,1 6 0 0,-1-6 0 0,1 2 0 16,-4-2 0-16,1 0 0 0,5 0 0 0,0 3 0 15,-2-3-8-15,2 3 8 0,-5-3 0 0,5 0 0 16,4 0 0-16,-1 0 0 0,-3 0 8 0,-2-3-8 16,-1 3 0-16,4-3 0 0,-4 3-8 0,6 0 8 31,1-2 0-31,-1 2 0 0,-2-6 0 0,-1 6 0 0,1-5 0 0,5-3 0 16,-3 8 0-16,4-5 0 0,-4-3 0 0,-3 8 0 15,7-5 0-15,-1-3 0 0,-2 2 0 0,-4 6 0 16,0-2 0-16,1-4 0 0,2 1 0 0,1 5 0 15,-7-3 0-15,3-7 0 0,1 5 0 0,-4-3 0 16,4 0 0-16,-4 2 0 0,4-2 0 0,-4 1 0 16,0 1 0-16,1 1 0 0,-7 0 0 0,7 5 0 0,2-8 0 0,-2 2 0 15,-4 4 0-15,1-4 0 0,-1 1 0 0,0 3-10 16,4-4 10-16,-7 1 8 0,1 0-8 0,-1-3 11 0,-2 8-11 0,-1-6 0 16,4-2 0-16,-4 3 0 0,4-3 0 0,-4 8 0 15,1-5 0-15,-1 2 0 0,-2-2 0 0,-1 0 0 16,4 5 0-16,-4-3 0 0,1-2 0 0,-3 0 0 31,-1 2 0-31,1 3 0 0,-1-3 0 0,-2 1 0 0,5-4 0 0,-2 6 0 16,-6-2 0-16,2-1 0 0,1 0 0 0,-1-2 0 15,-5 5 0-15,2-5 0 0,1 2-9 0,3-2 9 16,5 0 0-16,-5-3 0 0,-4 8 8 0,1-6-8 16,3-2 0-16,-4 8 0 0,-2-2-11 0,2-4 11 15,-2 1 0-15,3 5 0 0,-1-3 0 0,-2 1 8 16,-7-1-8-16,1-2 0 0,6 0 0 0,-4 5-11 0,-2-6 11 0,3 4 0 15,5-4 8-15,1 6-8 0,0-2 0 0,-1-1 8 16,-5 0-8-16,-1-2 0 0,1 5 0 0,0-2 0 16,-1-1-10-16,-2 0 10 0,6-2 0 0,-4 5 0 0,1-3 0 15,0 1 0-15,-4 2 0 0,1-3 0 0,0-2 0 16,2 5 0-16,1-3 0 0,-3-2 0 0,5-3 0 0,-5 3 0 16,6-1 0-16,-4-2 0 0,1 3 0 0,0-3 0 15,-4-3 0-15,1 6 0 0,2-3 0 0,1 3 0 16,3-6 0-16,-1 1 0 15,-2 7 0-15,0-2 0 0,-1 0 0 0,-2-1 0 16,0-2 0-16,2 0 0 0,-2-2 0 0,3 5 0 0,-4-3 0 16,1-6 0-16,3 6 0 0,-1 3 0 15,-2-8 0-15,3 8 0 0,-7-6 0 0,4 0 0 16,0 6 0-16,-4 0 0 0,4-3 0 0,3 5 0 0,-4-2 8 0,4 0-8 16,3-3 0-16,-4 2 11 0,1 4-11 0,0-3 10 15,-1-1-10-15,-2 6 0 0,3-5-10 0,-4 2 10 16,7-2 0-16,-4 5 0 0,4-5 0 0,0-3 10 15,-4 5-10-15,1-2 0 0,3 0-10 0,-4 2 10 16,4-2 0-16,0-1 0 0,5 1 0 0,-2-3 0 16,-1 3 0-16,1 0 0 0,0-3 0 0,-1 8 0 0,-2-8 0 0,2 2 0 15,1 1 0-15,3 2 0 0,-4-5 0 0,1 3 0 16,-1 0 0-16,-2 0 0 0,-3-3 0 0,2 2 0 16,4-4 0-16,-1 2 0 0,1 0 0 0,0-5 0 0,-4 5 0 15,-2 0 10-15,-3-3-10 0,-1 3 0 0,-2-5-10 0,3 2 10 16,-4-2 0-16,1-3 0 0,0 0 0 0,-1 1 0 31,1-4 0-31,-3 6 0 0,0-6 0 0,-1 1 0 16,-2-3 8-16,-3 2-8 0,0 1 0 0,-1-4 0 15,1 1 10-15,-3-3-10 0,0-2 8 0,-1 2-8 0,-2-5 8 16,3 3-8-16,3-3 0 0,-6-1 8 0,-1-4 0 0,1 2 0 16,-3 1 0-16,0-4 0 0,0 1-8 0,0-3 0 15,-1 2 0-15,-2-2 0 0,-3 0 0 0,3 0 0 16,-3 0 0-16,0-8 8 0,-6 5-8 0,9-5 10 0,-7 3-10 0,-2 0 10 15,0-3-10-15,0 3 10 0,0-1-10 0,-3-2 10 16,0 0-10-16,0 0 0 0,-3-2 0 0,0-4 8 16,-3 4-8-16,0-1 0 0,0 3 9 0,0-3-9 15,0 1 18-15,0-1-1 0,-3-2 0 0,0 0 0 16,-3-6-17-16,0 3-17 0,3 3 3 0,-3 0 1 16,0-1 13-16,0-2 0 0,-3 1 0 0,0-4 0 0,-2-2 10 0,2 2 2 15,-3-2 0-15,0 5 0 0,-6-2-12 0,9-1 0 16,-3 0 0-16,-3 1 8 0,0-6-8 0,0 0 0 15,4 0 0-15,-4-2 0 0,3 2-8 0,0 0-4 0,-3-2-1 16,-3-1 0-16,-6-2 21 0,9 2 4 0,-2 4 0 0,-1-7 1 16,0 4-13-16,-3-3 0 0,0 2 0 0,3-2 0 31,-5 3-9-31,8-3 9 0,-6 2-13 0,0 1 5 16,-3-4 8-16,0 1 8 0,1 0-8 0,-4 0 11 15,0 2 0-15,0-2 0 0,0 0 0 0,-2-3 0 0,-1 1-11 16,0-1 0-16,3 3 0 0,3-1 0 0,-2 1-9 0,2-5 9 15,-3-1 0-15,3 1 0 0,0 2 0 0,-2 0 0 16,-1 1 0-16,0-1 0 0,0-5 0 0,0 2 0 16,1 1-12-16,-1-1 12 0,-3 1-18 0,-3-3 3 0,1 0 1 0,2 2 0 15,0-2 14-15,0 6 0 0,1-4 0 0,-1 1 0 16,0-1 8-16,0-2 5 0,1 5 1 0,-4 3 0 16,3 0 4-16,0-3 1 0,1 3 0 0,-1-3 0 15,0 3-1-15,0 0 0 0,3 3 0 0,-2-1 0 16,2 1-10-16,0-4-8 0,3-4 9 0,0 5-9 15,1 0 0 1,2 0-13-16,-3 2 1 0,3-2 0 0,0-3 12 0,0 0 0 16,1 0 0-16,-1 3 0 0,3 0 0 0,-3-3 0 15,-3-2 0-15,0 2 0 0,4 3 0 0,-1 3 0 16,-3-1 8-16,3 1-8 0,0-1 0 0,-2 1 0 16,2-1 0-16,0 3 0 0,-3 3 0 0,0 0 0 0,0 2 0 0,-2-2 0 15,-1 2 0-15,0 1 0 0,-3-1 0 0,3 3 0 16,4 0 0-16,-1 1 0 0,-6-1 12 0,0 2-12 15,7 4 0-15,-4-4 0 0,3 4-12 0,3-3 3 16,-3 2 9-16,0 3 0 0,7 0 0 0,-4 0 0 0,-3 3 0 16,3-3 0-16,-3 2 0 0,0 1 0 0,4-3 0 0,-4 0 0 15,-3 0 0-15,3 3 0 0,3-1 0 0,-2 4 0 16,-4-1 0-16,3 6 0 0,0-3 30 0,3 2 2 16,-2 1 0-16,2-1 0 0,0-2-32 0,0 3 0 0,6 0 0 0,-3 2 0 15,-3-3 8-15,7 6 0 0,-1 3-8 0,-3-1 12 31,3 4-12-31,0-1 0 0,0 3 0 0,0-1 0 16,0 4 0-16,3-1 0 0,-2 4 0 0,2 1 0 16,3 1 0-16,0 0 0 0,0 5 0 0,0-3 0 15,3 1 0-15,0 2 8 0,0 0-8 0,0 3 0 16,3-1 0-16,0 1 0 0,3 5 0 0,0 0 0 0,0 0-10 0,0 0 2 0,0 0 0 0,0 0 0 16,0 0 8-16,0 0 0 0,-3 8 0 0,0 3 0 15,0-4-16-15,0 4-4 0,-3 0 0 0,3 2-1 16,0 3 21-16,0 2-9 0,0 1 9 0,-2 2 0 15,2 0-10-15,-3 3 10 0,3 0-8 0,-3 5 8 16,0 0-9-16,0 3 9 0,3-1-10 0,-3 4 10 16,3-1-10-16,-3 3 10 0,3 0-10 0,0 0 10 15,0 0-12-15,0-2 3 0,0-1 1 0,0 1 0 16,3-1-9-16,0 0-2 0,0 1 0 0,3-6 0 16,-3-3-1-16,3-2 0 0,-3 0 0 0,0-6 0 0,3-2 4 0,0 0 1 15,-3-3 0-15,3-2 0 0,-6 0 5 0,3-3 1 16,0-8 0-16,0 0 0 0,0 0 9 0,0 5 0 31,0-5 0-31,0 0 0 0,0 0 0 0,0 0 0 0,0 0 12 0,0 0-4 16,3-11 1-16,-3-2 1 0,3 0 0 0,0 0 0 15,-3-6-10-15,3 1 0 0,0-6 0 0,0 0-11 16,0-3 11-16,0-2 0 0,3 3 0 0,0-6 0 16,0 0 0-16,-3-5 0 0,3 3 0 0,-1-3 0 15,-2 0 0-15,3-3 0 0,-6 1 0 0,6-1 0 16,-6 0 0-16,3 3 0 0,-3 0 0 0,3 3 0 0,0-1 0 0,-6 1 0 15,-3 2 0-15,0 0 0 0,3 1 0 0,-3 4 0 16,4 1 0-16,-4-1 0 0,-3 1 23 0,3-1 6 16,0 1 2-16,3 5 0 0,-3 2-31 0,0 1 0 0,0-1 0 15,3 3 0-15,0 3 0 0,3 0 0 0,-6 0 8 0,6 2-8 16,6 3 0-16,-6-3 0 0,0 4 0 0,0 1 0 31,0 6 0-31,3-5 0 0,3 2 0 0,-6 3 0 16,0 0 0-16,6 0 0 0,6 3 0 0,-3 2 0 15,3 1 0-15,-1-1 0 0,1 3 0 0,6 0 9 0,-6 5-9 16,6 0-14-16,0 3 3 0,0 3 1 0,0 4 10 0,2 1 9 16,1 3-1-16,0 2-8 0,0 2 9 0,3 1-9 15,0 0 0-15,-4 0 9 0,1 2-9 0,3 1-17 16,6 2 4-16,-3 0 1 0,-4 2 12 0,7-2 16 0,-3 0-3 0,3 0-1 16,-1-2-12-16,-2-1 0 0,3-5 0 0,-3 0 0 15,0 1 0-15,-4-4 0 0,-2 0 0 0,0-4 0 16,0 1 0-16,-3-1 0 0,0-1 0 0,0-3 0 15,-4 1-24-15,1 2 0 0,0-3-1 0,0-2-831 16,3 3-167-16</inkml:trace>
  <inkml:trace contextRef="#ctx0" brushRef="#br0" timeOffset="100075.6956">10360 14174 2178 0,'0'0'48'0,"0"0"9"0,0 0 3 0,0 0 1 0,0 0-49 0,0 0-12 16,0 0 0-16,0 0 0 15,0 0-18-15,0 0-6 0,0 0-2 0,0 0 0 0,-6-3 9 0,0 0 1 31,3-4 1-31,0 1 0 0,0-2 15 0,0 3 0 0,1-3 12 0,-1-3-12 16,3 4 0-16,-3-1 0 0,0-3 0 0,0 3 0 16,0-3 0-16,0 4 0 0,-3-1 8 0,0 0-8 15,0-3 20-15,3 1-2 0,-3-4-1 0,0 1 0 16,-3 0-1-16,0 0 0 0,0-3 0 0,3 2 0 16,-3-4 1-16,0 2 0 0,-3-2 0 0,3-1 0 15,-2 1-6-15,-1-1-2 0,-3 0 0 0,0-2 0 0,0 0-1 0,-3 0-8 16,0-3 12-16,0 0-4 0,-2 3-8 0,-1-3 10 0,0 1-10 15,-3-4 10-15,0 3 2 0,3-2 0 0,1 2 0 16,-4-2 0-16,3-1 2 0,-3 3 1 0,3 0 0 16,0-2 0-16,-2 2-4 0,-1 0-1 0,3 1 0 0,-3-1 0 15,3 0-1-15,-2 0 0 0,-1-2 0 0,-3 2 0 32,0-3-1-32,0 4 0 0,1-4 0 0,-4 1 0 15,0-1-8-15,0 1 10 0,1-1-10 0,2 1 10 0,-6-1-10 0,3 4 10 16,0-4-10-16,4 3 10 0,-4 1-10 0,-3-4 12 15,0 3-12-15,1-2 12 0,-1-3-4 0,-3 0 0 16,1-1 0-16,2 1 0 0,0-2-8 0,0 2 12 16,4-1-12-16,-4 1 12 0,3 0-12 0,0 3 0 15,0-1 0-15,4 1 8 0,-4-1-8 0,0 4 0 0,0-7 0 0,1 4 0 16,2-3 0-16,0 2 8 0,-3-2-8 0,1 0 8 16,-1 3 10-16,3-3 2 0,0 0 0 0,0 2 0 15,1-2-20-15,-1 3 0 0,0-4-11 0,0 4 11 16,0 0 0-16,1-1 0 0,-7 1 8 0,6-1-8 15,6-2 13-15,-3 0-3 0,-11 0-1 0,5 0 0 16,3 0-9-16,3 0 0 0,1 2 0 0,-4 1 0 0,0-1 0 0,6 3 0 16,3 1 0-16,-6-1 0 0,1 0-9 0,-1 3-1 15,9-3 0-15,-6 0 0 0,3 0 10 0,-3-2-8 0,1 2 8 16,2-2-8-16,0 2 8 0,0-3 0 0,-6 1 10 16,9 2-10-16,6-2 0 0,-2-1 0 0,-7 3 0 0,0 0 0 15,3 1 0-15,0-1-10 0,3 0 0 0,0 3 0 31,-6 0 10-31,6-6 0 0,4 3 0 0,-1 1 0 16,-3-1 0-16,3-3-10 0,6-2 10 0,-3 0 0 0,3 3-9 0,0-3 9 16,-3 2 0-16,3 1-9 0,6-1 9 0,-3 3 0 15,-6 1 0-15,3 1 0 0,6-1 0 0,-3 1 0 16,0 4 0-16,0-1 0 0,-3 1 0 0,6 2 0 16,3-3 0-16,0 4-8 0,-6-1 21 0,3 0 5 15,9 0 1-15,0 0 0 0,-3 0-19 0,0 0 0 0,-1 3 8 0,7-3-8 16,3 0 0-16,-3 3 0 0,-6 0 0 0,6 0 0 15,6-1 0-15,-3-1 0 0,-9 1 0 0,2 1 0 16,4 3 0-16,0-4 0 0,0 1 0 0,-6 2 0 16,0-2-9-16,3 3-6 0,9-1-1 0,-6 1 0 15,-7-1 16-15,7 0 0 0,0 3 0 0,3 0 0 16,0 1 0-16,-6-1 0 16,0 0 0-16,6 2 0 0,2-2 9 0,-2 3-9 15,-6-3 0-15,6 0 9 0,3 0-9 0,-3 0 0 16,-3-2 0-16,3 2 0 0,-4-3 12 0,1 1-4 0,3 2 0 15,-3-3 0-15,-3 1-8 0,3-4 0 0,0 1 0 0,3 0 8 16,-7 2-8-16,7-2-11 0,0-3 3 0,0 3 0 16,0-3 8-16,0 6 0 15,-3-4 0-15,3 1 0 0,-4 0 0 0,4 0 0 0,-3 2 0 0,0-2 0 16,3 2 0-16,0-2 0 0,-3 2 0 0,5 1 8 16,-2-3-8-16,0 2 0 0,3-2 0 0,-3 0 0 0,3 2 0 15,-3 0 8-15,-1 1-8 0,4-1 8 0,3-2-8 0,-3 0-8 16,3 0 8-16,-3-1-12 0,2 1 12 0,-2-3 0 15,3 3 0-15,-3-3 0 0,3 0 0 0,-1 0 0 16,1-2 0-16,3 2 0 0,-3 0 0 0,6-2 8 0,-1-1-8 0,-2 3 0 16,6 0 0-16,-3-2 0 0,-1 2 0 0,4 0-8 15,-3-3 8-15,0 1 0 0,0 2 0 0,-1 0 0 16,-2 3 0-16,3 0 0 0,0-3 0 0,2 3 0 16,-2-3 0-16,0 0 0 0,6 0 0 0,-4-2 0 15,4 2 0-15,-3 0 0 0,0-3 0 0,2 1 0 31,-2-1 0-31,0-2 0 0,-1 3 0 0,4-1 0 0,-3 0 0 0,6 1 0 16,-7-1 0-16,4 1 0 0,0-3 8 0,3 5-8 16,-4-3 10-16,1 1-10 0,-3-1 0 0,2 3 0 15,-2 1 0-15,0-4 0 0,-3 1 8 0,2 2-8 16,4-3 11-16,-3-2-11 0,3 2 12 0,-4 1-4 0,4-1 0 16,-3 1-8-16,3-1 0 0,-4 3 0 0,-2-2 0 0,3 2 0 15,-3-2 0-15,2 4 0 0,-5 1 0 0,3-3 0 16,0 0 0-16,-1 3 0 0,4 0 0 0,-3-3 0 15,0 3 0-15,-1-3 8 0,1 3-8 0,0-1 0 0,0 1 0 16,-1 0 0-16,-2-3 0 0,3 0 0 0,-3 0 8 0,0 3-8 16,-1-3 0-16,1 0 0 0,3 1 0 0,-3-1 0 15,0-3 0-15,-1 3 0 0,4-2 0 0,-3 2 0 16,0-3 0 0,-1 1 0-16,-2 2 8 0,3 0-8 0,0-2 0 0,0 2 0 15,-7 2 0-15,4-1 0 0,0 1 0 0,0-2 0 16,3 1 0-16,-4 1 0 0,4 4 0 0,3-3 0 15,3-1 0-15,-6 4 0 0,2-1 0 0,-2 3 0 16,6-2 0-16,-3-1 0 0,-1 3 0 0,1 0 0 16,0-2 0-16,0-1 0 0,2 0 0 0,-2 1 0 15,3 2 0-15,0-3 0 0,2 1 0 0,-2-1 0 0,0 3 0 0,3-2 0 16,-1-1 0-16,1 0 0 0,0 1 0 0,-3 2 0 16,-1-3 0-16,4 1 0 0,0-1 8 0,-1 3-8 15,1-2 0-15,0 4 0 0,6-2 0 0,-4 3 0 16,1-3 0-16,0 3 0 0,-4-3 0 0,4 3 0 0,-3-1 0 15,-1 4 0-15,4-4 0 0,-3 4 0 0,3-1 0 0,2 1 0 16,-2-4 0-16,0 4 0 0,2-1 0 0,4 0 0 16,-6-2 0-16,2 2 0 0,-2 3 0 0,3 0 0 0,-1-2 0 15,1 2 0-15,3-3 0 0,-1 3 0 0,1-3 0 0,0 1 0 16,-1-4 0-16,1 1 0 0,-3 0 0 0,-1 0 0 16,4-1 0-16,0 1 0 0,-4-3 0 0,1 3 0 15,6-3 0-15,-4 0 0 0,1 3 0 0,-1-6 0 31,1 0 0-31,0 4 0 0,-1-1 0 0,1 0 0 0,0 0 0 0,2 2 0 16,1-2 0-16,0 3 0 0,-4-3 0 0,1 0 0 16,-3 0 0-16,-1 0 0 0,4 0 0 0,0 1 0 15,-4-4 0-15,1 0 0 0,6 1 0 0,-1-1 0 16,-2 3 0-16,-4-5 0 0,1 2 0 0,3 1 0 16,-7-3 0-16,4-1 0 0,0 1 0 0,2 0 0 15,-2 2 0-15,3-2 0 0,-4 5 0 0,-2-2 0 0,0-1 0 0,0 0 0 16,-4 4 0-16,1-4 0 0,-3 3 0 0,2 3 0 15,-2-1 0-15,-3 1 0 0,3 0 0 0,-1 0 0 16,1 2 0-16,0 0 0 0,0-2 9 0,-4 2-9 0,1 1 0 16,-3-1 9-16,0 0-9 0,0 1 0 0,-4-1 0 0,1 3 0 15,0-3 10-15,3 1-10 0,-3 2 12 0,-4 0-12 32,7 0 8-32,-6 0-8 0,0 0 0 0,0 0 0 15,6 2 10-15,-7 1-10 0,1 0 8 0,0-1-8 0,0 4 0 16,0-1 0-16,-3 6 0 0,-1-4 0 0,1 4 0 0,0 0 8 15,0-1 2-15,0 3 0 0,-3 6-2 0,0-3 0 16,2 2 0-16,1 1 0 16,0-1 2-16,-3 1 0 0,0 2 0 0,6-2 0 0,0 2-10 15,-4-3 0-15,-2 1 0 0,6 2 8 0,3 0-8 0,-3-2 0 16,-6 2 0-16,0 3 0 0,2-3 12 0,1 3-2 0,-3-1-1 0,0 4 0 16,-3-1-9-16,3 1-11 0,3 2 3 0,-3 0 0 15,-3 3 8-15,2 0 0 0,1-1 0 0,3 1 0 16,-3 2 0-16,0 1 0 0,-3-1 0 0,6 3 0 15,3 6 0-15,-4-4-12 0,-5 4 12 16,3-1-12-16,3 0 12 0,0 1 0 16,-6-4 10-16,0 4-10 0,0-1 14 0,5 0-3 15,4 3-1-15,-3 0 0 0,-9 6-10 0,6-1 0 16,9-3 9-16,-6 4-9 0,0-4 0 0,-1 4 0 0,1 2 0 16,0-1 0-16,3 4 0 0,-6-3 0 0,-3 0 0 0,0 0 0 15,8 2 0-15,-2 1 8 0,-9-3-8 0,3 2 0 16,6 4 0-16,-3-1 8 0,-3-3-8 0,3 4 0 15,-6-7 0-15,3 4 9 0,5 0-9 0,-2 2 0 16,-6-5 8-16,6 2-8 0,3 1 0 0,3-3 0 0,-3 0 0 16,-1 0 0-16,-2 0 8 0,0-1-8 0,9 4 0 0,-6 0 0 15,-3-4 0-15,3-1 0 0,0 2 0 0,-4-3 0 16,1 0 0-16,0 3 0 0,0 3 0 0,-3-3 0 16,0 0 0-16,0-1 0 0,0-1 0 0,0-1 0 15,0-2 0-15,-1 2 0 0,1 0 0 0,0 0 0 0,3 3 8 0,-3-2-8 16,3-4 0-16,0 1 0 0,0-1 0 0,0-2 0 15,-1 3 0-15,1-3 0 0,0 3 0 0,3-3 0 16,-3-3 0-16,0 0 0 0,0-2 0 0,0 0 0 16,-4-6 11-16,4 0-11 0,0 4 10 0,-3-7-10 15,3 1 8-15,0 2-8 0,-3-4 0 0,3 1 0 16,-3 4 12-16,-3-4-4 16,2-1-8-16,1-1 12 0,-3-3-12 0,3 1 11 15,-3-4-11-15,3 1 10 0,-3-3-10 0,0 3 0 16,3-3 0-16,-3 0 0 0,3-2 0 0,-3 2 0 0,2-2 0 15,-2 2 0-15,0-3 0 0,0 1 0 0,0-3 8 16,0 0-8-16,0 2 0 0,0-5 8 0,0 1-8 0,-3 2 8 16,0-3 0-16,0 0-8 0,3-2 12 0,-3-1-4 15,-3 1-8-15,0-1 0 0,3-2 9 0,0 3-9 0,-1-3 0 16,1 0 9-16,-3 0-9 0,3 0 0 0,-3 0 10 16,0-1-10-16,0 1 8 0,3-2-8 0,-6-6 8 0,3 8-8 15,-3-3 0-15,3 3 8 0,0-3-8 0,-3 0 0 16,3 3 9-16,-3-2-9 0,0-6 0 0,0 0 8 15,0 0-8-15,3 5 0 0,0-2 0 0,-3-3 0 16,0 0 0-16,0 0 0 16,3 8 0-16,0-3 0 0,-3-5 0 0,0 0 0 15,0 5 0-15,0-5 8 0,0 0-8 0,0 8 0 16,0 0 0-16,3-3 0 0,-3 3 0 0,0-2 0 16,0-6 0-16,3 7 0 0,0 1 0 0,-3 0 0 15,0-2 0-15,3 2 0 0,-3-8 0 0,3 5 0 16,-3 3 0-16,3-3 0 0,-3 3 0 0,3-3 0 15,-3-5 0-15,3 8 0 0,0-2 0 0,-3-6 0 0,0 0 0 0,3 5-12 16,-3-5 12-16,0 0-12 0,0 0 4 0,0 0 0 16,0 0 0-16,0 0 0 15,0 0-23-15,0 0-4 0,0 0-1 0,0 0 0 0,0 0 10 0,0 0 2 0,0 0 0 16,-6-5 0-16,0 2 8 0,-3-2 1 0,-3-3 1 0,0 0 0 16,3 2-7-16,0-2-2 0,-6 1 0 0,1-4 0 15,-1 0 8-15,0 1 2 0,-3-1 0 0,0 1 0 0,3-4 13 16,-3 4 0-16,0-3 0 0,1-1-9 0,-1 4 9 15,3-1 0-15,-3-2 0 0,6 2-8 0,-3 1 8 0,0-1 12 16,3 1-2-16,1 2-1 0,-1 2-9 0,3 1 0 16,3 2 0-16,0 3 0 0,0-5 0 0,6 5 8 15,0 0-8-15,0 0 8 0,-3 5 0 0,3 3 0 32,3 0 0-32,3 3 0 0,0 0-8 0,6 2 0 0,0 3 9 0,-1-1-9 15,7 1 10-15,0 3-2 0,0 2-8 0,3 3 12 16,3 0 6-16,-4 2 1 0,4 3 0 0,3 0 0 15,0 0-19-15,0 3 0 0,2 0 8 0,-2-3-8 16,-3 0 8-16,3 0-8 0,-3 0 9 0,2-2-9 16,-5-6 0-16,0 0 8 0,0-2-8 0,-3-1 0 15,-3-2 0-15,0 0 0 0,-4-5 0 0,1-1 0 0,0 1 0 0,-3-6 0 16,0 0 0-16,0 1 0 0,0-6 0 0,-3 0 0 16,0-6 0-16,-3 1 0 0,3-3 0 0,0 0 0 15,-3-5 0-15,0-3 0 0,0-5 0 0,-3-3 0 0,0-5 0 16,0-3 0-16,0-10 0 0,-3-3 0 0,3 0 0 0,0-3 0 15,-3-2 0-15,-3 0 0 0,3-1 0 0,0-4 0 32,0-1 0-32,0 3-15 0,-3 0 3 0,3 6 1 15,0 5 11-15,0 2-8 0,0 5 8 0,0 4-8 0,0 4 8 16,0 1 0-16,0 5 0 0,0 2 8 0,0 1-8 0,0 4 9 16,0 4-9-16,-3 2 10 0,3 5-21 0,0 1-4 15,-3 2-1-15,-3 2-845 16,1 6-170-16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2T19:08:43.7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7116 4715 1272 0,'0'0'36'0,"-3"0"8"0,3 0-35 0,-6-3-9 15,0-2 0-15,0 5 0 0,0-3 83 0,0 1 14 0,3-1 3 0,-3 0 1 16,0 3-13-16,6 0-2 0,-6-2-1 0,6 2 0 16,-6-3-16-16,6 3-3 0,0 0-1 0,0 0 0 0,0 0-15 0,0 0-3 0,0 0-1 15,0 0 0-15,0 0-31 0,9 0-7 0,0 3 0 0,0-1-8 16,3 4 0-16,-3-4 0 0,3 6 0 0,3-2 0 16,3-4 0-16,-1 1 0 0,4-1 0 0,-3 1 0 15,3 2 0-15,6-5 0 0,3 0 0 0,-4-2 0 16,-2-1 0-16,0 0 0 0,6 1 0 0,-6-3 0 31,-1 2 0-31,-2-2 0 0,0 2 0 0,-3 0 0 16,-3 1-33-16,3-4-1 0,2 1 0 0,-5-6 0 15,-3 6-27-15,3-3-6 0,0 3-1 0,-3 5 0 16,-12 0-31-16,0 0-6 0,0 0-2 0,0 0-649 16</inkml:trace>
  <inkml:trace contextRef="#ctx0" brushRef="#br0" timeOffset="237.6879">7131 4932 1767 0,'-12'21'39'0,"12"-21"8"0,0 0 1 0,0 0 2 0,0 0-40 0,0 0-10 0,0 0 0 0,3 8 0 16,-3-8 34-16,3 5 5 0,9-2 1 0,-3 0 0 15,0-1 4-15,2 1 2 0,10-6 0 0,0 3 0 16,3-5-17-16,0 0-3 0,-3 2-1 0,2-2 0 16,4-1-17-16,-3 1-8 0,-3 2 0 0,3-2 8 15,-1 0-45-15,4 2-10 16,-6 1-1-16,6-1-872 0</inkml:trace>
  <inkml:trace contextRef="#ctx0" brushRef="#br0" timeOffset="7307.694">8780 4482 903 0,'0'0'20'0,"0"0"4"0,0-3 0 0,0 3 2 0,0-5-26 0,0-3 0 0,0 6 0 0,0 2 0 15,3-6 92-15,-3 6 12 0,0 0 4 0,0 0 0 16,0 0-20-16,0 0-4 0,0 0-1 0,0 0 0 16,0 0-37-16,0 0-7 0,3 6-2 0,-3-6 0 15,3 7-7-15,3 1-2 0,-3 3 0 0,0 0 0 0,0 2-8 0,-3 3-1 16,0 0-1-16,0 2 0 0,0 1 0 0,0 4 0 15,-3 1 0-15,0 0 0 0,3 0 2 0,-3 2 1 16,-6-2 0-16,6 3 0 0,-3-4 5 0,0 4 1 0,0-3 0 16,0-1 0-16,0 4-16 0,0-3-3 0,3-3-8 0,-3-3 12 15,3 1-12-15,0-3 0 0,0 0 8 0,3 0-8 32,3-3 0-32,-3-3 0 0,3-2 8 0,0-2-8 15,0-4 0-15,3 4 0 0,-3-1 0 0,0 0-10 16,0-2-18-16,-3-3-3 0,0 0-1 0,0 0 0 15,6-8-142-15,0 0-29 0,0 0-5 0</inkml:trace>
  <inkml:trace contextRef="#ctx0" brushRef="#br0" timeOffset="7695.1">8452 4445 1576 0,'0'0'35'0,"-3"-3"7"0,-3 1 2 0,0-4 0 0,0 1-36 0,1 2-8 16,2-2 0-16,-3 3 0 15,3-1 73-15,3 3 13 0,0 0 2 0,0 0 1 16,0 0-35-16,0 0-7 0,0 0-2 0,0 0 0 0,6 0-15 0,3 3-3 16,2-1-1-16,1-2 0 0,0 3-3 0,3-3-1 15,0 2 0-15,3-2 0 0,3 0-5 0,0 0-1 16,2-2 0-16,-2-1 0 0,3 1-1 0,0-1-1 16,0 0 0-16,-1-2 0 0,-2 2-14 0,0-2 8 15,3 0-8-15,-3 2 0 0,0-2 8 0,-4 0-8 0,4-1 0 0,0 4 0 16,-3-4 0-16,0 6 0 0,-3-2 0 0,0-1 0 15,-1 3-108-15,-5 3-19 0,0-3-3 0,0 2-782 16</inkml:trace>
  <inkml:trace contextRef="#ctx0" brushRef="#br0" timeOffset="8125.9749">9232 4231 1130 0,'0'0'24'0,"0"0"6"0,0 0 1 0,0 0 1 0,-6 8-32 0,3-3 0 16,0 3 0-16,3-8 0 0,-6 13 66 0,3-2 6 15,-3 2 2-15,3 0 0 0,0 0-12 0,-3 1-2 16,4-1-1-16,2 0 0 16,0 0-6-16,0 1-1 0,0-1 0 0,0-3 0 15,2 1-35-15,4-1-7 0,0-2-2 0,0 0 0 16,3-2 7-16,0-1 1 0,0 0 0 0,0-2 0 16,3-3 19-16,0 0 4 0,0-3 1 0,0-2 0 15,3 0-12-15,-4-3-1 0,1 2-1 0,0-4 0 16,3-1 4-16,-9-2 1 0,3 2 0 0,-3 1 0 15,6-3 5-15,-6-1 0 0,-3 4 1 0,0-3 0 0,-3 5-3 0,0-3-1 16,-3 3 0-16,-6 0 0 0,0 3-14 0,3-3-3 0,-3 3-1 16,0-1 0-16,-3 6-15 0,0 0-15 0,0 0 3 0,1 3 1 31,2 2-45-31,-3 3-10 0,3 3-2 0,0-1-631 0,3 4-126 0</inkml:trace>
  <inkml:trace contextRef="#ctx0" brushRef="#br0" timeOffset="8463.658">9286 5035 1284 0,'0'-21'36'0,"0"21"8"0,0 0-35 0,0 0-9 0,0 0 0 0,0 0 0 0,0 0 76 0,0 0 12 16,0 0 4-16,0 0 0 0,0 0-30 0,0 0-6 16,3 8 0-16,0 5-1 0,-3-2 4 0,3 2 1 0,-3 0 0 0,3 3 0 15,-3-3-9-15,3 3-2 0,-3 3 0 0,3-1 0 16,-3-2-19-16,0 2-4 0,0-2-1 0,0 3 0 15,0-3-17-15,0 0-8 0,3 5 8 0,-3-8-8 32,3 0-11-32,0-2-7 0,0-3-2 0,-3 0-639 15,2 2-128-15</inkml:trace>
  <inkml:trace contextRef="#ctx0" brushRef="#br0" timeOffset="9163.9328">10310 4567 1306 0,'0'0'28'0,"0"0"7"0,0 0 1 0,0-3 1 0,-3-2-29 0,0-1-8 15,0 4 0-15,0-3 0 0,0-1 67 0,0 4 12 16,0-1 2-16,3 3 1 0,0 0-26 0,0 0-4 0,-3-3-2 0,3 3 0 16,0 0-10-16,0 0-1 0,-3 6-1 0,0 2 0 15,3 2-6-15,-3 3-2 0,3 3 0 0,-3 5 0 16,3 3-30-16,0-3 8 0,-3 3-8 0,0 3 0 15,3-1 13-15,-3 1 0 0,0 2 0 0,0-3 0 16,-3 1-1-16,3-4 0 0,0 1 0 0,0 3 0 0,3-6-12 0,-3 0 11 16,0-2-11-16,0-1 10 0,0 3-10 0,3-5 8 15,-3 0-8-15,3 0 8 0,0-3-8 0,0 0 0 16,0-2 0-16,3-3 0 0,-3 0-8 0,0 0-4 16,-3-3-1-16,3-5 0 15,0 0-36-15,3-3-7 0,-3 1-2 0,3-4-531 0,-3-2-107 0</inkml:trace>
  <inkml:trace contextRef="#ctx0" brushRef="#br0" timeOffset="9465.0565">9842 4511 1265 0,'0'0'36'0,"0"0"8"0,0 0-36 0,0 0-8 15,0 0 0-15,0 0 0 0,0 0 83 0,0 0 14 0,9 0 3 0,3 0 1 16,-3-2-19-16,6-1-4 0,-3 3-1 0,3 0 0 16,0-3-13-16,6 3-4 0,-1-2 0 0,1 2 0 15,0 0-20-15,3 0-5 0,0 0-1 0,-1-3 0 16,1 3-23-16,0 0-11 0,0 0 10 0,3-3-10 15,-1 1 8-15,1-4-8 0,0 1 0 0,-3 2 0 16,0-2 12-16,0 0-4 0,-4 2-8 0,1-2 12 31,0 0-73-31,0-1-15 0,-3 4-4 0,-3-4-538 0,-1 1-108 0</inkml:trace>
  <inkml:trace contextRef="#ctx0" brushRef="#br0" timeOffset="9748.5009">10747 4210 1490 0,'0'0'32'0,"0"7"8"0,3 1 0 0,-3 0 3 0,-3 3-35 0,3 2-8 16,-3 0 0-16,3 1 0 0,0 1 84 0,0-1 16 16,-3 2 2-16,3-1 1 0,-3-1-46 0,3 2-9 15,0-1-1-15,0 1-1 0,0-2-38 0,0-1-8 32,3 3 0-32,0-3-601 0,3 0-119 0</inkml:trace>
  <inkml:trace contextRef="#ctx0" brushRef="#br0" timeOffset="10380.3485">10676 5080 1774 0,'0'0'39'0,"0"0"8"0,0 0 1 0,0 0 3 0,0 0-41 0,3-8-10 15,-3 0 0-15,3 0 0 0,3-2 59 0,-3 2 9 0,6 0 3 0,-3 0 0 16,3 0-23-16,-1 3-4 0,1-3 0 0,3 2-1 16,-3 1-17-16,0 0-3 0,0 2-1 0,3 0 0 15,-3 3-22-15,-9 0 9 0,0 0-9 0,12 6 0 16,-3-4 8-16,3 4-8 0,-12-6 0 0,9 8 0 16,-1-3 0-16,-2 3 0 0,0 0 0 0,-3 5 0 15,0-2-11-15,0-1-2 0,-3 1-1 0,-3 2 0 0,-3 0 1 0,3 3 0 16,-3 0 0-16,3 3 0 0,-5-6 13 0,2 0 0 15,-3 3 0-15,0-3 0 0,-3 0 0 0,0 1 0 0,0-4 0 16,3 3 0-16,-3-2 0 0,0 0 0 0,0-1 0 0,3-5 0 16,-2-2 0-16,2 0 10 0,-3-1-10 0,3-2 8 15,-3-2-8-15,3-4 10 0,3 1-10 0,0 0 10 32,0-3-10-32,3 3 12 0,0-1-12 0,0 1 12 15,0-3-12-15,3 3 0 0,0-1 9 0,3 1-9 16,-3 0 0-16,0 5 0 0,0 0 0 0,9 0 0 15,-3 0 0-15,3 3 0 0,0 2 0 0,0-3 0 16,6-2 0-16,0 3 8 0,-1 2-8 0,4 1 0 16,3-1 0-16,-3 3 0 0,0-3 0 0,3 3 0 15,0 0 0-15,-4-3 8 0,4 1-8 0,0-1 0 0,0 0 0 0,-3 1 0 0,-3 1-12 0,0-1 4 32,2 2-112-32,-2-3-23 0,-3 0-4 0</inkml:trace>
  <inkml:trace contextRef="#ctx0" brushRef="#br0" timeOffset="32728.0413">12158 4411 985 0,'-6'-19'28'0,"6"19"6"15,-3 3-34-15,-6 2 0 0,3-5 0 0,0 3 0 16,0-1 87-16,6-2 10 0,-3 3 3 0,3-3 0 16,-6 0-1-16,6 0 0 0,0 0 0 0,0 0 0 15,0 0-17-15,0 0-3 0,0 0-1 0,0 0 0 0,0 0-29 0,0 0-5 16,0 0-2-16,6 5 0 0,0 1-27 0,3-1-6 0,3 0-1 0,0-2 0 16,0-1-8-16,3-2 0 0,3 3 0 0,3 0 0 15,2-3 0-15,1 0 0 16,-3 0 0-16,3-3 0 0,0 0 0 0,0-2 0 0,-1 2 0 0,1-2 0 15,6 3 0-15,-6-4 0 0,0 4 0 0,-1-1 0 16,4 0 0-16,0 1 0 0,-3 2 0 0,-3 0-11 16,-1 2-26-16,-2 1-6 0,0 0-1 0,-6 2-556 15,-3 0-111-15</inkml:trace>
  <inkml:trace contextRef="#ctx0" brushRef="#br0" timeOffset="32943.8382">12161 4728 2052 0,'0'8'45'0,"0"3"10"0,-3-6 1 0,3-5 1 16,0 5-45-16,3 3-12 0,0-3 0 0,-3-5 0 16,0 0 46-16,9 3 7 0,6 0 2 0,0-3 0 0,0 2-22 0,8-2-4 15,1 3-1-15,3-3 0 0,0 3-28 0,3-3 0 0,-4 0 0 0,7-6 0 31,0 4-34-31,0-4-13 0,-1 1-2 0,7 3-618 0,3-4-123 0</inkml:trace>
  <inkml:trace contextRef="#ctx0" brushRef="#br0" timeOffset="33356.2592">13608 4204 1668 0,'-9'-18'47'0,"9"18"11"0,-3 5-46 0,0 3-12 0,0-3 0 0,-3 6 0 16,0-1 45-16,0 1 7 0,6 2 2 0,-3 6 0 15,0 2 48-15,3 0 10 0,3 0 1 0,-3 3 1 16,6 3-114-16,-3 2-14 0,3 0-7 0,0 0-2 16,0-3 41-16,-3 3 8 0,-3 3 2 0,6 0 0 31,-3-3-12-31,0 3-1 0,-3-3-1 0,0 0 0 15,0-5-14-15,3 0 9 0,-3-1-9 0,0 1 8 16,0-3-8-16,0-2 0 0,0-3 0 0,-3 0-11 16,3-3-20-16,-3 0-4 15,3 3-1-15,0-5 0 0,0-1-39 0,0-5-8 0,-3 3-1 0,3-8-503 16,0 0-100-16</inkml:trace>
  <inkml:trace contextRef="#ctx0" brushRef="#br0" timeOffset="33644.4407">13140 4255 2199 0,'-14'10'48'0,"11"-5"11"0,0-5 1 0,0 0 2 0,3-2-50 0,0 2-12 15,-3 0 0-15,9 0 0 0,0-3 0 0,2 0-18 0,1-2 4 0,3 0 1 16,6 0 53-16,3 2 12 0,0-2 1 0,3-3 1 0,-1 2-13 0,7 4-2 15,-3-6-1-15,0 5 0 0,3-2-18 0,2 0-4 16,1-1-1-16,0 1 0 0,0 0-7 0,2-1-8 0,1 1 11 0,-3 2-11 31,2 1 0-31,-2-1 0 0,-3 1 0 0,0 2 0 0,-4 2 0 0,1-2-9 16,-6 0 1-16,3 3 0 16,-6 2-43-16,3-2-8 0,-4-3-1 0,1 0-652 15,-3-3-131-15</inkml:trace>
  <inkml:trace contextRef="#ctx0" brushRef="#br0" timeOffset="34028.8071">14215 3937 1378 0,'0'0'30'0,"-6"8"6"0,3-3 2 0,-3 3 2 0,-3-3-32 0,3 3-8 0,0 0 0 0,3 0 0 16,0 3 39-16,-3-1 6 0,3 1 2 0,3 0 0 16,0 2-24-16,0-3-5 0,3 4-1 0,0-1 0 15,3-3-4-15,0 1-1 0,3 0 0 0,0-3 0 0,0 0 0 0,3 2-1 16,3-2 0-16,-3 0 0 0,0-3-11 0,5-5 8 15,-5 0-8-15,6-5 8 0,-6 2 11 0,6-2 1 16,-6-3 1-16,0 0 0 0,0-2 31 0,-3-1 7 16,3 0 1-16,-4-2 0 0,-5 0 8 0,0 2 1 15,0-2 1-15,-6 0 0 0,-3 2-14 0,1 1-4 16,-1-1 0-16,-3 1 0 16,-3 2-24-16,0 2-6 0,0-2-1 0,-3 3 0 15,0 2-33-15,3 1-8 0,-3-1 0 0,6 3-712 16,-2-2-143-16</inkml:trace>
  <inkml:trace contextRef="#ctx0" brushRef="#br0" timeOffset="34759.9469">14319 4723 1760 0,'0'0'39'0,"0"0"8"0,-9 8 1 0,3-3 1 0,6-5-39 0,-6 5-10 0,-3-7 0 0,6-1 0 15,-3-2 88-15,6-1 16 0,-3 1 4 0,3 5 0 0,6-5-48 0,-3 0-10 0,6-6-2 0,-3 6 0 16,3-1-16-16,6 4-4 0,-3-4-1 0,3 4 0 15,0-1-27-15,0 3 0 0,0 3 0 0,-1-1 0 16,4 6 0-16,-6-2-12 0,3 4 2 0,0 1 1 16,0-1-4-16,-3-2-1 0,0 0 0 0,-3 0 0 15,-3 3 14-15,-1-3-11 0,-2 2 11 0,-3 4-10 32,0-6 10-32,-3 5 0 0,-2-3 0 0,-1 1 0 15,-3 0 17-15,0-4-1 0,-3 4 0 0,0-3 0 0,3 3-2 0,0-3-1 16,-3-1 0-16,3-1 0 0,0 2-13 0,0-6 11 15,0 1-11-15,3 2 10 0,6-5-10 0,0 0-9 16,-6 3 9-16,6-3-13 0,0 0-6 0,0 0-1 16,0 0 0-16,6 5 0 15,0 0-11-15,0-2-2 0,3 2-1 0,3 1 0 0,3-1 9 0,0 0 1 0,0 1 1 0,0 2 0 16,6-1-8-16,-7 1-1 16,1 0-1-16,0-2 0 15,0 2 5-15,-3 2 0 0,-3 3 1 0,0 1 0 0,-3-6 12 0,0 2 3 0,-3-2 0 0,-3 3 0 16,-3-3 30-16,-3 0 6 0,3 2 2 0,-6 1 0 15,-3-3 33-15,0 2 6 0,-3-2 2 0,0 0 0 16,0 3-1-16,-2-3 0 16,-1-3 0-16,0 0 0 0,0 0-10 0,-3 1-3 15,6-4 0-15,-3 4 0 0,7-4-37 0,-4-2-7 0,3 0-1 16,0-2-8 0,3 2-29-16,0-3-13 0,6 0-2 0,3 3-720 0,-3-5-144 15</inkml:trace>
  <inkml:trace contextRef="#ctx0" brushRef="#br0" timeOffset="35213.69">15275 4231 1698 0,'0'0'48'0,"0"0"11"0,0 0-47 0,0 0-12 0,-3 5 0 0,3 3 0 16,-3 0 45-16,3 0 7 0,0 5 2 0,0 3 0 15,3 0-10-15,-3 2-1 0,6 11-1 0,-3 1 0 0,0-1-11 0,0 0-3 16,-1 2 0-16,1 1 0 0,-3 3 0 0,3-4 0 16,-6 4 0-16,3-1 0 0,-3-2-8 0,3 0-1 15,-5-1-1-15,2-1 0 0,0-4-9 0,0-2-1 16,0 0-8-16,0-3 12 0,-3 0-12 0,6 0 11 15,-3-2-11-15,3-4 10 0,0-1-10 0,-3-1 0 16,0 0 0-16,3 0 0 31,0-2-21-31,0-3-10 0,3-3-1 0,-6 1-629 0,3-1-126 0</inkml:trace>
  <inkml:trace contextRef="#ctx0" brushRef="#br0" timeOffset="35495.1501">14882 4329 1862 0,'-6'-16'52'0,"6"16"13"0,0 0-52 0,0 0-13 16,0 0 0-16,-3-6 0 0,3 1 77 0,3 2 13 15,6 1 2-15,0-3 1 0,3-1-14 0,5 4-3 0,-2-6-1 0,6 2 0 0,0 1-22 0,3 0-4 16,3 2-1-16,-1-2 0 0,-2 2-22 0,3-2-5 15,0 0-1-15,-1 2 0 0,-2 0-20 0,0 1 0 16,0-1 0-16,0 0 0 0,0 1-11 0,-1 2-6 16,-2-3-2-16,3 3 0 15,-3 0-39-15,0 3-8 0,0-1-2 0,-1 1-655 16,-2 0-131-16</inkml:trace>
  <inkml:trace contextRef="#ctx0" brushRef="#br0" timeOffset="35997.9825">15703 3945 1952 0,'-12'-5'56'0,"9"2"11"0,-3 0-54 0,0 1-13 0,0 2 0 0,4-3 0 16,-4-2 91-16,3 5 15 0,3 0 3 0,0 0 1 15,0 0-36-15,3-6-7 0,3-1-2 0,-1 4 0 32,1-2-38-32,6 2-8 0,0-2-2 0,0 2 0 15,3-2-8-15,0 5-1 0,-3-3-8 0,3 0 12 16,0 3-12-16,2 3 11 0,-2-3-11 0,-3 3 10 0,3-1-10 0,-3 4-11 16,0-1 3-16,0 0 0 0,-6 1 8 0,3-1-10 15,-6 3 10-15,3 0-10 0,-6 0 10 0,0 2 0 16,0 1 8-16,-3-1-8 0,-3 1 12 0,-3 0-3 15,0 2 0-15,-3 0 0 0,3 3-1 0,-3-3 0 0,0 0 0 0,3-2 0 16,0 2-8-16,0 0 0 0,-3-2 0 0,4 0 0 16,-1 2 0-16,3-3 0 0,3 1 0 0,0-3-11 15,-3 0 11-15,6 0-8 0,0-8 8 0,3 5-8 16,-3-5-14-16,3 8-2 0,3-3-1 0,0 3 0 16,0-2 5-16,3 1 2 0,-1-1 0 0,4 2 0 15,0 0 5-15,-3-3 1 0,0 3 0 0,3 0 0 0,-6 2 12 0,3-2 0 0,-3 0 0 16,-3 3-9-16,0-1 9 0,0 1 0 0,0 0 0 0,-3-1 0 15,0 1 8-15,-6-1 3 0,3-2 1 0,0 3 0 16,-3-1 8-16,-3 1 3 0,0 2 0 0,0-2 0 16,3-1-12-16,-3 1-3 0,0-3 0 0,3 0 0 15,-3 0-8-15,3 0-16 0,-2 0 4 0,2 0-742 32,0 0-149-32</inkml:trace>
  <inkml:trace contextRef="#ctx0" brushRef="#br0" timeOffset="36429.8494">15724 5014 2052 0,'0'0'45'0,"0"8"10"0,-3-3 1 0,3-5 1 0,-3 8-45 0,0-3-12 0,0 1 0 0,0 2 0 16,0-3 56-16,3-5 8 0,-3 8 3 0,3-3 0 15,-3 3-27-15,0-3-6 0,3 3-1 0,-3 0 0 16,3 0-1-16,0 3 0 0,0-6 0 0,0 3 0 16,0 3-9-16,0-1-3 0,3-2 0 0,0 0 0 15,0 0-7-15,0 0-1 0,0-3-1 0,3 3 0 16,3-3-11-16,-3-2 12 0,3 0-12 0,6 2 12 16,-3-2-1-16,0-1 0 0,0-2 0 0,5 3 0 15,-2 0-11-15,-3-3 0 0,0 2 0 0,3-2 0 16,0 0-37-16,-3-2 0 0,0-1 0 0,-3-2 0 15,3 2-48-15,-4-2-10 0,4-1-1 0,-3 1-604 0,-3 0-120 0</inkml:trace>
  <inkml:trace contextRef="#ctx0" brushRef="#br0" timeOffset="36598.2811">15944 4995 1882 0,'-9'27'41'0,"6"-14"9"0,6 0 2 0,-6 3 1 0,0-3-42 0,0 6-11 0,3-1 0 0,-3 1 0 16,3 5 89-16,0-3 16 0,-2 3 3 0,4 0 1 15,-2-1-39-15,0 1-8 0,0-3-2 0,3 3 0 16,0-3-40-16,-3-2-8 0,3-1-1 0,-3-2-1 31,6 3-30-31,-3-3-7 0,3 2-1 0,0-5-1067 0</inkml:trace>
  <inkml:trace contextRef="#ctx0" brushRef="#br0" timeOffset="37215.0308">16831 4318 1576 0,'0'0'35'0,"0"0"7"0,6-3 2 0,0 3 0 0,-6 0-36 0,0 0-8 0,0 0 0 0,0 0 0 16,3 11 48-16,0 0 7 0,-9 2 1 0,6 0 1 16,6 6 1-16,-6-1 0 0,-6 6 0 0,3 5 0 15,3 3-6-15,3 2 0 0,-3 6-1 0,0-1 0 0,-3 4-19 0,3-4-3 16,3 4-1-16,-3-6 0 0,-3 0-11 0,0 0-2 16,3-3-1-16,3 1 0 0,0-4-14 0,3-1 0 0,-6-1 8 0,3-3-8 15,6 1 0-15,-6-1 11 0,0-5-11 0,0-2 10 16,3-3-10-16,0-6 0 0,-3 1 0 0,0-3 0 31,0-3-36-31,3-2 0 0,-3-1 0 0,-3-2 0 16,0 0-54-16,6-8-10 0,0 0-3 0</inkml:trace>
  <inkml:trace contextRef="#ctx0" brushRef="#br0" timeOffset="37461.9913">16519 4342 1792 0,'-9'-13'51'0,"9"13"10"0,0 0-49 0,0 0-12 16,0 0 0-16,0 0 0 0,0 0 72 0,0 0 11 0,9-3 2 0,0 3 1 16,-3-3-7-16,6-2-2 0,-1 2 0 0,4 3 0 15,3-2-16-15,-3 4-3 0,3-4-1 0,3 2 0 0,9 0-25 0,-7 0-6 16,-2 2-1-16,3 1 0 0,3 0-17 0,0-1-8 0,-4 1 8 0,1 0-8 15,0-3 0-15,0 2-11 0,3-2 1 0,-4 0 0 32,-2 0-94-32,0 0-20 0,3-2-3 0,3 2-895 0</inkml:trace>
  <inkml:trace contextRef="#ctx0" brushRef="#br0" timeOffset="37977.8397">17498 3953 1422 0,'9'-8'40'0,"-3"5"9"0,0-2-39 0,0 0-10 16,-3-1 0-16,0-2 0 0,3 3 128 0,-6 5 24 16,0-2 5-16,0-4 1 0,0 6-74 0,0 0-16 15,0 0-2-15,0 0-1 0,-6 6-33 0,3 1-8 16,3 1 0-16,-3 0-1 0,-3 3-9 0,0-3-2 16,6 2 0-16,0-2 0 0,0 3-12 0,0-3 9 15,-3 0-9-15,0 2 8 0,6-2-8 0,0-2 0 0,-3 2 9 0,0 0-9 16,6-3 10-16,-3 0-2 0,-3-5-8 0,6 8 12 15,-3-3-12-15,6 1 9 0,0-1-9 0,0 0 8 16,-6 1-8-16,6 1 0 0,5-1-10 0,1-1 10 16,-3-2-47-1,3-1-3-15,-3 1-1 0,3 0-613 0,3-3-124 0</inkml:trace>
  <inkml:trace contextRef="#ctx0" brushRef="#br0" timeOffset="38179.2119">17680 3826 1436 0,'3'13'32'0,"-3"-13"6"0,0 11 2 0,-9 2 0 16,0 3-32-16,3 0-8 0,9 5 0 0,-6 0 0 0,-3 0 97 0,0 3 19 16,9 0 3-16,0 5 1 0,3 0-48 0,0-3-10 15,-3 4-2-15,6-1 0 0,6 2-41 0,-7 1-9 16,-5 0-2-16,9 0-630 15,3-3-126-15</inkml:trace>
  <inkml:trace contextRef="#ctx0" brushRef="#br0" timeOffset="38730.0545">17602 4950 1911 0,'-6'6'42'0,"6"-6"9"0,0 0 1 0,0 0 2 0,0 0-43 0,6 0-11 0,-6 0 0 0,9 0 0 16,6-3 55-16,-3 0 9 0,-3 1 1 0,6-4 1 15,3 4-33-15,-3 2-6 0,-1-3-2 0,-2 0 0 0,0 3-25 0,0 3 0 16,3-3 8-16,-3 3-8 0,-12-3 0 0,9 8 0 16,3 0 0-16,-3 2 0 0,0 1 0 0,-3 2-14 15,0 0 5-15,2 6 1 0,-2-3 8 0,-3 2-13 32,-3-2 5-32,0 3 8 0,0-1-12 0,-3 3 12 0,-3-2-10 15,1-1 10-15,-4 1-11 0,-3 2 11 0,3-2-12 0,-3-1 12 16,0-2 0-16,0 0 0 0,6 2 0 0,-6-2 0 15,-6-3 0-15,3 1 0 0,6-1 0 0,1-3 0 16,2-4 10-16,-3 2-10 0,0-3 10 0,0-2-10 16,3-1 11-16,0-2-11 0,-3-2 12 0,3-4-12 15,3-4 0-15,-3 2 0 0,0 3-10 0,0-3 10 0,3 2-20 0,3 1 4 16,0-3 1-16,-3 0 0 0,-3 3 6 0,6 0 1 16,3-1 0-16,-3 6 0 0,0 0 8 0,6-2-12 15,6-4 12-15,0 4-12 0,6 2 12 0,-6-3-8 0,0 3 8 16,0 0-8-16,8 5 8 0,1 1-13 0,-6-1 5 0,3 3 8 15,6-3-9-15,-3 0 9 0,0 1 0 0,-4-1 0 32,4 0-8-32,0 3 8 0,0 0 0 0,0 0 0 15,3 0-52-15,-1 0-4 0,1 5-1 0</inkml:trace>
  <inkml:trace contextRef="#ctx0" brushRef="#br0" timeOffset="114849.9089">7155 6816 1753 0,'-9'2'38'0,"9"-2"8"0,0 0 2 0,0 0 2 0,-6-2-40 0,6 2-10 16,0 0 0-16,6 0 0 0,-6 0 28 0,0 0 3 16,9-3 1-16,2 0 0 0,1 1 9 0,0-1 3 15,3 0 0-15,0-2 0 0,6-3-23 0,0 3-4 16,-6-3-1-16,5 3 0 0,-2-1 1 0,3 1 0 0,0 0 0 0,-3 0 0 15,-3 2-17-15,3 0 10 0,-1-2-10 0,-2 5 8 16,0 0-8-16,0 0 0 0,3 0 0 0,-6 0 0 16,0 3-30-16,-3-3-8 0,0 2-2 0,0-2-576 15,-4 6-115-15</inkml:trace>
  <inkml:trace contextRef="#ctx0" brushRef="#br0" timeOffset="115034.5222">7184 7011 1911 0,'9'16'42'0,"-9"-16"9"0,-6 6 1 0,3 2 2 0,3-8-43 0,0 0-11 0,0 0 0 0,3 10 0 15,-3-5 72-15,9 1 12 0,3-1 2 0,3-5 1 16,0 0-9-16,0-3-2 0,6 1 0 0,-1 2 0 0,-2-3-43 0,3 0-9 16,0 3-1-16,0-2-1 0,6 2-32 0,-4 0-6 15,1 0-2-15,6 0-735 16,0 2-147-16</inkml:trace>
  <inkml:trace contextRef="#ctx0" brushRef="#br0" timeOffset="115588.2189">8699 6607 1274 0,'-6'-6'28'0,"6"6"5"0,-3-2 2 0,3 2 1 0,-3-6-28 0,0 4-8 0,1-1 0 0,2 3 0 16,0 0 82-16,0 0 15 0,-6 5 3 0,6-5 1 16,3 11-37-16,0 5-8 0,-1-3-2 0,1 6 0 0,0 2-6 15,3 3 0-15,-3-1-1 0,3 4 0 0,-3 2 1 0,0 0 1 16,3 3 0-16,-3-3 0 0,0 3-7 0,0-3-2 16,0 0 0-16,0 0 0 0,0-3-10 0,0 1-2 15,-3-3-1-15,0 2 0 0,3-5-15 0,-3 1-4 0,0 1 0 0,0-4 0 16,0-1-8-16,0 1 8 0,0-3-8 0,0 0 8 15,-3-6-8-15,3 3 0 0,3-5 0 0,-3 0-11 32,0-2-26-32,-3 2-6 0,3-8-1 0,0 0-655 15,0 0-131-15</inkml:trace>
  <inkml:trace contextRef="#ctx0" brushRef="#br0" timeOffset="115890.4324">8312 6649 1897 0,'0'0'41'0,"0"0"9"0,0 0 2 0,0 0 2 15,0 0-43-15,0 0-11 0,0 0 0 0,9-3 0 16,0 3 53-16,0-2 9 0,3-1 2 0,0 0 0 0,3 1-13 0,0 2-3 15,6-3 0-15,-1 3 0 0,-2 0-13 0,9 0-3 0,0 0-1 0,3 0 0 16,-1 0-17-16,1 0-3 0,-3 3-1 0,3-1 0 16,0-2-10-16,-7 0 8 0,4 0-8 0,-3 3 8 15,0 0-8-15,-3-1 0 0,-1-2 0 0,1 3 0 32,0 0-92-32,-6-1-20 0,3 4-4 0,-3-4-861 15</inkml:trace>
  <inkml:trace contextRef="#ctx0" brushRef="#br0" timeOffset="118869.6318">9054 6691 1537 0,'0'0'33'0,"0"0"7"0,0 0 2 0,0 0 2 0,0 0-35 0,-6-5-9 16,6 5 0-16,-3-3 0 0,-3 3 69 0,6 0 12 15,0 0 3-15,0 0 0 0,0 0-50 0,0 0-10 16,-3 3-1-16,3-3-1 0,0 0-22 0,-6 11 8 0,3-3-8 0,0 5 0 16,0-3 0-16,3 6 0 0,0-3 0 0,3 1-8 15,0-1 8-15,0 0-8 0,3 0 8 0,-3 1-8 16,3-4 8-16,3-2 0 0,0 3 0 0,-1-6-8 16,4 0 8-16,-3-2 0 0,6-3 0 0,-3-3-8 15,0 1 16-15,0-6 3 0,-3-3 1 0,0-2 0 0,3 0 21 16,-3-1 5-1,0 1 1-15,-4 0 0 0,1-3 1 0,0 3 0 0,-3-3 0 0,-3 3 0 16,-3 2-2-16,0-2 0 0,-3 2 0 0,0 1 0 16,1 2-2-16,-4-3-1 0,0 3 0 0,0 0 0 15,-3 3-15-15,0-3-4 0,3 0 0 0,-3 3 0 16,3 2-16-16,-3 1-17 0,3-4 3 0,0 6-728 16,9 0-146-16</inkml:trace>
  <inkml:trace contextRef="#ctx0" brushRef="#br0" timeOffset="119454.0595">9033 7189 1713 0,'-12'-3'48'0,"12"3"12"0,0 0-48 0,-6 5-12 0,0-2 0 0,6-3 0 16,0 0 100-16,-3 3 17 0,-3-1 4 0,3-2 1 15,-3 0-37-15,6 0-7 0,0 0-2 0,0 0 0 16,6-5-34-16,0 2-7 0,0-2-2 0,0 2 0 15,3 1-13-15,-3-1-2 0,3 1-1 0,3-1 0 16,-3 0-17-16,2 1 0 0,-2 2 0 0,3 0 0 0,0 0 0 0,-3 0 0 16,3 0 0-16,-6 0 0 0,3 2 0 0,-3 4 0 15,0-1 0-15,-6-5 0 0,0 0 0 0,6 8 0 16,0 2 0-16,-6-2 0 0,0 3 0 0,-3-1 0 16,0-2 0-16,0 3 0 0,-3 2 0 0,3-2 10 15,-3-1-10-15,3 1 8 16,-3-6-8-16,3 6 0 0,-3-3 0 0,3 0 8 15,3-8-8-15,-6 5 0 0,6-5 0 0,-3 3 8 16,0-1-8-16,3-2 0 0,0 0 0 0,0 0-11 16,0 0-1-16,6 8-1 0,0-3 0 0,3 1 0 15,0-1 0-15,3 0 0 0,-3-2 0 0,3 0 0 16,0 2 1-16,-3 0 1 0,-1 1 0 0,1 1 0 0,-3 1 2 0,3 0 0 0,-3-2 0 16,-3 2 0-16,0 2 9 15,-3-2 0-15,0 3 0 0,-3-1 0 0,-3 1 0 0,0-1 0 16,0 4 0-16,0-4 0 0,-3 3 18 0,1-2-1 0,-1-3 0 0,3 0 0 15,-3 3-5-15,0-6 0 0,3 0-1 0,6-5 0 32,0 0-35-32,-9 5-8 0,3-5 0 0,-3 0-1048 0</inkml:trace>
  <inkml:trace contextRef="#ctx0" brushRef="#br0" timeOffset="120007.3186">8140 6371 1284 0,'9'-5'36'0,"-3"5"8"0,0 0-35 0,0-3-9 15,-3-2 0-15,-3 5 0 0,0 0 62 0,0 0 10 16,0 0 3-16,3 3 0 0,-3-3-1 0,0 0 0 16,0 0 0-16,2 5 0 0,-2 0-18 0,-2 3-3 15,-1-3-1-15,0 9 0 0,0-1-8 0,0 5-1 0,-6 4-1 0,0 1 0 16,3 6-14-16,-3 3-4 0,-9 5 0 0,6 0 0 15,3 6-3-15,0 2-1 0,0 5 0 0,-3 3 0 16,-2 2 0-16,8 4-1 0,6-4 0 0,0 1 0 16,-3-1-4-16,6-2-1 0,3-3 0 0,5 1 0 15,1-9-6-15,3 0-8 0,0-5 11 0,6-2-11 0,3-1 0 16,3-2 0-16,-1-3 0 0,1-2 0 16,6-6-48-16,3 0-14 0,-1 3-2 0</inkml:trace>
  <inkml:trace contextRef="#ctx0" brushRef="#br0" timeOffset="120538.9529">9408 6472 1410 0,'0'0'40'0,"0"0"9"0,0 0-39 0,0 0-10 0,0 0 0 0,3 8 0 0,0-3 48 0,3 6 7 16,0-1 1-16,6 3 1 0,-1 3-21 0,4 3-4 15,6 2 0-15,6 3-1 0,0 2 9 0,0 6 3 16,-1 2 0-16,1 3 0 0,0 3-6 0,-3 2-1 16,0 1 0-16,-4-1 0 0,-2 3-18 0,0-5-4 15,0 2-1-15,-6 0 0 0,-3-2 16 0,-3 2 3 0,-3 6 1 16,-3-6 0-16,-6 1-6 0,3-1-2 0,-6-5 0 0,0 0 0 16,0-2-9-16,0-4-3 0,-3-2 0 0,6-2 0 15,-6-9-13-15,0 1 0 0,0-6 0 0,4-2-668 16,2-6-137-16</inkml:trace>
  <inkml:trace contextRef="#ctx0" brushRef="#br0" timeOffset="120892.0526">9875 6461 1882 0,'0'0'41'0,"0"0"9"0,0 0 2 0,0 0 1 0,0 0-42 0,0 0-11 0,0 0 0 0,0 0 0 16,0 0 47-16,0 0 7 0,6 3 2 0,-6-3 0 16,12 0-28-16,0 0-6 0,3 0-1 0,0-3 0 15,0 3-5-15,2 0-2 0,-2 0 0 0,3-3 0 16,0 1-14-16,0 2 9 0,-3-3-9 0,0 1 8 16,-1 2-24-16,-2 0-4 0,0-6-2 0,0 6-624 15,0 0-125-15</inkml:trace>
  <inkml:trace contextRef="#ctx0" brushRef="#br0" timeOffset="121092.2018">10295 6197 1562 0,'0'0'34'0,"0"5"7"0,0 0 2 0,3 3 1 0,0 3-35 0,0-1-9 15,-3 6 0-15,0 0 0 0,3 3 105 0,3-1 19 16,-6 3 4-16,3-2 1 0,0 5-61 0,0-3-12 15,-3 0-2-15,3 3-1 0,-3 2-15 0,3-2-3 16,0 0-1-16,0-3 0 0,-1 0-34 0,4-2 0 16,0-1-10-16</inkml:trace>
  <inkml:trace contextRef="#ctx0" brushRef="#br0" timeOffset="131864.1248">11125 6662 1364 0,'0'0'30'0,"0"0"6"0,0 0 2 0,0 0 0 0,0 0-30 0,0 0-8 15,0 0 0-15,-3 3 0 0,0 2 65 0,0 0 12 16,0 3 3-16,0 0 0 0,0 3-36 0,3 2-6 16,0 0-2-16,0 6 0 0,3 5 4 0,-3 0 0 15,-3 2 0-15,3 3 0 0,-3 0-14 0,3 3-2 16,-3 0-1-16,0-3 0 0,1 3-14 0,-1-1-9 0,-3 1 12 15,3-3-12-15,-6 0 8 0,6 0-8 0,0 3 0 0,0-5 0 0,0-1 8 16,-3 0-8-16,6-4 0 0,-3-1 0 16,3 0 0-16,0-5 0 0,0-3 0 0,0-2 0 15,0 2-37-15,3-5-2 0,-3-8 0 0,0 0-539 16,3 2-108-16</inkml:trace>
  <inkml:trace contextRef="#ctx0" brushRef="#br0" timeOffset="132164.1827">10744 6731 1663 0,'0'0'36'0,"0"0"8"0,0 0 2 0,0 0 1 0,0 0-38 0,0 0-9 16,0 0 0-16,0 0 0 0,0 0 44 0,9 0 8 0,0 0 0 15,3 0 1-15,0-3 3 0,3 3 0 16,3-2 0-16,3-1 0 0,2-2-15 0,4-1-2 0,0-1-1 0,3-1 0 16,-4 2-9-16,4-2-1 0,-6 0-1 0,6 1 0 15,-3-1-14-15,-1 2-2 0,1-2-1 0,-3 3 0 0,0 2-10 16,-3-2 0-16,-1 0 0 0,-2 2 8 16,3 1-8-16,0-1 0 0,-3-2-10 0,-3 2 10 15,0 3-152-15,0-3-24 0,2 1-4 0,-2-4-2 0</inkml:trace>
  <inkml:trace contextRef="#ctx0" brushRef="#br0" timeOffset="132464.4758">11655 6414 1450 0,'0'0'32'0,"0"0"6"0,-6 2 2 0,-3 3 1 16,0 3-33-16,3 0-8 0,0 0 0 0,0 3 0 16,0-1 51-16,3 1 8 0,-2 2 1 0,5-2 1 0,0-1-49 0,0 1-12 0,3-3 0 0,-1 0 0 15,4-3 0-15,3 0 0 0,-3 1 0 0,3-6 0 32,0 2 29-32,3-2 3 0,0-2 1 0,-3-1 0 0,0 0 1 0,0-4 0 0,0 1 0 0,0-2 0 31,-6 3 21-31,0-3 4 0,0 0 1 0,0 3 0 15,-3-3-8-15,0 3-2 0,-3-1 0 0,0-2 0 16,0 3-18-16,3 5-3 0,-3-3-1 0,-3 1 0 16,6 2-43-16,-9 0-9 0,0 0-1 0,3 2-673 15,0 6-134-15</inkml:trace>
  <inkml:trace contextRef="#ctx0" brushRef="#br0" timeOffset="132716.9857">11634 7218 1642 0,'0'0'46'0,"6"5"11"0,-3 6-45 0,0-1-12 16,0 4 0-16,0 1 0 0,0 1 73 0,-3 0 13 15,3 3 2-15,0-1 1 0,-3 3-20 0,3 1-4 0,-3-4-1 0,3 1 0 16,-3-1-14-16,3-2-3 0,0 0-1 0,-3 0 0 15,3 0-19-15,-3-1-4 0,0-1-1 0,3-4 0 32,0 1-36-32,0-1-7 0,0 1-2 0,0 0-1012 15</inkml:trace>
  <inkml:trace contextRef="#ctx0" brushRef="#br0" timeOffset="133309.4041">12590 6697 1562 0,'0'0'34'0,"-6"0"7"0,0 0 2 0,3 0 1 0,-6 0-35 0,3 2-9 0,0 1 0 0,-3 0 0 15,6 2 51-15,-3 3 8 0,3 0 1 0,-3 5 1 16,6 3-17-16,0 5-3 16,0 0-1-16,3 6 0 0,0 4 1 0,0 1 0 15,3 3 0-15,-6 2 0 0,3-6-10 0,0 6-3 16,0-2 0-16,0-1 0 0,-3-2-18 0,3 0-10 16,0 2 10-16,0-5-10 0,-3-5 9 0,3 0-9 15,-3-3 8-15,0-3-8 0,0 4 0 0,0-7 0 16,0-1 0-16,-3-1 0 15,3-2-24-15,0-1-11 0,-3-5-1 0,3-5-596 0,-3 3-118 16</inkml:trace>
  <inkml:trace contextRef="#ctx0" brushRef="#br0" timeOffset="133548.3853">12164 6800 1670 0,'0'0'36'0,"0"0"8"0,-3-3 2 0,3 1 2 0,3-1-39 0,3-2-9 0,6-1 0 0,3-2 0 15,0 3 85-15,6 0 15 0,-1-1 4 0,1 4 0 16,0-3-38-16,3 2-7 0,3 0-2 0,-4-2 0 16,1 2-46-16,-3 3-11 0,6-5 0 0,-3 5 0 0,0 0 0 0,2 3 0 15,1-3 0-15,-3 0 0 16,3 0-33-16,-3 0-7 0,-4 0 0 0,4 0-601 15,0 0-120-15</inkml:trace>
  <inkml:trace contextRef="#ctx0" brushRef="#br0" timeOffset="133763.3477">13111 6345 1638 0,'0'0'36'0,"0"13"7"0,-3-2 1 0,3 4 3 0,3 4-38 0,-3-1-9 0,0 4 0 0,0 1 0 15,0-1 53-15,0-1 9 0,3-3 2 0,-6 1 0 16,0-1 9-16,3 1 3 0,6-1 0 0,0-2 0 16,-3 0-125-16,0-3-25 15,2 1-5-15</inkml:trace>
  <inkml:trace contextRef="#ctx0" brushRef="#br0" timeOffset="134201.1645">13045 7220 1848 0,'0'0'52'0,"0"0"12"0,0 0-52 0,0 0-12 16,0 0 0-16,0 0 0 0,0 0 38 0,6 0 5 15,-6 0 1-15,9 0 0 0,3-2-11 0,3-1-1 16,-3 3-1-16,-3 0 0 0,3-2-31 0,-1 4 0 16,1 1 0-16,0-1 0 0,0-2 8 0,-3 6-8 0,0-1 0 0,0 0 0 15,0 3 8-15,-3 3-8 0,-3-1 0 0,0 4 0 16,-3-1 13-16,0 5-3 0,-6-2-1 0,-3 3 0 15,3-1-9-15,-3 1 12 0,-3 2-12 0,-6 0 12 16,-3-2-12-16,7 2 10 0,2-3-10 0,0 1 10 16,-3-1 1-16,6 1 0 0,-3-6 0 0,3 0 0 15,-3-5 16-15,3 0 3 0,3 0 1 0,3-2 0 0,0-1 1 0,3-5 1 16,0 0 0-16,0 0 0 0,6 2-1 0,3-2 0 16,0 0 0-16,3 0 0 0,0 3-11 0,3-3-2 15,0-5-1-15,3 2 0 0,-1-2 1 0,4 2 0 16,0 1 0-16,0-4 0 0,0 4-10 0,0 2-1 0,-1-3-8 15,1 0 12 17,0-5-87-32,0 6-17 0,-3-3-4 0</inkml:trace>
  <inkml:trace contextRef="#ctx0" brushRef="#br0" timeOffset="134717.29">14120 6617 1623 0,'-12'8'36'0,"6"-5"7"0,0-1 1 0,0 4 2 0,-6 2-37 0,6 2-9 16,-3 1 0-16,3 5 0 0,-3 0 40 0,3 5 7 15,3 3 1-15,0 2 0 0,3 1 10 0,0 4 2 0,0 1 1 0,0 0 0 16,6 2-17-16,-3 1-3 0,-3-1-1 0,3-2 0 16,0 2-14-16,0-2-3 0,0-3-1 0,-3 0 0 15,3 0-14-15,-3-2-8 0,0-4 10 0,3 1-10 16,-3 0 8-16,3-3-8 0,0 0 0 0,0-2 0 15,-3-6 0-15,3 0-8 0,-3-2-1 0,3-3 0 32,0-5-31-32,-3-3-7 0,0 0-1 0,0 0-584 15,0 0-118-15</inkml:trace>
  <inkml:trace contextRef="#ctx0" brushRef="#br0" timeOffset="134964.1898">13632 6750 1706 0,'0'0'37'0,"0"0"8"0,8-6 2 0,1 4 1 0,3-4-38 0,3 1-10 16,0-3 0-16,6 5 0 0,3-2 74 0,0 2 13 16,5 1 2-16,4-3 1 0,0 5-14 0,2 0-4 31,-2-3 0-31,0 0 0 0,3 3-28 0,-1 0-7 15,1 0-1-15,-6 3 0 0,3-3-15 0,-4 0-3 0,1 0-1 0,0 0 0 16,-3-3-33-16,0 1-6 0,2 2-2 0,-2-6-696 16,0 4-140-16</inkml:trace>
  <inkml:trace contextRef="#ctx0" brushRef="#br0" timeOffset="141723.2758">14533 6567 906 0,'6'-5'25'0,"-6"5"7"0,0 0-32 0,3-3 0 0,0-2 0 0,0 2 0 0,0-2 116 0,3 0 16 16,0-1 3-16,-3 4 1 0,0-4-15 0,-3 6-2 16,6-5-1-16,-3 2 0 0,3 1-42 0,-6 2-8 0,0 0-1 15,0 0-1-15,0 0-47 0,0 0-10 0,0 0-1 0,0 0-8 16,0 0 20-16,3 5-2 0,0 3-1 15,-3 0 0-15,0 0-8 0,0 0-1 0,0 0-8 16,-3 2 12-16,3-2 16 0,-3 3 4 0,0-3 0 0,3 2 0 16,-3-2-32-16,3 0 8 0,0 0-8 0,-3 0 0 31,3-8 12-31,0 8 0 0,0-8 0 0,3 5 0 0,-3-5 4 0,6 6 0 16,0-1 0-16,3-2 0 0,-9-3-5 0,9 2-1 15,0-2 0-15,0 3 0 0,3-3-10 0,-3 0 8 16,-1-3-8-16,1 3 8 0,3 0-8 0,-3-2 0 15,-3 2 0-15,3-3 0 0,3 0 0 0,-3 1-12 16,-3-4 2-16,3 4 1 16,0-1-19-16,0 0-4 0,-3-2-1 0,0 2 0 0,-6 3-153 0,3-2-30 15,3-1-7-15,-6 3-556 0</inkml:trace>
  <inkml:trace contextRef="#ctx0" brushRef="#br0" timeOffset="141923.6169">14721 6419 1370 0,'0'0'39'0,"0"0"8"0,0 0-38 0,0 0-9 16,0 8 0-16,0 2 0 0,-3-2 60 0,0 5 11 15,3 1 1-15,-3-1 1 0,3 5 2 0,-3 1 0 0,3-3 0 0,-3 5 0 16,3 0-27-16,-3 0-6 0,0 1-1 0,3 1 0 16,0 1-16-16,0 0-3 0,0 0-1 0,3 0 0 15,-3-3-21-15,3 0 8 0,0 0-8 0,0 0 0 16,0-2-28-16,3-3-9 0,-3 2-3 0,3-2-846 15</inkml:trace>
  <inkml:trace contextRef="#ctx0" brushRef="#br0" timeOffset="142362.1842">14700 7340 1448 0,'0'0'41'0,"0"-8"9"0,0 8-40 0,0 0-10 16,0 0 0-16,3-6 0 0,0-2 83 0,3 3 14 31,-3-3 3-31,3 0 1 0,0-2-25 0,3 2-6 16,0 0-1-16,3 2 0 0,-3-1-26 0,3 4-6 0,-4 0-1 0,1 1 0 15,3 2-20-15,-3 2-4 0,3-2 0 0,-3 6-1 16,0-4-11-16,0 6 12 0,-3 0-12 0,0 0 12 15,-3 5-12-15,0-2 8 0,-3 2-8 0,-3 0 8 16,-3 3-8-16,0 0 0 0,0 3 0 0,-3-1 0 16,0 1 0-16,0-4 0 0,0 1 0 0,0 3 0 0,-3-3 15 0,0-3 1 15,1 3 0-15,2 0 0 0,-3-3-1 0,0 3 0 16,0-3 0-16,3 3 0 0,0-3 1 0,-3 0 0 16,3-2 0-16,3-3 0 0,0 2-7 0,0-2-1 15,3 0 0-15,0 0 0 0,3-8 6 0,-3 6 1 16,3-1 0-16,0-5 0 15,0 0 2-15,9 3 1 0,0-3 0 0,0 0 0 16,3 0-2-16,-3-3 0 0,3 3 0 0,3-3 0 0,0 1-16 0,0-1 0 16,2 0 0-16,-2 3 0 15,3-2-26-15,0-4-9 0,0 1-1 0,0 0-1 16,0-1-140-16,0-1-28 0,-4 1-6 0</inkml:trace>
  <inkml:trace contextRef="#ctx0" brushRef="#br0" timeOffset="142886.1842">13876 6202 1224 0,'0'0'27'0,"0"0"5"0,0 0 2 0,0 0 0 0,0 0-34 0,-6 0 0 15,6 0 0-15,-3 5 0 0,-3 3 68 0,0 3 6 16,-3-3 2-16,0 5 0 0,3-3-13 0,-3 6-3 0,0 3 0 0,0 2 0 16,0 0-4-16,-3 6 0 0,0 2-1 0,4 2 0 15,-4 4-10-15,-3 2-1 0,3 3-1 0,0 5 0 16,0 2-8-16,0 6-2 0,0 0 0 0,0 5 0 31,3 0-13-31,3 1-4 0,6-6 0 0,0 5 0 0,3-3-6 0,3 1-2 16,3-1 0-16,0 1 0 0,3-3-8 0,3-5 0 15,3-6 0-15,3 0 0 16,0-5-19-16,8 0-5 0,-2-2-2 0,6-4 0 16,5 1-43-16,4-3-9 0,0 0-2 0,5 1-517 15,1-4-104-15</inkml:trace>
  <inkml:trace contextRef="#ctx0" brushRef="#br0" timeOffset="143255.9296">14894 6567 1404 0,'6'-3'31'0,"-6"3"6"0,0 0 2 0,0 0 0 0,6 6-31 0,2 2-8 16,-2-1 0-16,0 7 0 0,3 2 43 0,3 5 7 15,6 5 2-15,-3 9 0 0,3 2-15 0,3 5-2 16,-4 6-1-16,4 5 0 0,-3-1 2 0,-3 7 1 15,0-4 0-15,0 1 0 0,-6 5 4 0,0-3 1 0,-6-3 0 16,3-2 0-16,-6-2 6 0,0-6 0 0,0 0 1 16,-6-3 0-16,0-5-5 0,0 0-2 0,3-8 0 0,-3 0 0 15,0 0-21-15,0-8-4 0,0 1-1 0,0-7 0 16,0-4-35-16,3-3-7 0,3 0-2 0,0-8-1003 16</inkml:trace>
  <inkml:trace contextRef="#ctx0" brushRef="#br0" timeOffset="143540.4678">15164 6477 1668 0,'0'0'47'0,"0"0"11"0,0 0-46 0,0 0-12 16,0 0 0-16,6 3 0 0,3-3 53 0,0-3 9 16,3 0 2-16,0 3 0 0,0-2 11 0,3-1 2 15,0 3 1-15,3-3 0 0,-3 1-50 0,-1 2-11 16,7 0-1-16,-6 0-1 0,3 2-15 0,-3 1 8 0,0-3-8 0,0 3 0 16,-3-1-13-16,-1 4-9 0,-2-1-2 0,3-2 0 15,-3-1-51-15,0-2-10 0,-3 0-3 0,0 0-480 16,3 0-97-16</inkml:trace>
  <inkml:trace contextRef="#ctx0" brushRef="#br0" timeOffset="143725.0995">15551 6244 1340 0,'0'0'38'0,"0"0"8"0,0 0-37 0,0 0-9 0,0 0 0 0,0 5 0 15,-3 3 114-15,6 3 21 0,0-3 4 0,-3 3 1 16,3 4-32-16,0 1-7 0,0 3-1 0,0 2 0 15,0 0-35-15,0 3-7 0,0 0-2 0,0 0 0 16,0-1-16-16,0 4-4 0,0-6-1 0,0 3 0 16,0 0-55-16,0-1-12 0,0-1-1 0,3 1-1037 15</inkml:trace>
  <inkml:trace contextRef="#ctx0" brushRef="#br0" timeOffset="155900.6282">7381 8739 1818 0,'0'0'40'0,"0"0"8"0,0 0 1 0,0 0 3 0,0 0-42 0,0 0-10 16,-6-2 0-16,6 2 0 0,0 0 23 0,0 0 2 16,0 0 1-16,0 0 0 0,6-3 1 0,-6 3 0 15,6 0 0-15,3 0 0 0,-9 0 12 0,9 0 2 16,5 0 1-16,1 0 0 0,-3 3-15 0,3-3-3 15,0 2-1-15,0 1 0 0,3-1-11 0,0 1-3 16,-4 0 0-16,1-1 0 0,0 1-9 0,3 0 12 0,3-1-12 0,0 1 12 16,-3 0-12-16,0 2 0 0,-1-5 0 0,1 3 0 15,0-1 0-15,-3 1 0 0,0 0 0 0,-3-1 0 16,3-2-17-16,-3 0-6 0,-4 3-1 0,1-1 0 16,0 1-130-16,-9-3-26 0,0 0-6 0</inkml:trace>
  <inkml:trace contextRef="#ctx0" brushRef="#br0" timeOffset="156118.4622">7306 8879 1885 0,'0'0'53'0,"0"0"12"0,0 0-52 0,0 0-13 0,0 0 0 0,3 0 0 0,3 0 28 0,0 3 4 16,6-3 0-16,3 3 0 0,-3-3 17 15,3 0 4-15,0-3 1 0,8 3 0 0,4 3-30 0,0-1-7 16,-3 1-1-16,0 0 0 0,0-1-16 0,2 6 0 16,7-5 0-16,0 2 0 15,0 0-70-15,2 1-11 0,1-4-3 0,0 4-800 16</inkml:trace>
  <inkml:trace contextRef="#ctx0" brushRef="#br0" timeOffset="156780.7489">8744 8647 1190 0,'0'0'33'0,"0"0"9"0,0 0-34 0,0-6-8 0,-3 4 0 0,3 2 0 15,0-6 78-15,0 6 14 0,0 0 2 0,0 0 1 16,0 0-16-16,0 0-3 0,0 0-1 0,0 0 0 0,0 0-27 0,6 6-4 16,-3 4-2-16,3-2 0 15,-3 3-6-15,3 2 0 0,-3 6-1 0,0-1 0 0,0 1-13 0,-3 2-2 16,3 3-1-16,0 2 0 0,-3-2-5 0,0 5-1 15,0 0 0-15,0 0 0 0,0 0-5 0,-3 0 0 16,3 0-8-16,0 3 12 0,-3-5 8 0,3 2 2 31,0-3 0-31,-3-2 0 0,0 0-30 0,3-3-7 0,0 0-1 0,-3-5 0 16,0 0 16-16,3 0 0 0,-3-3 0 0,3-2 0 31,-3-3-25-31,3-8-3 0,0 0 0 0,0 0 0 0,0 0-46 0,0 0-10 0,0 0-1 0</inkml:trace>
  <inkml:trace contextRef="#ctx0" brushRef="#br0" timeOffset="157108.3948">8482 8549 1885 0,'-6'-6'53'0,"6"6"12"0,0 0-52 15,0 0-13-15,0 0 0 0,0 0 0 0,0 0 48 0,0 0 8 16,0 0 0-16,0 0 1 0,0 0-16 0,6 3-3 16,3 2-1-16,-9-5 0 0,0 0-1 0,18 0-1 15,0 0 0-15,0 3 0 0,2 0 5 0,4-3 0 0,0 0 1 0,0 0 0 16,3 0-17-16,-7 0-3 0,4 2-1 0,-3-2 0 15,3 3-20-15,0-3 8 0,-3 0-8 0,-1-3 0 16,4 3 0-16,-3-2 0 0,0-1 0 0,3 3 0 16,-3 0-42-16,-4-3-3 0,1 3-1 15,-3-2-666 1,-3-4-134-16</inkml:trace>
  <inkml:trace contextRef="#ctx0" brushRef="#br0" timeOffset="159282.5003">9226 8340 1173 0,'0'0'25'0,"0"0"6"0,0 0 1 0,0 0 2 0,0 0-34 0,0 0 0 0,0 0 0 0,-3 2 0 15,3-2 79-15,0 0 9 0,0 0 1 0,0 0 1 16,0 0-12-16,0 0-2 0,0 0-1 0,0 0 0 16,0 0-3-16,0 0 0 0,0 0 0 0,0 0 0 15,0 0-24-15,0 0-6 0,0 0-1 0,0 0 0 31,0 0-7-31,3-2-2 0,3-4 0 0,-6 6 0 0,0 0-8 0,6 0-3 16,0-2 0-16,3-1 0 0,-9 3-10 0,6 3-3 16,3-3 0-16,-3 2 0 0,3-2-8 0,0 3 0 15,-6 0 0-15,6-1 8 0,-3 1-8 0,0 2 0 16,-4 1 0-16,1-1 0 0,0 3 0 0,0-3-11 16,-3 3 3-16,0 0 0 0,-3 0 8 0,0 0 0 15,-2 0 0-15,-1 2 0 0,-3 1-12 0,3 0 4 0,0-4 0 0,-3 4 0 16,0-3 8-16,0 5 0 0,0-5 0 0,3 3-8 15,-3-3 8-15,3-3 0 0,0 3 0 0,0-3 0 16,3 0 0-16,3-5 0 0,-3 3 0 0,-3 2 0 0,6-5 0 0,0 3 0 16,0-3-9-16,0 0 9 0,0 0-13 0,0 0 1 15,0 0 1-15,0 0 0 0,3 5 11 0,6 1-13 32,-3 2 5-32,0-6 8 0,3 4-11 0,0-1 11 0,0 0-8 0,0 0 8 15,0 3 0-15,-3 0 0 0,3-2 0 0,0-1 0 16,-3 3 0-16,0 0 0 0,-3-3 0 0,-1 3 0 15,1 0 0-15,0 2 0 0,-3-2 0 0,0 3 0 16,-3 0 0-16,-2-3 14 0,2 2-2 0,-6 1 0 16,3-1-4-16,-3 1-8 0,0-1 11 0,0 1-11 15,-3-3 20-15,3 3-2 0,-3-1-1 0,3-2 0 0,3-3-5 0,-3 3 0 16,3 0-1-16,-3-2 0 0,3-4-11 0,6-2 0 16,-2 3 0-16,-4 2 0 15,3-2-37-15,3-3-10 0,0 0-1 0,-3 5-636 16,0 0-128-16</inkml:trace>
  <inkml:trace contextRef="#ctx0" brushRef="#br0" timeOffset="159636.0097">9134 9303 1407 0,'-9'13'31'0,"6"-2"6"0,-3-3 2 0,0 2 1 0,0 3-32 0,0 1-8 0,0 1 0 0,3 4 0 15,3-6 58-15,-3 6 10 0,3-3 3 0,3-1 0 16,6-1-31-16,-6-1-5 0,6 0-2 0,0-2 0 16,0-1-4-16,3-2-1 0,0-2 0 0,-3-1 0 15,3-3 6-15,3-2 1 0,-4-2 0 0,-2 2 0 0,0-5 2 0,3-1 1 16,-3-2 0-16,0 0 0 0,-3-2 11 0,0 2 3 15,-3-3 0-15,0 1 0 0,3 2 6 0,-6-3 2 16,-6 3 0-16,3 0 0 0,0 0-2 0,-6 0 0 16,-3 0 0-16,3 3 0 0,-3-3-22 0,3 6-4 0,-6-1 0 0,4 0-1 15,-4-2-31-15,6 5-10 0,-3-3 0 0,0 3 0 32,3 0-72-32,0 0-14 0,3 0-4 0,6 0-1059 15</inkml:trace>
  <inkml:trace contextRef="#ctx0" brushRef="#br0" timeOffset="160560.5974">10075 8752 990 0,'0'0'21'0,"0"0"5"0,5-5 1 0,-2-3 1 0,3 3-28 0,0-3 0 0,-3 0 0 0,3-3 0 15,-3 4 91-15,3-1 12 0,-3 0 2 0,3 2 1 16,-6 6-13-16,3-5-2 0,3 0-1 0,-3-1 0 16,-3 6-29-16,0 0-5 0,0 0-2 0,6 6 0 15,0 2-7-15,0 2-2 0,-3 1 0 0,-3 5 0 31,6 0-13-31,-6 2-2 0,0 1-1 0,3 4 0 0,-6 1-1 0,3 3 0 16,-3-3 0-16,0 2 0 0,-6 6-12 0,6 0-4 16,0 2 0-16,-3 0 0 0,0-5 2 0,0 3 0 15,0-3 0-15,0 3 0 0,0-6-3 0,3 1-1 16,-3-1 0-16,3-4 0 0,0-4-10 0,-3 1 0 0,3-1-10 16,1-2 10-16,2-3 0 0,-3 0 8 0,0-2 1 0,3-3 0 15,-3 0-24-15,3-8-5 0,0 0 0 0,0 0-1 16,-3-3-46-16,3 3-9 0,3-5-1 0,0 0-565 15,-3-6-113-15</inkml:trace>
  <inkml:trace contextRef="#ctx0" brushRef="#br0" timeOffset="160852.6184">9902 8604 1825 0,'0'0'40'0,"0"0"8"0,-3-2 1 0,3 2 3 0,0 0-41 0,0-3-11 16,-3 0 0-16,3 3 0 0,6 0 31 0,-6 0 4 16,0 0 1-16,9 3 0 0,3 0 1 0,3-1 1 15,-3 4 0-15,-1-4 0 0,7 1 1 0,0-1 0 16,0 4 0-16,3-1 0 0,-3 0-13 0,3-2-2 0,-4 2-1 0,4-2 0 15,-3 2-23-15,3 1 9 0,-3-4-9 0,3-2 0 16,-1 3 0-16,1-1 0 0,-3-2-12 0,0 3 3 16,3 0-121-16,-3-3-24 0,0-3-5 0</inkml:trace>
  <inkml:trace contextRef="#ctx0" brushRef="#br0" timeOffset="161199.1629">10741 8446 1162 0,'0'0'25'0,"-3"5"6"15,-3-3 1-15,3 4 1 0,-3-1-33 0,3 3 0 0,-2 0 0 0,-1 2 0 0,-3 1 69 0,3 0 7 16,3 2 2-16,0 3 0 0,-3 0-31 0,3 0-7 15,3-1 0-15,0-1-1 0,0-4-18 0,3 3-3 16,3 1-1-16,-3-6 0 0,6 0 7 0,0-1 0 16,-1-1 1-16,4-6 0 0,0 0 18 0,0 0 3 0,6-6 1 0,-6-1 0 15,3 1-4-15,0 1-1 0,-3-3 0 0,0-5 0 32,-4 2 1-32,1 1 0 0,0-4 0 0,-3 4 0 15,0-1 24-15,-3 1 5 0,-3-4 0 0,0 4 1 16,-3 2-20-16,0-3-4 0,-3 3-1 0,0 0 0 15,3 0-27-15,-6 3-5 0,1 0-2 0,-1 0 0 16,0 2-57-16,3 3-11 0,-3 0-2 0,3 3-709 16,-3 2-142-16</inkml:trace>
  <inkml:trace contextRef="#ctx0" brushRef="#br0" timeOffset="161536.4869">10655 9366 1954 0,'0'0'43'16,"0"0"9"-16,0 0 1 0,0 0 3 0,0 0-45 0,0 11-11 0,3-3 0 0,-3 2 0 16,0 4 62-16,0 1 10 0,0-1 3 0,3 4 0 15,-3 3-28-15,0-2-6 0,0 2-1 0,0 3 0 0,3-3-19 0,-3 3-4 16,0-3-1-16,0 0 0 0,3 3-16 0,-3-5 8 16,0 2-8-16,3-3 0 15,0-2-20-15,-3 0-12 0,6 0-1 0,-3-3-669 0,0-2-134 0</inkml:trace>
  <inkml:trace contextRef="#ctx0" brushRef="#br0" timeOffset="162199.0784">11860 8811 1371 0,'0'0'30'0,"0"0"6"0,0 0 2 0,0 0 1 16,0 0-31-16,0 0-8 0,0 0 0 0,0 0 0 15,0 0 66-15,-2 8 12 0,2 0 2 0,0 2 1 16,0 1-8-16,-3 2-1 0,3 3-1 0,-3 0 0 16,3 5-15-16,-3 8-4 0,0 5 0 0,-3-2 0 0,3 0-8 0,-3 0-1 15,0-1-1-15,0 4 0 0,0-4-34 0,0-1-8 32,3 1 0-32,-6-2 0 0,3-2 0 0,0-3 0 15,0 0 0-15,-3-1 0 0,3-2 0 0,0 1 10 0,3-6-2 0,-3-1-8 16,3 1 8-16,0-2-8 0,-3-4 0 0,3-2 0 31,1 0-27-31,-1-3-12 0,0-2-2 0,3 0-1 16,-3-1-83-16,3-4-17 0,0-1-3 0,-3-2-658 0</inkml:trace>
  <inkml:trace contextRef="#ctx0" brushRef="#br0" timeOffset="162520.9974">11456 8768 1854 0,'0'0'40'0,"0"0"9"0,0 0 2 0,6 0 1 0,0-2-41 0,3 2-11 0,-4 0 0 0,7 0 0 16,0 0 38-16,3 0 6 0,0 0 0 0,3 2 1 16,0-2-9-16,6 0-1 0,2 0-1 0,-2 0 0 15,0 3-8-15,3-3-2 0,3 0 0 0,2 0 0 16,1 0-12-16,-3 0-2 0,0 0-1 0,-1 0 0 16,-2-3-9-16,0 3 0 0,-3-2 0 0,2 2 0 15,-5-3-51-15,3 0-12 0,-3 1-2 0</inkml:trace>
  <inkml:trace contextRef="#ctx0" brushRef="#br0" timeOffset="162821.0342">12474 8446 1562 0,'0'0'34'0,"0"7"7"0,0 7 2 0,0-4 1 0,3 3-35 0,-3 3-9 0,0 0 0 0,3 5 0 16,-3 1 72-16,0-1 12 0,-3 0 2 0,6 0 1 15,-3 0-40-15,0 0-8 0,-3-5-2 0,3 3 0 16,0-3-20-16,0 0-4 0,3-1-1 0,0-1 0 15,-3-4-109 1,0 3-23-16,3-2-4 0</inkml:trace>
  <inkml:trace contextRef="#ctx0" brushRef="#br0" timeOffset="163353.384">12369 9607 2098 0,'0'0'46'0,"0"0"10"0,3-5 1 0,0-1 3 0,3 1-48 0,0-3-12 0,3 0 0 0,0 0 0 16,3 0 33-16,-3 0 5 0,3 3 1 0,-3-3 0 15,6 3-21-15,-6 0-4 0,3 2-1 0,-3 0 0 32,2 3-13-32,-5 0 8 0,3 3-8 0,-3 2 0 0,0 1 8 0,0-1-8 15,0-2 0-15,-3 2 9 0,0 3-1 0,-3 2-8 16,0 4 12-16,0-1-4 0,-3 0-8 0,-3 0 0 15,0 3 0-15,-3-3 8 0,0 3-8 0,0-3 0 16,-5 1 0-16,2 2 0 0,0-3 0 0,-3-3 0 16,0 4 0-16,0-4 0 0,0 3 0 0,0-5 0 15,0 0 0-15,1 3 8 0,-4-6 6 0,6 0 1 0,3 1 0 0,3-4 0 16,-3 1-2-16,3 0 0 0,3-1 0 0,-3-2 0 16,6 0 11-16,-3-2 3 0,3-1 0 0,0 3 0 15,0 0-8-15,9-3-2 0,0 1 0 0,0-4 0 16,3 4-17-16,3-3 8 0,0-1-8 0,-4 4 0 15,1-4 14-15,3 4-4 0,0-1-1 0,-3 0 0 16,0 1-9-16,0-1 0 0,3 0 0 0,0 1 0 16,-1 2-51-16,1-3-2 15,3 0-1-15,0 1-695 0,3-1-139 0</inkml:trace>
  <inkml:trace contextRef="#ctx0" brushRef="#br0" timeOffset="164168.9667">13435 8819 1340 0,'6'-11'38'0,"-6"11"8"0,3-5-37 0,0-3-9 0,0 2 0 0,3 1 0 16,-6 0 65-16,3 0 11 0,-3 5 3 0,6-3 0 15,-6 3 8-15,0 0 1 0,0 0 1 0,3 5 0 0,3 3-17 0,-3 5-3 16,-3 1-1-16,3 7 0 0,0 0-20 0,0 5-5 15,-3 6-1-15,-3 3 0 0,3 2-14 0,-3 0-4 16,0 2 0-16,-3 4 0 0,-3-4 4 0,3 4 1 16,-3-4 0-16,3 1 0 0,0-3-29 0,0 0 8 15,0 0-8-15,0-2 0 0,3-4 0 0,0-2-15 16,0-2 3-16,0-1 1 16,3-2-1-16,-3-3-1 0,3-2 0 0,0-1 0 15,0-4-25-15,0-4-5 0,3-2-1 0,-3 0 0 16,0-8-111-16,0 0-22 0,0 0-5 0,0 0-1 15</inkml:trace>
  <inkml:trace contextRef="#ctx0" brushRef="#br0" timeOffset="164453.6721">13096 8771 1782 0,'0'0'39'0,"0"0"8"0,0 0 1 0,0 0 3 0,9-3-41 0,-9 3-10 15,12 0 0-15,2 0 0 0,4 0 57 0,0 3 10 16,0 0 1-16,0-1 1 0,3 1-6 0,3 0-2 16,-1-1 0-16,4 1 0 0,0-1-23 0,0 1-5 15,3-3-1-15,-1 0 0 0,-2 0-19 0,3 0-4 31,0 0-1-31,-1 0 0 0,1 0-8 0,0 0-16 0,-3 0 4 0,2 0 1 16,-2 0-143-16,0-3-29 0,-3 1-5 0</inkml:trace>
  <inkml:trace contextRef="#ctx0" brushRef="#br0" timeOffset="164969.4253">14191 8567 1566 0,'0'0'34'0,"0"0"7"0,0-5 2 0,0 5 1 0,3-5-35 0,-3 5-9 16,3-6 0-16,0 1 0 0,3 0 69 0,3 2 12 16,0-2 3-16,0 0 0 0,3 2-32 0,-3 0-7 15,3 1-1-15,-1-1 0 0,1 0-24 0,3 3-4 0,-3-2-2 0,3 2 0 16,-3 2 0-16,-3 1 0 0,0-3 0 0,0 5 0 16,-3-2-2-16,0 2 0 0,0 3 0 0,0-3 0 15,-1 3 8-15,-2 3 0 0,-3 0 1 0,0-1 0 16,-3 3-13-16,1 1-8 0,-4-1 10 0,-3 3-10 15,0 0 8-15,-3 2-8 0,0 1 0 0,-3-1 9 0,0-2-9 16,0 0 0-16,0 2 0 0,0-4 0 0,1-1 8 0,-1-3-8 16,0 4 12-16,3-1-4 0,0-5-8 0,0 2 0 0,0-2 0 15,3-2 0-15,-3 2 0 0,6-6 0 0,-3 1 0 0,1-1-11 16,5 1 11-16,3-3 0 0,-3 3 0 0,3-3 0 16,0 0 12-16,0 0-1 0,0 0-1 0,12 0 0 15,-4 0-10-15,4-3 0 0,0-2 9 0,6 5-9 31,-6 0 0-31,3 0 8 0,0 0-8 0,0 0 0 0,0 0 0 16,-4 0-16-16,1 2 2 0,3 1 1 16,0 0-84-16,-3-3-17 0,3 0-3 0,-3 2-787 15</inkml:trace>
  <inkml:trace contextRef="#ctx0" brushRef="#br0" timeOffset="165553.8311">14328 9578 1578 0,'0'0'44'0,"0"0"12"15,0 0-45-15,0 0-11 0,0 0 0 0,0 0 0 16,0 0 76-16,0 0 12 0,0 0 4 0,0 0 0 0,-3 3-33 15,0 2-7-15,0-2 0 0,0 2-1 0,0-3-19 0,0 4-3 16,0 2-1-16,0-3 0 0,0 6 1 0,3-6 0 16,0 3 0-16,0 0 0 0,0 0-5 0,0 0-2 0,0-8 0 0,3 8 0 15,0 2-4-15,3-2-1 0,-6-8 0 0,6 8 0 16,0-3-7-16,3 3-2 0,-9-8 0 0,9 6 0 16,0-1-8-16,0-3 8 0,0-2-8 0,0 0 8 15,0 0-25-15,0-2-6 0,2-1-1 0,1 1 0 16,-3-4-44-16,3 1-10 15,0-3-2-15,-3 0-565 0,3-3-114 0</inkml:trace>
  <inkml:trace contextRef="#ctx0" brushRef="#br0" timeOffset="165738.5599">14519 9414 1624 0,'-9'13'46'0,"6"-5"10"0,0 5-45 0,0 3-11 0,0 3 0 0,-3 4 0 15,3 4 58-15,-3 2 10 0,6 0 1 0,-3 0 1 16,0 3 6-16,-3 0 2 0,-3-3 0 0,3 3 0 16,0-3-45-16,3 0-9 0,-3-5-1 0,-3-1-1 15,6 4-22-15,0-3-8 0,-3-6 0 0,3 1-952 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2T19:20:50.6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17269 8178 1378 0,'0'0'30'0,"0"0"6"0,0 0 2 0,0 0 2 16,0 0-32-16,-3-2-8 0,3 2 0 0,-3-3 0 16,-3 0 72-16,6 3 14 0,-3-5 2 0,3 5 1 15,-3-3-14-15,3 3-3 0,-3-5-1 0,3 5 0 0,0 0-16 16,0 0-3-16,0 0-1 0,0 0 0 16,0 0-20-16,0 0-4 0,0 0-1 0,0 0 0 0,0 0-11 0,0 0-3 0,0 0 0 0,0 0 0 15,0 0 0-15,0 0-1 0,3 8 0 0,3 0 0 16,-3 3-1-16,3-1 0 0,0 3 0 0,0 1 0 15,0-1-10-15,0 3 10 0,0-3-10 0,3 3 10 16,-3 0-10-16,5-3 0 0,-2 3 0 0,0 2 8 16,0-2 0-16,3 3-8 0,0 2 12 0,3-3-4 15,-3 4 0-15,3-1 0 0,-3-3 0 0,3 3 0 32,-1 3-8-32,1-3 0 0,-3 6 0 0,3-3 8 0,-3 2-8 0,0 1 0 15,0-1 0-15,-3 1 8 0,0-4-8 0,3 4 0 16,-1-1 0-16,-2 3 0 0,0-2 0 0,0-1 0 15,3-2 9-15,-3 3-9 0,0-1 0 0,3 0 0 0,-3 1 0 16,3-1 0-16,-3 1 0 0,3-3 8 0,-3 2-8 0,5 1 0 16,-2-1 0-16,3-2 0 0,0-3 0 0,0 3 8 15,3 0-8-15,0-1 0 0,0 4 0 0,-1-3 0 16,1 0 0-16,0-1 0 0,3 4 0 0,-3-1 8 0,0 1-8 16,0 2 0-16,-7-3 0 0,4 1 0 0,-3-1 0 0,-3-7 0 15,0 2 0-15,3 0 0 0,-3 0 0 0,0 3 0 16,-3-3 8-16,0 0-8 0,3 1 0 0,0 7 8 15,0-3-8-15,-1 3 0 0,1-2 0 16,0-1 8-16,3 1-8 0,-3-4 0 16,0 1 8-16,0 0-8 0,0 0 10 0,0 0-10 15,3-1 0-15,-3 1 0 0,0-3 0 0,0 3 0 16,3 0 0-16,-4-3 0 0,1 0 0 0,-3 3-10 16,3-3 10-16,0 3 0 0,0-3 10 0,-3 3-10 15,3-3 0-15,0 3 0 0,0-3 0 0,-3 3 0 16,6 0 0-16,-6 0 0 0,3 0 0 0,0-1 0 15,-1-1 0-15,-2 1 0 0,3-2 0 0,-3 1 0 0,6 1 0 0,-3-4 0 16,0 2 0-16,0 0 0 0,3 0 0 0,0-2 0 16,-3 2 0-16,0 3 0 0,3-3 8 0,-4 0-8 15,1 0 0-15,0 3 0 0,0-3 0 0,0 1 0 0,-3-1 0 0,3-3 0 16,0 3 0-16,0 1 0 0,0-4 0 0,0 1 9 16,0-1-9-16,-3 1 0 0,0-3 0 15,3 2 0-15,2 1 0 0,-2-3 0 0,-3 2 0 0,3 1 0 16,3-1 0-16,-3 1 0 0,0-1 0 0,0 1 0 0,-3-1 0 15,3 1 0-15,3-1 0 0,-6 3 0 0,3-2 0 0,0 2 0 16,0-2 0-16,-1-1 0 0,1 3 0 0,0-2 0 16,-3-1 0-16,3 1 0 0,0-1 0 0,-3 1 0 15,0-1 0-15,3 1 0 0,-3-1 9 0,3 1-9 32,-3-1 10-32,3 1-10 0,0 0 12 0,-3-1-3 0,3 3-1 0,-1-5 0 15,1 3-8-15,3-1 0 0,-6 3 0 0,3-2 0 16,0 2 0-16,0 0 8 0,0-2-8 0,0-1 12 15,0 1-12-15,3-1 0 16,-6 1 9-16,3-3-9 0,-3 2 0 0,3 1 9 0,2-3-9 0,1 2 0 16,3 1 9-16,0-1-9 0,-3-2 0 0,0 3 9 15,-3-1-9-15,3 1 0 0,0-1 0 0,0 1 0 0,-1-1 0 0,-2-2 0 16,3 3 0-16,-3-4 8 0,0 4-8 0,0 2 0 16,0-5 0-16,0 2 0 0,0-2 0 0,0 3 0 15,-3-3 0-15,3-3 0 0,0 3 0 0,-3 0 0 16,-3-3 0-16,2 0 0 0,1 0 0 0,-3 1 8 0,3-4-8 0,-3 1 0 15,0-1 0-15,-3-2 0 16,3 3 8-16,0-3-8 16,-3 0 16-16,0-3 2 0,0-5 0 0,3 5 0 15,-3-5-32-15,0 0-6 0,0 6-2 0,3-1 0 0,-3-5 2 16,0 0 1-16,0 0 0 0,0 0 0 16,0 0-15-16,0 0-3 0,0 0-1 0,0 0 0 15,0 0-14-15,0 0-2 0,-6-3-1 0,-3 1 0 16,-3-1 7-16,6-5 2 0,-5 5 0 0,-1-2 0 15,-3-3 17-15,0 3 3 0,3 0 1 0,-3-3 0 0,3 0 15 0,-6 0 10 0,1 0-12 0,2 0 12 16,-3-3 0-16,3 3 0 0,3-5 0 0,-3 3 0 16,-3-4 8-16,3 1 1 0,3-3 1 0,-2 3 0 15,-1 0 6-15,0 0 2 0,3-3 0 0,-3 0 0 16,0 3 10-16,3 2 3 0,0 0 0 0,0 1 0 16,0-1-8-16,1 3-2 0,-1 0 0 0,3 0 0 15,0 3-2-15,0 0-1 0,0 0 0 0,3 2 0 0,3 0-2 0,-3 1-1 16,3-1 0-16,3 3 0 0,0 0 1 0,0 0 0 15,0 0 0-15,0 0 0 0,0 0-8 0,6 8-8 16,6 3 11-16,0-4-11 0,0 4 0 0,3 2 0 0,3 0 0 16,-1 1 0-16,1 2 16 0,3-3-4 0,0 3-1 15,0 0 0-15,-6-1-20 0,2 1-4 16,1 0-1-16,6-3 0 16,-3 3 14-16,-3 0 0 0,0-3 0 0,0 1 0 15,-7-1 0-15,4-3 0 0,0 1 0 0,-3 0 0 0,0-3 0 16,0-1 0-16,-3 1 0 0,0-2 0 0,3-4 18 0,-6 1-3 15,3 2-1-15,-3-2 0 0,0-6 0 0,-6 3 0 16,0 0 0-16,8-5 0 0,-5 0-1 0,3-3 0 16,-3-3 0-16,-3 1 0 0,3-4 1 0,0-4 0 15,-6-1 0-15,3-4 0 0,-3-1-4 0,0-8-1 0,3 0 0 0,-6 0 0 16,0-2-9-16,3 0 8 0,-2-1-8 0,-1 4 8 16,3-1-8-16,-3 0 0 0,-3 0 0 0,6 6 8 15,-3-1-8-15,0 1 0 0,0 2 9 0,0 3-9 16,3 2 0-16,-3 1 9 0,0 2-9 0,0 0 0 15,0 8 0-15,3-2 0 0,-3 2 0 0,0 0-804 32,0 0-161-32</inkml:trace>
  <inkml:trace contextRef="#ctx0" brushRef="#br0" timeOffset="11233.5897">18468 12488 1350 0,'0'0'29'0,"0"0"7"0,0 0 0 0,0 0 3 0,6-2-31 0,-6 2-8 15,6-3 0-15,-6 3 0 0,3-5 85 0,3-1 16 16,-3 4 3-16,3-3 1 0,-6 5-12 0,0 0-2 16,0 0-1-16,0 0 0 15,0 0-14-15,0 0-2 0,0 0-1 0,0 0 0 16,0-6-29-16,0 6-5 0,0 0-2 0,0 0 0 16,-6-2-15-16,0 2-3 0,3 0-1 0,-6 2 0 15,3-2-6-15,-2 6-2 0,-4-4 0 0,-3 3 0 16,0-2 2-16,0 2 1 0,-3-2 0 0,-3 5 0 15,3-3 3-15,-2 3 1 0,-4-2 0 0,3 1 0 0,-3 1-1 16,0 3-1-16,0 0 0 0,1-1 0 0,-1 1-1 0,0 2 0 16,3 0 0-16,-3 0 0 0,1 1-14 0,-4 2 0 0,-3-1 8 0,-3 1-8 15,-2 3 0-15,-1-3 8 0,-3 0-8 0,0-1 0 16,-2 1 12-16,2-2-4 0,0-1-8 0,4 3 12 16,-1-1-12-16,-3 1 9 0,-2 0-9 0,-4 0 8 15,0-3 0-15,1 3-8 0,-7-3 12 0,6 1-4 16,1-1-8-16,2 3 0 0,0-3-10 0,-2 3 10 0,-4 0 0 0,1 0 18 31,-4 0-2-31,0-1-1 0,1 4-15 0,2-1 9 16,3-2-9-16,-2 3 8 0,5-1 1 0,-5 1 0 15,-4-3 0-15,0 2 0 0,1 1-9 0,-1-1 10 16,1-2-10-16,2 3 10 0,3 2-10 0,1-3 0 16,-4 1 9-16,12-6-9 0,-2 0 0 0,-4 1 0 0,-3-1 0 0,1 0 8 15,-1 3-8-15,0 0 0 0,1 0 0 0,-19 5 0 16,10-3 0-16,-1-2 0 0,3 3 0 0,1-3 0 15,-1 2 0-15,4-5 0 0,-4 3 0 0,3 0 0 16,1-3 0-16,2 1 0 0,0-1 0 0,4 0 8 16,-4-2-8-16,0 2 0 0,4-3 0 0,-4 1 0 0,3 2 0 0,-2 0 0 0,2-2 0 0,0 2 8 31,4 1-8-31,-1 1 0 0,0-1 0 0,1-1 0 0,-1 0 0 0,0 3 0 16,-2 0 0-16,-1 2 0 0,3-4-12 0,-2 1 2 0,2 1 1 0,0-2 0 15,0-1 9-15,4 3 0 0,-1-3 0 0,0 3 0 16,1-3 0-16,2 0 0 0,0 0 0 0,-3-5 0 15,7 3 0-15,-4 0 0 0,3-3 0 0,0 2 0 16,4-5 0-16,-4 6 0 0,3-3 0 0,0 0 0 31,3 0 0-31,1 0 0 0,-1 0 0 0,3-3 0 0,-3 3 0 0,3-3 0 16,0 3 0-16,1-3 0 0,-7 3 0 0,6-2 0 16,0-1 0-16,3 0 0 0,-3 3 0 0,7-3 0 15,-7 1 0-15,6-1 0 0,0-2 0 0,0-1 8 16,0-2-8-16,3 3 0 0,-3-3 10 0,6-3-2 0,-2 3-8 0,-1-2 12 15,0-1-12-15,3-2 0 0,0 2 0 0,-3 0 0 16,0 1 0-16,0-3 0 0,0-1 0 0,-3 4 0 16,1-4 0-16,2 1-12 0,-3 0 12 0,0 2-13 15,0-2 2-15,-3 2 1 0,0-2 0 0,-3 0 0 16,1 2 10-16,-4 0-10 0,-3 1 10 0,0-4-10 0,0 1 10 16,1 2 0-16,-4-2 0 0,0 0 0 0,0 2 0 15,4-2 0-15,-4 0 8 0,-6-1-8 0,3-2 12 0,-2 0-1 16,-1-2-1-16,-6 2 0 0,1-5-10 0,2 2 0 31,0-2 0-31,0 0 0 0,-2-1 9 0,2-2 0 0,-3 1 0 0,4-1 0 16,-1 0-9-16,-3 0 10 0,-2-3-10 0,-4 1 10 0,6-1-10 0,-2-2 0 0,-4 3 0 0,3-3 0 15,-2 2 0-15,2-2 0 0,1 0 0 0,-7 0 0 16,-6-3 0-16,7 0 0 0,-4 0 0 0,4 0 0 31,-1-5 0-31,0 0-9 0,1 3 9 0,-4-1 0 0,1 1 0 0,-4-3-8 16,1 2 8-16,2-2 0 0,-3 3 0 0,4-4 0 15,-4 4 11-15,1-3-11 0,-7 0 0 0,1-3 0 16,-1 0-10-16,4 3 10 0,-4-3 0 0,4 3 0 16,-1-2 0-16,1-1 0 0,-4 3 0 0,4-3 0 15,-4 6-10-15,3-4 10 0,4-1 0 0,-1 2 0 16,1-1 0-16,-4-1 0 0,1 2 0 0,-1 0 0 0,-2-1 0 0,-1 1 0 16,4-2 0-16,-1 4 0 0,-2-2-8 0,-1 5 8 15,-2-2 0-15,-1 2 0 0,7 0 0 0,-1 0 0 16,1 3 0-16,-4-3 0 0,-2 3-10 0,-1 3 10 0,1-4 0 15,2 4 0-15,4-3 0 0,-4 2 0 0,1 1 0 16,2-1 0-16,-2 3 0 0,-1-2 0 0,0-1 0 0,1 1 0 31,2 2 0-31,4 0 0 0,-4 0 0 0,-2 3 0 16,-4 0 0-16,7-1 0 0,8 1 0 0,-2 3 0 0,-7-4 9 0,4 4-9 16,2-1 0-16,3 3 0 0,1 0 0 0,-4-2 0 15,1 2 0-15,5 0 0 0,6 0 8 0,1 0-8 16,-1 0 0-16,0 0 9 0,10 3-9 0,-4-3 0 15,3 3 0-15,0-3 0 0,1 0 0 0,8 0 0 16,3-3 0-16,0 1 0 0,-6-1-9 0,7 1 9 0,8-1-8 0,-6-2 8 16,0 2-8-16,3 1 8 0,3-4-9 0,0 4 9 15,3-4-10-15,0 1 10 0,0 3-9 0,3-4 9 16,3 4-8-16,3-1 8 0,-2 1-9 0,2-1 9 16,5 6-10-16,1-3 10 0,6 3-14 0,0-1 3 15,0-2 1-15,6 6 0 0,12-4-3 0,-6 4-1 16,-7-1 0-16,10-2 0 0,6 2 0 0,0 1 0 0,-4-4 0 0,1 4 0 31,0-4 3-31,3 1 1 0,5 0 0 0,-2-1 0 16,-6 1 10-16,9 0 0 0,11 0 0 0,-2-3-8 15,2 0 8-15,-2 2-13 0,0-2 5 0,2-2 8 16,7 2-9-16,-4 0 9 0,-2-3 0 0,6 1 0 0,2-1 0 16,1 1 0-16,-4-1 10 0,4 1-2 0,-1-4-8 0,7 1-12 15,-1 2 4-15,1-2 0 0,-1 3 8 0,4-4 0 16,-7 1 0-16,10 0 0 0,-1-3 0 0,3 0 11 0,1 0-3 0,-1-2 0 15,1-1-8-15,2 1-11 16,0-1 3-16,1-2 0 0,-1 0 8 0,4 0 0 0,-4 0 0 0,3-3 0 16,4 0 0-16,-1 0 0 15,0 0 0-15,1 1-8 0,-4-1 8 0,1 3 0 16,5-6 0-16,-3 3 0 0,-2 0 0 0,2 1 0 0,0-4 0 0,1-2 0 0,2 3 0 0,0-3 0 16,-2 2 0-16,-1 1 0 0,3-3 0 0,1 2 17 15,-1 1-2-15,0-1-1 0,1 1-24 0,-1-1-5 16,3 1-1-16,-3-1 0 0,-2 1 16 0,2-1 0 15,0 1 0-15,1-3 0 0,-1 0 0 0,3 2 0 16,-5-2 0-16,-1 3 0 0,9-1 0 0,-5 3 0 16,-4-2 0-16,0 0 10 15,1 2-10-15,2-3 0 0,-3-2 0 0,1 3 0 16,-4-1 0-16,0 1 0 0,1-1 0 0,-1 1-11 16,3-3 11-16,-2 0 0 0,-4 0 0 0,4-1 0 15,-4 4 11-15,3 0 4 0,-2-1 1 0,-1 1 0 16,-2 2-16-16,-1 3 0 0,0-6 0 0,1 3 0 0,-1 3 0 15,-2-3 0-15,-4 1 0 0,-2 1 0 0,2-1 0 0,-2 4 0 16,-4-2 0-16,1 2 0 0,-4 1-8 0,1-1-5 16,-7 3-1-16,1 3 0 0,-4 0 14 0,-2 0 0 0,0 2 0 0,-1 1 0 15,-2-1 8-15,-6 3 4 0,-4 3 0 0,1-1 1 16,-6 1-13-16,-3 3-13 0,-4 2 2 0,-2-3 1 16,-3 3 10-16,0 0 8 0,-3 0-8 0,-3 3 11 15,-3-1-1-15,0-2 0 0,-3 3 0 0,-6-3 0 16,0 0 4-1,6 2 1-15,-6-2 0 0,0 0 0 0,0 0-1 0,0 0 0 16,0 0 0-16,0 0 0 0,-6 3-6 0,0 0 0 16,-3 2-8-16,0-2 12 0,0-1-12 0,-6 1-8 15,3-3 8-15,-3 0-13 0,-3 3-3 0,0-3 0 16,1 0 0-16,-7 0 0 0,-3-3 5 0,3 0 1 16,0 3 0-16,-2-2 0 0,-4-6 10 0,3 5-8 15,0 0 8-15,0 1-8 0,1-6 8 0,-1 0 0 0,0 0 0 0,0 0 0 16,3 3 0-16,-2-3 0 0,-4-3 8 0,0 3-8 15,6 0 8-15,-2 0-8 0,-4-2 10 0,3 5-10 16,0-6 0-16,-3 6 8 0,4-3-8 0,2 2 0 16,-3 1 0-16,6 3 11 0,-3-1-11 0,4 0 10 0,-1 1-10 15,-3 2 0-15,3-3 0 0,3 0 0 0,0 3 0 0,0 0 0 16,4 3 8-16,2-3-8 0,0 3 0 0,0-3 0 16,0-3 0-16,3 3 0 0,3 0-12 0,0 3 12 0,6-3-10 15,0 0 10-15,0 0-11 0,0 0 11 0,6 5-12 0,0 3 12 31,3-3-31-31,3 3 1 0,0-3 0 0,3 1 0 0,3 2 7 0,-1 0 2 0,4-3 0 0,3 0 0 16,3 3-1-16,0-3 0 0,2 3 0 0,4-2 0 31,0-1 6-31,3 0 2 0,-1-2 0 0,1 2 0 0,0 0 5 0,-1-2 1 16,-2 0 0-16,3-1 0 0,-3 1 8 0,2 2 0 16,1-2 0-16,-3 0-8 0,3-1 8 0,-1 1 0 15,1-1 0-15,-3-2 0 0,2 3 0 0,-2 0 8 16,-3 2-8-16,0-2 0 0,-3 2 13 0,-1 0-1 15,-2 1-1-15,0 2 0 0,-3-1 3 0,0-1 1 16,-4 2 0-16,-2 2 0 0,0-2 0 0,0 0 0 0,-3 0 0 0,-3 3 0 16,0 5 5-16,0-1 2 0,-6-1 0 0,0 2 0 15,-3-1 8-15,0 1 2 0,0 3 0 0,-3-1 0 16,-3 3-11-16,0 3-1 0,-3 0-1 0,-3 0 0 16,3 5-7-16,-3 0-2 0,-3 0 0 0,3 3 0 0,-2 0-10 15,-1 2 8-15,-3 3-8 0,3 3 8 0,-3-3-23 0,0 3-5 31,0-3 0-31,0 2-818 16,-2 4-163-16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2T19:13:47.6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4967 5024 1362 0,'0'0'38'0,"0"0"10"0,0 0-39 0,0 0-9 0,-3 3 0 0,3-3 0 0,0 0 66 0,0 0 11 16,0 0 3-16,0 0 0 0,0 0-21 0,0 0-4 16,0 0-1-16,0 0 0 0,0 0-27 0,6 0-6 15,3 3-1-15,0-1 0 0,3 1 5 0,-4-3 1 16,4 0 0-16,0-3 0 0,0 1-13 0,6-1-2 16,-3 0-1-16,3 1 0 0,0 2-10 0,-1 0 10 31,1-5-10-31,3 2 10 0,-3-2-10 0,0 5 12 0,3-6-12 0,0 6 12 15,-1-2-12-15,4 2 0 0,0-3 0 0,3 3-11 16,0-3 11-16,2 3 0 0,-5 3 0 0,6 0 0 16,0-3 8-16,-4 0-8 0,1 0 8 0,0 0-8 15,0 0 25-15,0 2 1 0,-7 4 0 0,4-6 0 16,0-3 9-16,-3-2 1 0,3 5 1 0,-3-6 0 0,-1 4-1 16,-2-1 0-16,3 0 0 0,-3 1 0 0,-3 2-11 0,-3 0-2 0,-12 0-1 0,0 0 0 15,12 0-13-15,-3 0-9 0,-3-3 12 0,0-2-12 16,2 5 0-16,-8 0 0 0,0 0 0 0,0 0-735 15,9-3-153-15</inkml:trace>
  <inkml:trace contextRef="#ctx0" brushRef="#br0" timeOffset="816.7592">6610 4929 1411 0,'0'0'31'0,"0"0"6"0,0-8 2 0,3 3 1 0,-3 0-32 0,0 5-8 0,0 0 0 0,0 0 0 15,3-6 29-15,-3 6 5 0,0 0 1 0,0 0 0 16,0 0-14-16,0 0-2 0,0 0-1 0,3 6 0 15,3-1-6-15,-3 6-2 0,0-4 0 0,0 4 0 0,0 0 7 16,0 2 2-16,-3-3 0 0,3 4 0 0,-6 2 1 0,3-6 1 16,0 3 0-16,0 1 0 0,0 1 1 0,-3 4 0 31,3-6 0-31,-6 3 0 0,6 0 6 0,-3 3 2 0,3-6 0 0,-3-3 0 16,3 1-2-16,0-3-1 0,-3 0 0 15,3-8 0-15,0 0 2 0,0 0 1 0,0 0 0 0,0 0 0 16,0 0-7-16,0 0-2 0,0 0 0 0,0 0 0 15,0-3-2-15,-3 0-1 0,3-2 0 0,3 0 0 16,0-3-6-16,-3 0-2 0,3-3 0 0,-3 1 0 16,0-1-1-16,3 1 0 0,0-6 0 0,0-3 0 0,0 1-9 0,0 2 0 15,0 0 9-15,0-2-9 0,-1-1 8 0,4 3-8 16,-3 0 8-16,0 0-8 0,0 3 0 0,0 3 0 16,3-1 0-16,0 0 8 0,-3 3-8 0,3 1 0 15,0 1 0-15,-3 1 0 0,0 0 0 0,0 2 0 16,-3 3 0-16,0 0 0 0,0 0 0 0,0 0-8 15,0 0 8-15,12 3-8 0,-12-3 8 0,12 2-10 0,0 4 10 0,0-4-10 16,-12-2 10-16,15 6-10 0,-6 1 10 0,2-1-10 16,1-1-23-16,0-2-5 15,-12-3-1-15,15 5 0 0,-3-2-64 0,3-1-13 0,0 1-2 0,-3-3-749 16</inkml:trace>
  <inkml:trace contextRef="#ctx0" brushRef="#br0" timeOffset="1201.3665">6928 4897 1037 0,'-6'-7'29'0,"6"7"7"0,-3 7-28 0,0 4-8 0,3-3 0 0,0 0 0 16,0 2 64-16,0-2 11 0,3 0 2 0,0-2 1 16,3 2-25-16,0 0-5 0,3-1 0 0,0-1-1 0,0-1-10 0,3 0-1 15,0-2-1-15,3 0 0 0,0-1-18 0,2-4-3 16,-2-1-1-16,0 0 0 0,0-5 5 0,0 3 1 15,-3-3 0-15,0 0 0 16,0 0 3-16,0 0 1 0,0 0 0 0,-9 3 0 0,0-3 4 0,-3-2 1 16,5 2 0-16,-8 0 0 0,-2-3-12 0,5 3-1 0,-3 3-1 0,-3 0 0 31,0-1 0-31,0 1 0 0,-3 0 0 0,0 2 0 16,0 0-6-16,-3 3-8 0,-3 6 11 0,3-4-11 15,0 1 0-15,0 5 0 0,0 0 0 0,1 3-12 16,5 2 12-16,-3 0-9 0,0 5 9 0,0-2-8 15,3 3 8-15,0 2 0 0,0 0 0 0,0 3 0 0,3-3 11 16,3-2-3-16,0-1 0 0,3-2 0 0,-3 3-8 0,6-3 0 16,3-3 9-16,3 0-9 0,-3-2 0 0,0-1 0 0,3-2 0 0,-1-3 0 31,4-2-33-31,3-3-5 0,-3-3-1 0,0 3-530 0,-3-5-107 0</inkml:trace>
  <inkml:trace contextRef="#ctx0" brushRef="#br0" timeOffset="1670.0226">7321 4937 1774 0,'0'0'39'0,"0"0"8"0,0 0 1 0,12 0 3 0,-3-5-41 0,0 0-10 0,-3-3 0 0,3-3 0 0,3 0 64 0,0-2 10 15,-3 0 2-15,3-3 1 0,-1 0-49 0,1-2-11 0,3-1-1 0,-6-2-1 32,3 0-5-32,-3-3-1 0,9 0 0 0,-6 0 0 0,-3-2-9 0,3 0 0 0,-1-1 9 0,-2 3-9 15,0 0 0-15,-3 3 8 0,0 0-8 0,-3 0 0 16,0 2 0-16,-6 4 0 0,-3-1 0 0,0 0 0 15,3 3 0-15,-3 2 0 0,-3 3 0 0,1 3-8 16,-1-1 8-16,0 4 0 0,0 4 0 0,0 4-8 16,-3 2 8-16,3 2-12 0,3 3 12 0,0 6-12 31,-3 2 1-31,0 6 0 0,3 4 0 0,0 4 0 0,0 2 11 0,0 3 0 16,0-1 10-16,0 1-10 0,1 0 15 0,2 2-3 15,-3-2-1-15,0-1 0 0,0 4 15 0,3-4 3 16,-3 4 1-16,0-4 0 0,-3-2-14 0,6-2-4 15,3-3 0-15,-3-1 0 0,0-2-12 0,3-2 9 16,0-6-9-16,3 0 8 0,0-2-8 0,0-3 0 16,0-3-12-16,3 0 12 0,0 0-52 0,0-2-4 15,0-3 0-15,3-6-584 0,0 4-118 0</inkml:trace>
  <inkml:trace contextRef="#ctx0" brushRef="#br0" timeOffset="2017.4276">7509 5067 1120 0,'0'0'32'0,"3"0"6"0,-3 0-30 0,9 8-8 0,-6 0 0 0,3-6 0 16,5 1 36-16,1 0 7 0,-3-6 1 0,3 0 0 16,3 1 7-16,-3-6 1 0,3 0 1 0,-3-3 0 31,0-2-25-31,0 2-4 0,3-4-2 0,-4 4 0 0,-5-2-1 0,0 2 0 15,3 1 0-15,-6-1 0 0,0 0-5 0,-3 1 0 16,-3-1-1-16,3 1 0 0,-3 2 8 0,-3 0 1 16,0 2 1-16,3 1 0 0,0 3 10 0,-3-1 1 15,-5 3 1-15,5 3 0 0,-3-1-2 0,0 6-1 16,3 3 0-16,-3 2 0 0,-3 3-22 0,6 0-4 16,0 2 0-16,0 1-8 0,0 5 13 0,3-3-4 0,3 0-1 0,3 3 0 15,0-6-8-15,-3 1 0 0,3-1 0 0,6-5 0 16,3 3-26-16,0-5-1 0,-3 2 0 15,6-5 0-15,2 0-62 0,-2-5-13 0,0-1-2 0,0-2-406 16,0-2-81-16</inkml:trace>
  <inkml:trace contextRef="#ctx0" brushRef="#br0" timeOffset="2317.6158">7899 4895 1112 0,'0'0'24'0,"0"8"6"0,-3 0 1 0,3-3 0 0,-6 3-31 0,3 0 0 0,3 2 0 0,0 4 0 15,-3-1 38-15,0 0 2 0,6-2 0 0,-3 2 0 16,0 3-28-16,0-3-12 0,3 3 10 0,0 0-10 16,0-3 22-16,-3 0-2 0,0 0 0 0,0-2 0 0,3 0 12 0,0-1 1 15,-3-4 1-15,0 1 0 0,0-1 27 0,0-6 6 16,0 0 1-16,-3 5 0 0,0 0 5 0,3-5 2 16,0 0 0-16,0 0 0 0,0-2-1 0,0-6 0 15,3 0 0-15,-3-3 0 0,3 3-33 0,0 0-6 16,0-5-2-16,0-3 0 0,3 0-13 0,0-2-2 15,-1-3-1-15,1 2 0 16,6-2 9-16,-3 5 2 0,0-2 0 0,0 4 0 16,0 4 8-16,0 2 3 0,6 0 0 0,-6 3 0 15,-3 2-39-15,6-2 0 0,3 2 0 0,-1 3 0 16,1 3-30-16,0-1-10 0,3 1-3 0,0 5-721 16,6-5-145-16</inkml:trace>
  <inkml:trace contextRef="#ctx0" brushRef="#br0" timeOffset="3155.768">8339 5099 1306 0,'0'0'28'0,"0"0"7"0,0 0 1 0,0 5 1 0,0-5-29 0,0 0-8 16,0 0 0-16,6 5 0 0,0-2 40 0,3-1 8 0,0-4 0 0,-3 2 1 15,3-6-23-15,0 4-5 0,3-6-1 0,-3 0 0 16,0 0-12-16,-1 0-8 0,1 3 8 0,0-6-8 16,-3 1 8-16,3 2-8 0,-3-3 8 0,0 1-8 15,-3-4 8-15,3 1-8 0,-6 0 10 0,0 0-10 16,0 5 20-16,-3 0-3 0,0 0 0 0,-3 2 0 15,3-1 23-15,-6 4 4 16,3-2 0-16,0 5 1 0,-3 0-10 0,0 2-3 16,4 1 0-16,-1 2 0 0,-3 3-19 0,0 3-4 15,0-1-1-15,3 4 0 0,0 1-8 0,0 1 0 16,0 3 0-16,0-1-11 0,0 1 11 0,3 2 0 16,0-8 0-16,3 6 0 0,0-6 0 0,3 3 0 15,0-3 0-15,0-2 0 0,0-1 0 0,-3-10-12 16,9 8 12-16,-9-8-12 0,9 8-12 0,-9-8-4 0,15 5 0 15,-3-5 0-15,0 0-12 0,-1-5-2 0,1 0-1 0,-3 0 0 16,3-3 18-16,-3 2 3 0,0-2 1 0,0 0 0 16,-3 3 21-16,0 0-9 0,-6 5 9 0,0 0 0 15,9-3-8-15,-9 3 8 0,0 0 0 0,0 0 0 16,0 0 20-16,0 0 12 0,9 11 1 0,-9-11 1 0,9 8 7 0,-9-8 2 16,0 0 0-16,6 10 0 0,-6-10-2 0,0 0 0 15,0 0 0-15,0 0 0 0,0 0 7 0,0 0 0 0,0 0 1 0,12-2 0 16,-1-4 3-16,-2-2 1 0,0-2 0 0,0-3 0 15,0 5-13-15,3-11-2 0,0-2-1 0,-3 0 0 16,0 2-3-16,0 3-1 0,3-2 0 0,-3 2 0 16,-3 3-21-16,3 2-12 0,-4 1 12 0,1 4-12 31,0-2 0-31,0 6 0 0,-6 2 0 0,0 0 0 0,6-3 0 0,-6 3-9 16,0 0 9-16,0 0-8 0,6 11 8 0,0-1-10 15,-3 1 10-15,-3-1-10 0,3 4 10 0,-3-1 0 16,0 3 0-16,-3 2-8 0,0-4-3 0,0-1 0 15,0-3 0-15,3 1 0 16,-3 0-40-16,3-1-8 0,3 1-1 0,0-1-1 16,0-2-133-16,0 3-26 0,3-6-6 0</inkml:trace>
  <inkml:trace contextRef="#ctx0" brushRef="#br0" timeOffset="3634.3944">8949 4948 1332 0,'0'0'29'0,"0"0"7"0,0-6 0 0,0 1 1 0,-3 0-29 0,0 0-8 0,0-1 0 0,-2 1 0 16,2 0 89-16,-3-1 17 0,3 1 3 0,0 2 1 15,0 1-39-15,-3-1-8 0,3 1-2 0,-3-1 0 16,6 3-21-16,-6 3-4 0,-3-1 0 0,3 1-1 16,0 2-15-16,-3 3-4 0,0-3 0 0,3 6 0 15,0-3-3-15,0 2-1 0,0 4 0 0,0-1 0 16,0 3-4-16,3 0 0 0,3 2-8 0,-3-2 12 0,3 3-12 0,3-6 0 15,3 0 8-15,0 0-8 16,0 0 0-16,3-2 0 0,0 0 0 0,0-1 0 16,3-4 0-16,3-1-10 0,3 0 10 0,0-2-8 0,-1-3 8 0,1-3 0 0,0 0 0 0,3 1 0 15,0-3 0-15,0-3 0 0,0-3 0 0,-4 0-8 16,1 3 8-16,0-5 0 0,-3-3 0 0,0 0 0 16,-3 3 0-16,-3 3-10 0,0-1 10 0,-3-2-10 15,0 2 10-15,-3 1-12 0,-3-1 12 0,0 3-12 16,0 0 12-16,-6 0 0 0,0 0 8 0,0 6-8 15,-3-1 0-15,3 0 0 0,-3 3 0 0,-3 3 0 16,3 2 0-16,0 1 0 0,-3 2 0 0,0 2-8 16,0 3 8-16,3 1-10 0,0-1 10 0,4 5-10 15,-4-2 10-15,6 5 9 16,3 1-1-16,0-1-8 0,3 0 19 0,3-3-3 0,-3 1-1 0,5-6 0 16,4 0-15-16,0 1 0 0,0-1 8 0,3-5-8 15,0 2 0-15,3-4 0 0,-3 2 0 0,0-3 0 16,2-2 0-16,-2-1 8 0,0-4-8 0,0-1 0 15,3-2 8-15,-6-1-8 0,3 1 0 0,-6 2-654 16,3 1-135-16</inkml:trace>
  <inkml:trace contextRef="#ctx0" brushRef="#br0" timeOffset="4412.523">10286 4813 2142 0,'0'-16'60'0,"3"8"15"0,0-3-60 0,0-2-15 16,0-3 0-16,0 0 0 0,0-2 60 0,0-3 10 0,-3 2 2 0,0-2 0 15,3 0-38-15,-3 5-7 0,0-3-2 0,0 4 0 16,0-4-4-16,-3 1-1 0,0-4 0 0,-3 7 0 16,3-4-11-16,-6-2-9 0,0 2 12 0,0 1-12 15,0-1 8-15,-3 6-8 0,0-3 0 0,0 6 0 16,0-1 14-16,-2 3-1 0,-1 3 0 0,3-1 0 31,0 6-2-31,0 3-1 0,-3 2 0 0,3 3 0 0,0 3-10 0,0 2-14 16,0 3 3-16,1 5 1 0,2 3 1 0,-3 2 0 15,6 4 0-15,0 1 0 0,0 1 9 0,0 5-8 16,3-2 8-16,-3 2-8 0,3 0 8 0,3-3 0 16,-3 0 0-16,0-2 0 0,3-3 0 0,-3 3-8 15,0 0 8-15,0-3 0 0,0-3-9 0,0 1 9 16,0 2-10-16,0-3 10 0,0 1-24 0,0-3 0 15,0-1 1-15,3-1 0 16,-6-7-17-16,3 4-3 0,3-3-1 0,0-3 0 16,0-2-36-16,0-1-8 0,-3-4-2 0,3-6 0 15,0 0-51-15,0 0-11 0,-6 2-1 0</inkml:trace>
  <inkml:trace contextRef="#ctx0" brushRef="#br0" timeOffset="5019.6546">9792 5091 1130 0,'0'0'24'0,"-3"0"6"0,0-3 1 0,-3 0 1 0,3 1-32 0,0-4 0 0,0-2 0 0,3 0 0 16,3 1 76-16,0-1 9 0,3 0 2 0,0 0 0 15,6 0-1-15,3-3 0 0,-1-5 0 0,-2 3 0 16,6 0-8-16,0 0-2 0,3 2 0 0,3 3 0 16,-3-2-36-16,-1 7-7 0,4-2-1 0,-3 5-1 31,0 2-31-31,0 1 0 0,-3 2-11 0,2 3 11 16,1-3-16-16,-6 6 4 0,3 0 0 0,0 2 1 0,-3-3-11 0,0 6-2 15,0 0-1-15,-4 0 0 0,1 0 12 0,-3-3 2 16,0 0 1-16,0-2 0 0,-3-3 10 0,0 2 0 15,3-2 0-15,-3 0 0 0,-3 0 59 0,3 0 7 16,-6-8 2-16,0 0 0 0,6 6-52 0,3-6-16 16,-3 0 10-16,0-6-10 0,3 1-34 0,-3-3-12 0,-1 0-2 15,4-5-1-15,3 0 49 0,-3-3 0 0,0 0 9 0,-3 3-1 16,0-3 1-16,0 3 0 0,3-3 0 0,-3 2 0 16,-3 1-9-16,3 0 0 0,0 2 0 0,-3 3 0 15,0-5 0-15,0 5 8 0,0 0-8 0,-3 3 8 16,3 0-8-16,-6-1 8 0,3 1-8 0,0 5 8 15,0 0 3-15,-6 0 0 16,-3 0 0-16,3 3 0 0,-3-1 2 0,3 4 1 0,-3-1 0 0,0 3 0 16,0 5-14-16,0 0 9 0,0 3-9 0,0 0 8 15,0 0-8-15,4 3 0 0,-4-1 0 0,3 1 0 16,3 2 0-16,0 0 0 0,0-3 0 0,0-2 0 16,6 0 0-16,3-3 0 0,-3 1 0 0,3-1-11 15,0-3 11-15,-1 1-10 0,1-3 10 0,3 0-10 16,-3-5 10-16,3 2-8 0,0-5 8 0,-9 0-8 0,0 0 8 0,9-5 0 15,3-1 8-15,0 1-8 0,-3-6 8 0,0 3-8 16,0-2 10-16,-3-3-10 0,0 2 12 0,-3 1-4 16,0-4-8-16,3 4 12 0,-1-1-12 0,-5 1 0 15,0 2 8-15,3 2-8 0,-3-2 0 0,0 8 0 16,0 0 0-16,0 0 0 0,0 0 0 0,0 0 0 16,0 0 0-16,0 0 0 0,-3 3-12 0,3-3 12 0,6 11-12 0,-6-3 12 15,6 2-12-15,-3-2 4 0,0 3 8 0,0-1-13 16,3-2-14-1,0 3-2-15,-3-1-1 0,6-2 0 0,-3-2-37 0,0-4-7 0,-6-2-2 0,9 5-496 16,0-2-99-16</inkml:trace>
  <inkml:trace contextRef="#ctx0" brushRef="#br0" timeOffset="5835.0617">10688 4966 1130 0,'0'0'32'0,"0"8"8"0,3 3-32 0,-3 5-8 0,0 2 0 0,0 1 0 0,3-1 56 0,0 1 9 15,-3-1 3-15,0-2 0 0,0 0-10 0,0 3-2 16,0-6 0-16,-3 3 0 0,3-6 10 0,0 1 2 16,0-3 0-16,0 0 0 0,0 0-3 0,0-8 0 15,0 0 0-15,0 0 0 0,0 0-9 0,0 0-3 16,0 0 0-16,0 0 0 0,6-6-13 0,-3 1-2 15,0-6-1-15,0 1 0 16,3-1-21-16,-1-2-5 0,1-5-1 0,0 2 0 16,0 0-10-16,0-3 0 0,0 1 0 0,3 2 8 15,-6 3-8-15,3-3 0 0,0 3 0 0,-3 5 0 16,0 0-10-16,0 2 10 0,3 1-13 0,-6 5 5 16,6 0 8-16,-6 0-12 0,0 0 12 0,6 8-12 15,3 3 0-15,-3 2-1 0,-3-3 0 0,0 1 0 16,0 5 13-16,3-3 0 0,-6 0-10 0,0-2 10 0,0-1 0 0,3 4 0 0,-3-4 0 0,0-2 0 31,0 0 0-31,0-8 0 0,0 0 0 0,0 8 0 0,0-8 0 16,0 0 10-16,0 0-2 0,0 0-8 0,0 0 24 0,0 0-1 0,0 0-1 0,6-3 0 15,-1 1-6-15,-2-3-2 0,0-3 0 0,0-3 0 16,0-2-2-16,0 0 0 0,0-1 0 0,-3-2 0 16,0 3-3-16,3 0-1 0,3-3 0 0,-3 3 0 0,0 0-8 15,0-1 0-15,3 4 0 0,0-1 0 0,0 3-9 0,-3-2 9 16,0 4 0-16,3 1 0 0,0 0-12 0,-6 5 12 15,0 0-12-15,6-3 12 0,3 6-14 0,-3-1 4 16,-6-2 1-16,0 0 0 0,9 6 9 0,-3-1-12 16,3 0 12-16,-3 1-12 0,-4-1 0 0,4 0 0 31,0-2 0-31,3 2 0 0,-3 0-4 0,0 1-2 0,-6-6 0 0,6 2 0 16,0 1-6-16,3 0 0 0,-3-1-1 0,0 4 0 15,3-1-3-15,-3-2-1 0,0 2 0 16,0 0 0-16,0 0-1 0,3 3 0 0,-3 3 0 15,-3 0 0-15,6-4 11 0,-7 4 3 0,4-3 0 0,0-3 0 16,-3 1 8-16,3-1 8 0,0-2-12 0,-3-1 12 16,-3-2 0-16,6 0 0 0,-6 0 0 0,9-2 0 0,-3-1 0 0,0 0 0 0,0-7 0 0,0-1 0 15,0 3 0-15,0-2 0 0,0-1 9 0,3 0-9 16,-3 1 12-16,0-3-4 0,-3-3 0 0,3 0 0 16,-3 0-8-16,0 3 12 0,-1-6-12 0,1 6 12 15,-3-3-12-15,-3 0 0 0,1 0 0 0,-1 3 8 16,-3 0 4-16,0 2 0 0,0 1 0 0,0 2 0 31,0 0 15-31,-3 3 3 0,3 2 1 0,0 3 0 0,3 3-9 16,3-3-2-16,-6 5 0 0,0 3 0 0,3 5-20 0,0-2 8 15,3 4-8-15,3-1 0 0,3 2 0 0,-3-1 0 16,6 1 0-16,0 0 0 0,0 3 0 0,3-3 0 16,0-1 0-16,5 1-8 15,1-5-136-15,-3 2-28 0,3-2-4 0</inkml:trace>
  <inkml:trace contextRef="#ctx0" brushRef="#br0" timeOffset="6535.321">10069 5175 806 0,'-3'13'23'0,"3"-5"5"0,-3 6-28 0,3-1 0 0,0-3 0 0,0 1 0 15,0 0 106-15,0-1 16 0,0-10 3 0,0 0 1 16,3 8-29-16,-3-8-5 0,0 0-2 0,0 0 0 16,6 5-1-16,-6-5 0 0,0 0 0 0,0 0 0 15,6-2-1-15,-6 2 0 0,2-8 0 0,1 3 0 16,0-6-18-16,0 0-4 0,0 3-1 0,-3-2 0 15,0-3-14-15,0-1-3 0,3-1-1 0,-3-1 0 16,0-3-4-16,0 1-1 0,3-4 0 0,0 4 0 16,-3-3-14-16,3 2-4 0,0 3 0 0,0-2 0 15,3 5-13-15,-3-3-3 0,3 0-8 0,0 3 12 16,3 2-12-16,-3 0 0 0,3 4 0 0,0-4 0 0,0 0 0 16,0 3 0-16,0 1 0 0,3 1 0 0,-4 1-9 0,1 2 9 0,0-2-13 0,3 5 5 15,-3-3-17-15,3 1-3 16,0 2-1-16,0 0 0 0,0 0-18 0,-3 0-3 15,3 0-1-15,0 0 0 0,-1 0-23 0,1 0-5 0,0 0-1 16,-3 0 0-16,0 2-113 0,0 1-23 0,-3-3-5 0</inkml:trace>
  <inkml:trace contextRef="#ctx0" brushRef="#br0" timeOffset="7736.3402">12099 4908 1306 0,'0'0'28'0,"0"0"7"0,-6 0 1 0,0-3 1 0,0 3-29 0,-3-2-8 15,3-1 0-15,0 3 0 0,-3-3 19 0,3 6 2 16,0 0 1-16,-3-1 0 0,3 4-8 0,0-1-2 16,0 3 0-16,0 0 0 0,0 2 3 0,3 4 0 0,0-1 0 0,-3 3 0 15,3 5-15-15,3-3 0 16,0-2 8-16,3 3-8 0,-3-3 0 0,3 0 0 15,0-3 0-15,3-3 0 16,-3-2 8-16,3-2 0 0,0-1-8 0,-3-5 12 16,6 0 35-16,0-3 6 0,-3-5 2 0,3 3 0 0,0-6 6 15,0 1 2-15,0-3 0 0,0-1 0 0,0 1-14 0,-3 0-2 16,0 0-1-16,-3 0 0 0,2 2-18 0,-2 0-3 16,0 1-1-16,-3-1 0 0,3 6-6 0,0-3-2 15,-3 8 0-15,0-5 0 0,0 2-8 0,0 3-8 16,0 0 12-16,0 0-12 0,3-5 0 0,-3 5 0 0,9-3 0 0,-3 0-12 31,-3-5 0-31,6 1 0 0,3-4 0 0,3 0 0 0,0 1-8 16,0-3 0-16,3-3-1 0,-1-3 0 0,1-2 2 0,3 0 1 0,-6-3 0 0,6-2 0 0,-3-4 18 15,0-1 0-15,-4-1-8 0,1 0 8 0,-3-2 0 0,-3 2 0 16,0 0 8-16,-6 1-8 0,0 1 8 0,0 1-8 31,-3 0 0-31,0 3 0 0,-3-3 0 0,3 5 0 0,-3 0 0 16,3 3 0-16,-3 2 0 0,0 4 0 0,0 1 0 0,3 6 0 15,0 6 0-15,0 2 0 0,0 0 9 0,0 0-9 16,-3 8 0-16,0 8 8 0,-3-1-8 0,0 7 0 16,3 1 0-16,0 4 0 0,-3-1-9 0,0 6 9 15,0 2-9-15,3 9 9 0,0 2 0 0,-2 2-9 16,-4 6 9-16,3-2 0 0,0-4 0 0,0 3 0 16,3 1 0-16,-3 2 0 0,3-3 0 0,0 3 0 0,3-3 0 0,-3 0-12 15,3-5 12-15,3-2-12 0,0-4 12 0,3-4-12 16,-3-3 12-16,3-1-12 0,0-4-7 0,3-1-1 15,0-2-1-15,-4-8 0 16,1 0-4-16,0-6-1 0,3 1 0 0,-3-6 0 0,3-7 16 0,0-4 10 16,-3 1-12-16,0-6 12 0,0 1 11 0,0-3 9 0,-6-3 1 0,3 0 1 15,-3-3 34-15,-3 1 8 0,0-1 0 0,-3 1 1 16,0 2-9-16,-3-3-1 0,0 6-1 0,0 0 0 16,0 0-23-16,0 2-5 0,-2 0-1 0,2 1 0 15,0 2-36-15,-3 0-7 0,6 0-2 0,-3 3-1040 16</inkml:trace>
  <inkml:trace contextRef="#ctx0" brushRef="#br0" timeOffset="8905.5194">13724 4268 1263 0,'0'0'28'0,"0"0"5"0,0 8 2 0,0 0 1 0,0 2-36 0,-3 6 0 0,0-3 0 0,0 8 0 16,0 1 25-16,3 1-1 0,-3 7-1 0,3-1 0 15,-6 2-4-15,6 1-1 0,-3 3 0 0,3 2 0 16,-3-3 0-16,0-2 0 0,0-1 0 0,0 1 0 16,-3-3 15-16,3 0 3 0,-3-5 1 0,3 3 0 0,-3-6-5 0,3 0 0 15,0 0-1-15,0-2 0 0,0-6 3 0,3 0 1 16,-3 0 0-16,3-5 0 0,0 0-6 0,0-5-1 0,0-3 0 16,0 0 0-16,9 3-11 0,-3-3-2 0,3-3-1 0,0-2 0 15,3-1-6-15,-3-2 0 0,6-2-8 0,-3 2 12 16,0 0-12-16,0 0 0 0,2 0 0 0,-2 3 0 31,0 0 0-31,0 5-10 0,3-3 10 0,-3 6-8 16,0 2 8-16,0 3-13 0,3 0 5 0,-3 5 8 15,-1-3-12-15,1 6 12 0,-6 0-12 0,3 3 12 0,-3-1 0 16,0 1 0-16,-6-3 0 0,0 0 0 0,0 2 0 0,-3-2 0 16,0 0 12-16,-3 0-4 0,-3-3 39 0,0 3 7 15,-3-3 2-15,1 0 0 0,2 0 3 0,-6-5 1 16,3 3 0-16,0-3 0 0,3-3-28 0,-3 1-6 0,3-4-1 0,0-2 0 15,0 0-25-15,3 0 0 0,3-2-12 0,0-4 12 16,0-2-152 0,3 0-22-16,3-2-5 0</inkml:trace>
  <inkml:trace contextRef="#ctx0" brushRef="#br0" timeOffset="11577.3525">13096 4911 1584 0,'0'0'35'0,"0"0"7"0,-3-3 2 0,3 3 0 0,-3-3-36 0,3 3-8 15,0 0 0-15,0 0 0 0,0 0 31 0,-6 3 4 16,3 0 1-16,0 2 0 0,0 3-12 0,0-3-3 0,0 3 0 0,0-3 0 16,0 6-9-16,0-3-1 0,0 5-1 0,3 0 0 15,-3 3-2-15,0 3 0 0,3-1 0 0,-3 1 0 16,3 2-8-16,0-2 8 0,-3 2-8 0,3-3 8 16,0 1-8-16,-3-1 8 0,3-2-8 0,0-3 8 15,0-2 0-15,0 0 0 16,-3-4 0-16,3-1 0 0,-6-1 36 0,6-5 6 15,0 0 2-15,0 0 0 0,0 0-8 0,0 0 0 0,0 0-1 0,0 0 0 16,-3-5-19-16,3-1-4 0,0-1-1 0,0-1 0 16,0-3-8-16,3-2-2 0,-3 0 0 0,0-3 0 15,3 0-9-15,0 0 0 0,0 0-10 0,0-2 10 16,0-4 0-16,0 4 0 0,0-1 8 0,3 1-8 16,-3-1 0-16,3 1 0 0,-3-1 0 0,0 3 0 15,3 3 0-15,0 0 0 0,0 2 0 0,0 1 0 0,3 4 0 16,-3-1 0-16,0 1 0 0,0 4 0 0,2-4 0 15,1 6-9-15,-3 0 9 0,-6 0-8 0,0 0 8 0,15 3-13 16,-6 0 5-16,-9-3 8 0,12 5-24 0,-3-2 2 16,0 2 1-16,0-3 0 15,0 1-23-15,-3 0-5 0,0 2-1 0,0-2 0 16,3-1-60-16,-3 1-12 0,-1 2-2 0,1-2-664 0</inkml:trace>
  <inkml:trace contextRef="#ctx0" brushRef="#br0" timeOffset="11840.2013">13337 4956 1332 0,'0'0'29'0,"0"0"7"0,0 0 0 0,0 0 1 0,0 0-29 0,0 0-8 0,-6 5 0 0,3-2 0 16,3-3 62-16,-6 5 11 15,0 0 3-15,-3 3 0 0,0 0-40 0,6 3-8 16,-3-3-2-16,0 0 0 0,0 5 6 0,0 0 0 0,3 0 1 16,0 0 0-16,0 3-21 0,0 0-12 0,3 0 12 0,3 0-12 15,0-3 10-15,0 0-10 0,3 1 8 0,3-4-8 16,0 3 0-16,-3-5 8 0,6 0-8 0,-3-2 0 15,-3-1 8-15,3-2-8 0,3-3 8 0,-3 0-8 16,0-3 39-16,3-5 2 0,-4 3 1 0,1-3 0 16,-3-3-10-16,3 1-1 0,-3-6-1 0,0 2 0 0,0 1 12 15,0 0 2-15,-3-3 1 0,0 0 0 0,0 0-35 0,0 0-10 16,-6 3 0-16,3 0 0 16,-3-3-31-16,3 3-10 0,0 0-3 0,3 2-611 15,-3 1-122-15</inkml:trace>
  <inkml:trace contextRef="#ctx0" brushRef="#br0" timeOffset="12161.5012">13620 4942 1429 0,'-3'14'40'0,"0"-4"10"0,-3 1-40 0,3 2-10 16,0 6 0-16,0-1 0 0,0-2 78 0,0 2 14 15,-3 1 2-15,6 2 1 0,-3-2-50 0,0 2-9 16,-3-5-3-16,6 2 0 0,0-5-33 0,0 3 0 16,0-5 0-16,0 0-544 15,0-4-107-15</inkml:trace>
  <inkml:trace contextRef="#ctx0" brushRef="#br0" timeOffset="12724.4547">14030 5019 1378 0,'0'0'30'0,"0"0"6"0,0 0 2 0,0 0 2 0,0 0-32 0,-6 5-8 0,-2 1 0 0,5 2 0 0,0 0 15 0,0 2 1 16,0 1 1-16,0-3 0 0,0 2 15 0,3 4 2 0,0-1 1 0,3-3 0 15,-3 4-35-15,6-6 0 0,3 2 0 0,-4-2 0 16,7-3 0-16,-3 1-12 0,3-1 0 0,0-5 0 15,3 0 12-15,-3 0 12 0,0-3-3 0,0-2 0 16,0 0 39-16,0-3 7 0,-4 0 1 0,1-3 1 31,-3 3 21-31,0-2 4 0,-6-4 1 0,0 1 0 16,-3 0-15-16,0 2-4 0,-3 1 0 0,-3-3 0 16,1 5-33-16,-1-3-7 0,0 3-2 0,0-2 0 0,0 2-34 15,0 0-6-15,0 0-2 0,3 0 0 16,0 0-130-16,0 0-26 0,0 0-6 0</inkml:trace>
  <inkml:trace contextRef="#ctx0" brushRef="#br0" timeOffset="13058.7927">14295 4514 1292 0,'0'0'28'0,"0"0"7"0,0 0 1 0,0 0 0 0,0 0-36 0,0 0 0 0,0 0 0 0,0 8 0 0,0 2 67 0,3 1 6 15,-3 2 2-15,0 3 0 0,0 3-16 0,0-4-3 16,3 4-1-16,-3-1 0 0,0 6-19 0,0-3-3 16,0 3-1-16,-3 0 0 0,3-3-8 0,-3 0-1 0,0 3-1 0,0 0 0 15,-3 0 2-15,0 0 1 0,3-1 0 0,-2 1 0 16,-1 3-3-16,0-1-1 0,0 3 0 0,3-2 0 31,0-1-21-31,3 1 9 0,-3-4-9 0,3 1 0 16,3-3 8-16,0-2-8 0,0 2 0 0,3-8 0 0,3 1 9 15,-1-1-9-15,1-5 0 0,3 0 9 0,0 0-20 16,0-6-4-16,3 1-1 0,0 0 0 16,3-3-27-16,-3-3-5 0,0 0-2 0,-1 1 0 15,1-6-122-15,0 0-25 0,-3 0-5 0,3 0-1 0</inkml:trace>
  <inkml:trace contextRef="#ctx0" brushRef="#br0" timeOffset="13277.9339">14075 4831 1668 0,'0'0'47'0,"0"0"11"0,0 0-46 0,6 6-12 16,3-4 0-16,0 1 0 0,0-3 69 0,6 0 12 0,0 0 3 15,2 0 0-15,7-3 20 0,0-2 5 0,3 2 1 0,3-2 0 16,-1-3-24-16,1 3-5 0,3-1-1 0,3 1 0 15,-4 0-38-15,1 0-8 16,-3 2-2-16,0 0 0 0,-1 3-24 0,-2 0-8 0,0 0 0 0,-3 0-800 16,-3 0-164-16</inkml:trace>
  <inkml:trace contextRef="#ctx0" brushRef="#br0" timeOffset="53856.3962">4910 7363 1555 0,'-9'8'34'0,"9"-8"7"0,-6 6 2 0,3-4 1 15,-3 1-36-15,6-3-8 0,-3 5 0 0,3-5 0 0,-6 5 44 0,6 1 8 16,0-6 0-16,0 0 1 0,0 8-17 0,0-8-3 16,6 5-1-16,0 0 0 0,0-5 8 0,6 0 0 15,-3 3 1-15,6 0 0 0,0-3 7 0,3-3 0 16,3 0 1-16,-1 3 0 0,4-2-25 0,0-4-4 0,0 4-2 0,6-4 0 16,-1 1-18-16,1 2 0 0,0-2 8 0,0 0-8 15,-3 0 0-15,2-3 0 0,1 2-13 0,3 4-653 16,0-4-130-16</inkml:trace>
  <inkml:trace contextRef="#ctx0" brushRef="#br0" timeOffset="54407.9558">6404 7305 1450 0,'0'0'32'0,"0"13"6"0,0 1 2 0,0 4 1 0,0 3-33 0,0 0-8 0,3 3 0 0,-3 0 0 15,3 3 44-15,0-1 6 0,0 0 2 0,0 4 0 16,0-4-30-16,0 0-6 0,-3 4 0 0,0-1-1 16,0 0-3-16,0 0 0 0,0-3 0 0,0 1 0 0,0-1-12 0,0-5 11 15,0 1-11-15,0-1 10 0,-3 0-10 0,3-3 8 16,0-2-8-16,0 0 8 0,0-3-8 0,0-2 8 15,0 2-8-15,0-5 8 16,0 0-8-16,0-8 0 0,0 0-12 0,0 0-514 16,0 0-102-16</inkml:trace>
  <inkml:trace contextRef="#ctx0" brushRef="#br0" timeOffset="54742.0511">6422 7358 1548 0,'3'-13'34'0,"0"8"7"0,0-1 2 0,0-2 0 0,0 0-35 0,3 0-8 16,-3 3 0-16,6-3 0 0,-3 3 42 0,3-3 6 0,3 3 2 0,0 2 0 16,3 0-34-16,2 3-8 0,1-2 0 0,0 4-8 15,0 1 10-15,0 0-10 0,0 2 8 0,-3 0-8 16,3 1 10-16,-4 2-10 0,1-1 12 0,0 4-12 15,-3 0 23-15,0-1-3 0,-3 3 0 0,-3 1 0 0,0-1 2 0,-3 0 0 32,0 0 0-32,-3 1 0 0,-3-1 4 0,0-3 1 15,0 4 0-15,-3-4 0 0,-3 1 7 0,0 2 2 0,3 0 0 0,-6-2 0 16,0-1-8-16,-6 4 0 0,4-4-1 0,-1 1 0 16,0-6-14-16,0 0-2 0,0 1-1 15,3-4 0-15,0 4-10 0,0-6 0 0,0-3-10 0,0 0 10 31,7 1-67-31,-1-1-7 0,3-2-2 0,0-3-554 0,6-3-111 0</inkml:trace>
  <inkml:trace contextRef="#ctx0" brushRef="#br0" timeOffset="55042.4782">6756 7324 1411 0,'-6'10'31'0,"3"6"6"0,-3 3 2 0,3-1 1 0,-3 1-32 0,0-1-8 0,0 1 0 0,6-1 0 16,0-2 35-16,0 0 5 0,0-3 2 0,6 0 0 31,3-5-29-31,0-2-5 0,0-1-8 0,3-2 11 16,0-1-3-16,2-2-8 0,1-5 12 0,0-3-4 0,0-3 6 0,0 1 1 16,3-1 0-16,-6 1 0 0,0-6 17 0,2 0 4 15,-2 0 1-15,-3-2 0 0,-3 2 27 0,-3 2 6 16,0 1 1-16,-3 0 0 0,0 2-8 0,-3-2-2 15,-3 0 0-15,-3 0 0 0,0 0-17 16,1 2-4-16,-4-2-1 0,0 5 0 0,3 0-28 0,0 3-11 0,0-1 8 0,0 1-8 31,0 0-36-31,3 2-13 0,6 3-3 0,0 0-636 0,0 0-127 0</inkml:trace>
  <inkml:trace contextRef="#ctx0" brushRef="#br0" timeOffset="55573.7089">7092 7189 1396 0,'0'0'31'0,"-3"8"6"0,-3-3 2 0,0 3 0 0,-3 0-31 0,0 0-8 16,0 0 0-16,-3 0 0 0,4 2 62 0,-1 1 11 0,-3-3 3 0,3 0 0 15,0 0-38-15,3-3-7 0,0 6-2 0,6-1 0 16,-3 1-29-16,3-1 0 0,3-4 0 0,0 1 0 31,3 1 0-31,3 0-10 0,0-2 10 0,3 4-12 16,0 1 12-16,-1-1-10 0,1 1 10 0,0 0-10 0,3-3 10 0,-3 2 0 15,0 1 0-15,-3-1 0 0,3-2 0 0,-6 0 0 16,0 3 0-16,-3-3 0 0,0 0 0 0,0 0 16 16,-3-1-4-16,-3 1-1 0,-3-2 41 0,0 2 8 15,0-3 1-15,3 0 1 0,-3 3-8 0,-3-5-2 16,3 2 0-16,0 0 0 0,6-5-24 0,-3 3-4 0,-3-3-2 0,6 0 0 16,0 0-14-16,0 0-8 0,0 0 8 0,0 0-8 15,0 0 0-15,0 0 0 0,6-5-10 0,3-1 10 16,-3 4-18-16,3-3 3 0,3-3 1 0,0 0 0 31,0 0-11-31,-1 0-3 0,7-3 0 0,3 1 0 16,-3-4-8-16,-3 1-1 0,3 0-1 0,0-3 0 0,-1 0 21 0,-2 0 4 15,-3 0 1-15,-3 3 0 0,3-3 12 0,-3 3 0 16,-6-3 0-16,-3-2 0 0,0-1 15 0,0 6-1 0,-3 2 0 0,-6 1 0 16,0-1 23-16,3 3 5 0,0 6 1 0,0-4 0 0,-3 4-12 15,-3 2-3-15,4 2 0 0,-1 4 0 0,3 2-20 0,-3 5-8 16,-3-3 0-16,3 4 0 0,3 1 8 0,3 4-8 15,3 2 0-15,0 0 9 16,6 0-9-16,0 1 12 0,0-1-12 0,0-3 12 16,0-2-12-16,3-3 0 0,9 3 9 0,-4-2-9 0,-2-4 0 0,6 1 0 15,-3-6 0-15,3 3 0 0,0-5 0 0,0-1 0 16,2-2 0-16,-5 3 0 16,0-3-102-16,3 0-18 0,0 0-4 0</inkml:trace>
  <inkml:trace contextRef="#ctx0" brushRef="#br0" timeOffset="56344.0026">8146 7411 1508 0,'0'0'33'0,"-3"-5"7"0,0-3 2 0,0 2 0 0,0 1-34 0,0 0-8 16,-3 2 0-16,0 3 0 0,6 0 46 0,-6 3 7 15,0 0 2-15,-3 4 0 0,0 1-27 0,0 0-6 16,3 6-1-16,0-1 0 0,3 0-4 0,-3 6-1 15,6-4 0-15,0 4 0 0,0-6-16 0,0 3 10 16,3-3-10-16,0-2 8 0,3-3-8 0,0-3 0 16,0 0 0-16,0-2 8 15,3-3-8-15,0 0 8 0,-3-3-8 0,3 1 8 16,0-4 15-16,-3 1 2 0,-3-3 1 0,3 0 0 16,-3-2 8-16,0-1 2 0,0 3 0 0,0-2 0 15,-3-1-10-15,0 3-2 0,3-3 0 0,-3 6 0 16,6 0-13-16,-6 0-3 0,-6 2-8 0,6 3 12 15,0 0-12-15,0 0 0 0,0 0 0 0,0 0 0 16,12-3-10-16,-1 1 10 0,-2-4-8 0,3-2 8 0,-3 1-9 0,3-1 9 16,3 0-10-16,0-6 10 0,0-4-16 0,0 2 2 15,0-5 1-15,-1-3 0 0,4-2 13 0,0-6-9 0,0 3 9 0,0-6-8 16,0-2 8-16,-3 0 12 0,-1 0-2 0,1-2-1 16,-3-1 12-16,-3 3 3 0,-6-3 0 0,0 6 0 15,-3-1-7-15,-3 6-1 0,0 0 0 0,3 5 0 16,-6 0-7-16,0 3-1 0,0 3-8 0,3 5 12 15,0 2 0-15,-3 0 0 0,3 6 0 0,0 5 0 0,0 0-12 0,1 8 0 32,-4 3-9-32,3 4 9 0,-3 4-16 0,3 7 4 15,-6 1 0-15,6 7 0 0,-3 3 12 0,0 3-11 16,0 0 11-16,0 5-10 0,-3 0 10 0,3 0 0 16,0 8 0-16,0-6-8 0,0 3 8 0,3 1-12 0,-3 2 12 0,3-6-12 15,3-2 2-15,-3 0 0 0,3-2 0 0,0-4 0 16,0-2 2-16,3-13 0 15,3 3 0-15,-3-1 0 0,3-2-1 0,0-3 0 0,0-2 0 0,0-6 0 16,0 0-7-16,3 0 0 0,0-2-1 0,-3-9 0 16,-6-2 17-16,6 0 0 0,3-5 0 0,-6-5 9 15,0-1 18-15,-3-2 3 0,0 0 1 0,-3-3 0 16,0 0-3-16,-3 3-1 0,0-3 0 0,-3 2 0 0,3 4-18 0,-3-3-9 16,0 5 10-16,3-3-10 15,-3 1-32-15,0 2-13 0,0-3-3 0</inkml:trace>
  <inkml:trace contextRef="#ctx0" brushRef="#br0" timeOffset="57328.6713">9182 7284 1724 0,'0'0'38'0,"0"0"8"0,-6 0 2 0,6 0 0 0,-6 0-39 0,6 0-9 0,-6 8 0 0,3-3 0 16,0 6 0-16,0-1 0 0,0 4 9 0,0-1-9 0,3 3 0 0,3 0 0 15,-3 2 0-15,3-2 0 0,0 0 0 0,0 2 0 16,0-2 0-16,3 0 0 0,-3 0 8 0,6 0-8 16,-3 0 10-16,2-6-10 0,-2 1 12 0,3-6-3 15,0 1-1-15,0-4 0 0,0 1 7 0,-3-3 1 16,0-3 0-16,3 1 0 0,-3-4 29 0,3-2 7 0,0 0 0 0,0-2 1 16,3-3-13-16,-3-6-4 0,2-2 0 0,-2 2 0 15,0 1-18-15,0-1-4 0,-3-5-1 0,0 3 0 16,-3 3-5-16,0 2 0 0,0 3-8 0,0 2 12 15,-6 3-4-15,3 3-8 0,3 2 11 0,-3 3-11 16,0 0-12-16,3 8-10 0,3 5-2 0,-3-2 0 16,3 5 3-16,-3 2 0 15,3 1 0-15,0 2 0 0,0-2 5 0,3-4 0 16,-3 1 1-16,3 0 0 0,-1-3 0 0,1-2 0 16,0-3 0-16,-9-8 0 0,9 8 59 0,-9-8 11 0,15 8 2 0,-3-6 1 31,0-2-90-31,0 0-17 0,-3-5-4 0,0 3-1 0,0-4 72 0,-3-2 14 0,0-2 4 0,0-1 0 15,-1 1-12-15,-2-1-1 0,-3-2-1 0,0-3 0 16,-3 3-6-16,3-6-2 0,-5 6 0 0,5-3 0 16,-3-3-14-16,0 6 11 0,0 0-11 0,3 0 10 0,-3 2-10 15,3-2 0-15,3 5 0 0,0-3 0 0,-3 1 0 0,3-1-12 16,3 3 2-16,-4 3 1 0,7 0-7 0,-6-1-2 16,3-1 0-16,3 4 0 0,3-5 0 0,-6 5 0 15,3-2 0-15,0 5 0 0,0-5 6 0,-3 2 2 16,3 0 0-16,-9 3 0 0,0 0 1 0,0 0 0 0,6 3 0 0,-6-3 0 15,0 0-7-15,0 0 0 0,6 8-1 0,-3 0 0 16,0 3 17-16,-6 2-10 0,3 3 10 0,0 0-8 16,-3 2 8-16,0 1-8 0,0-4 8 0,0 7-8 15,3-4 8-15,0 1 0 0,3-3 0 0,-3-1-8 16,6-1 8-16,0-1-8 0,0-3 8 0,0 1-8 31,0-3 8-31,2 0 0 0,1-3 0 0,0-2 0 0,0-3 0 0,0-3 0 16,0 1 8-16,0-4-8 0,0-2 33 0,0-2 3 15,0 2 0-15,-6-5 0 0,3 2 11 0,0-2 2 0,-6 2 1 16,3-2 0-16,-6 2 2 0,3-2 1 0,-3 0 0 16,-3 5 0-16,0-3-24 0,0 3-5 0,0 3 0 0,0-3-1 31,-3-2-41-31,0 4-8 0,6 1-2 0,-3 0 0 0,3-1-129 0,3 6-27 0,0 0-4 0</inkml:trace>
  <inkml:trace contextRef="#ctx0" brushRef="#br0" timeOffset="57575.6278">9950 7369 1483 0,'-6'23'32'0,"6"-23"8"0,0 11 0 0,-3 2 2 0,3-5-34 0,-3 3-8 0,3-11 0 0,-6 8 0 15,3-3 83-15,3-5 14 0,0 0 3 0,0 0 1 16,0 0-25-16,0 0-4 0,-3-5-2 0,3-1 0 15,6-4-14-15,-6-1-2 0,3-2-1 0,3-3 0 16,-3-2-3-16,3-1-1 0,-1 1 0 0,1-4 0 0,3 4 4 0,0-3 1 16,0 2 0-16,0 1 0 0,-3-3-11 0,3 7-3 15,0-2 0-15,0 6 0 0,-3-1-27 0,0 3-5 0,3 0-8 16,-3 6 11 0,0-1-115-16,3 0-22 0,-1 3-5 0</inkml:trace>
  <inkml:trace contextRef="#ctx0" brushRef="#br0" timeOffset="58112.0713">10500 6734 1429 0,'0'0'40'0,"-9"0"10"0,3-3-40 0,-3 3-10 0,0-3 0 0,3 1 0 16,-2 2 65-16,2 2 11 0,0 1 3 0,3 2 0 0,0 3-21 15,3 3-4-15,0 2-1 0,0 6 0 0,-3 2-39 0,3 0-14 16,3 5 9-16,-3 1-9 0,0 5 8 0,0-1-8 15,0 1 8-15,-3 5-8 0,0-2 21 0,-3 12-1 16,0-2 0-16,3-3 0 0,-3-5 7 0,-3-2 1 0,6-3 0 0,-3-3 0 16,3-5-6-16,0-1-1 0,-3-1 0 0,3-1 0 15,0-5-8-15,0-3-1 0,0 0-1 0,3-2 0 16,0-6-11-16,-3 3 8 0,3-6-8 0,-3 1 8 16,3-3-8-16,0 0 0 0,0 0 0 0,-3-3 0 15,3-2-36-15,0 0-2 0,-3-3-1 16,6-3-583-16,-3-4-117 0</inkml:trace>
  <inkml:trace contextRef="#ctx0" brushRef="#br0" timeOffset="58380.088">10545 7096 1281 0,'0'0'28'0,"0"0"5"0,0 0 2 0,0 0 2 0,0 0-29 0,0 0-8 0,3 5 0 0,-3 3 0 16,0-2 76-16,-3-1 13 0,-3 3 3 0,3-3 1 15,-3 3-31-15,-3 3-6 0,3-1-2 0,-3 1 0 16,0 2-11-16,0 0-3 0,-3-2 0 0,3 2 0 0,-2 3-8 16,2-3-3-16,0 3 0 0,0-3 0 0,3 1-4 0,0-4-1 15,6 3 0-15,-3-2 0 0,3-3-12 0,0 0-4 16,3 0 0-16,3-3 0 0,0 3-8 0,3-3 0 0,-3-2 0 0,3 2 0 16,2-2 0-16,1 0 0 0,-3-1 0 0,3-2 0 15,0 3-12-15,3-3-8 0,0 0-2 0,-3-3 0 31,3 1-138-31,0-1-28 0,2 0-6 0</inkml:trace>
  <inkml:trace contextRef="#ctx0" brushRef="#br0" timeOffset="58694.4174">10881 7096 1684 0,'-18'-5'37'0,"9"2"8"0,3 1 2 0,0-1 0 0,-2 3-38 0,-4-3-9 15,0 3 0-15,-6 0 0 0,3 0 76 0,-3 0 14 0,3 3 2 0,0-3 1 16,1 5-58-16,-1 0-12 0,3 1-3 0,3-1 0 16,-3 3-11-16,3 0-9 0,3-3 12 0,0 3-12 15,0 0 0-15,6 3 0 0,0-3 0 0,3 2 0 16,0 1-12-16,3-1 12 0,0 1-13 0,3 0 5 0,3 2-2 16,0-5 0-16,0 2 0 0,0 4 0 0,2-4-2 0,-2 3-1 31,0-2 0-31,0 0 0 0,-3-1 13 0,-3 1 0 0,3 2 0 0,-6-3 0 15,3 1 0-15,-3 0 12 0,-3-3-3 0,-3 2 0 16,0 1 32-16,-3-1 7 0,0-4 0 0,-3 2 1 16,0 0 0-16,0-1 0 0,-3-1 0 0,3-1 0 15,3 0-24-15,0-2-5 0,-2-3 0 0,2 0-1 16,0-3-39-16,3-2-7 0,0 0-1 0,0-3-679 16,3-3-135-16</inkml:trace>
  <inkml:trace contextRef="#ctx0" brushRef="#br0" timeOffset="58907.1676">10914 7218 1404 0,'0'0'31'0,"0"13"6"0,3 0 2 0,-6 3 0 0,3 5-31 0,0 1-8 0,0 1 0 0,0 4 0 16,0-1 79-16,3-2 14 0,-3 0 3 0,0 2 1 16,6-2-45-16,-6 0-10 0,3-6-2 0,0 4 0 15,3-1-17-15,-3 0-4 0,0 0-1 0,0-5 0 16,3-5-18-16,-3 2 10 0,0 0-10 0,0-2 8 15,-3-11-24-15,0 0-4 0,0 0-2 0,0 0 0 16,0 0-62-16,0 0-13 0,0 0-3 0</inkml:trace>
  <inkml:trace contextRef="#ctx0" brushRef="#br0" timeOffset="59160.3782">10923 7242 1436 0,'0'-11'32'0,"3"6"6"0,0-3 2 0,3 0 0 0,0 0-32 0,0 0-8 0,0-3 0 0,3 1 0 16,-1-3 76-16,1 2 15 0,-3 3 2 0,3 0 1 0,3 3-51 0,-3 5-11 16,0-3-1-16,3 3-1 0,-3 0-8 0,0 3-2 15,0 0 0-15,-3 2 0 0,0 0 0 0,0 3 0 16,0-3 0-16,0 3 0 0,-3 3-20 0,-3 2 0 16,-3-5-12-16,3 5 4 0,-3-2 35 0,-3 5 7 0,0-3 2 0,-3 3 0 15,0-3 8-15,0 0 3 0,-3 1 0 0,0-1 0 16,3-3-15-16,-3 4-4 0,3-4 0 0,3-2 0 15,-3 0-28-15,6-3-8 0,3-5-1 0,-3 6 0 16,0-4-169-16,3-2-34 0,6 0-6 0</inkml:trace>
  <inkml:trace contextRef="#ctx0" brushRef="#br0" timeOffset="59513.8227">11295 7199 1839 0,'0'0'40'0,"-3"-2"9"0,0-4 2 0,-3 4 1 0,0-1-42 0,0 0-10 0,3 1 0 0,-6-1 0 16,0 3 68-16,0 0 11 0,0-2 2 0,0 2 1 15,1 0-34-15,-1 2-6 0,0 3-2 0,0 1 0 16,0-1-22-16,3 0-5 0,0 3-1 0,-3 0 0 0,3 5-4 0,0 1 0 16,-3 2-8-16,6-1 12 0,0 1-12 0,0 0 0 15,3-3 0-15,0 1 0 0,0-1 0 0,0 0 0 16,3-2 0-16,3-3 0 15,-3 0 0-15,3-1 0 0,3-4 0 0,0 2 0 16,0-5 0-16,0-2 0 0,3-1 0 0,0 0 0 16,-3 1 0-16,2-6 0 0,1 0 0 0,-3 3 0 15,0-1 0-15,-9 6 0 0,0 0 0 0,3-8 0 16,6 3 8-16,-9 5-8 0,0 0 0 0,6-3 0 16,-3 6 0-16,-3-3 0 0,0 0 0 0,0 0 0 15,3 8 0-15,3 3 0 0,-3-3 0 0,0 2 0 0,-3-2-8 16,3 0 8-16,0 0-12 0,3 0 12 15,0-3-112-15,3 3-15 0,-3-3-3 0,6-2-773 16</inkml:trace>
  <inkml:trace contextRef="#ctx0" brushRef="#br0" timeOffset="60013.6182">11584 7144 1496 0,'0'0'42'0,"0"0"10"0,0 0-41 0,0 0-11 0,-3 0 0 0,-3 0 0 15,0 0 87-15,0 2 15 0,0 1 3 0,0 2 1 16,0 1-40-16,0 2-8 0,0-3-2 0,0 5 0 16,0 1-32-16,0 2-6 0,0 3-2 0,0 0 0 15,0 0 13-15,0 0 3 0,6-3 0 0,-3 3 0 16,0 0-8-16,3-3 0 0,3-2-1 0,3-1 0 15,0 1-15-15,0-1-8 0,3-2 8 0,0 0-8 16,0-3 0-16,6-2 0 0,-3 2 0 0,6-2-8 0,-3-3-1 16,2 0 0-16,1-5 0 0,0 2 0 0,0-2-10 15,3-3-1-15,-3 3-1 0,0-3 0 0,-4-6 3 0,4 4 1 16,0-1 0-16,0 1 0 0,-3-4 7 0,0 1 2 0,0-3 0 0,-3 0 0 16,-3 3 8-16,-1 0 8 0,-5 2-8 0,3 1 11 15,-3 2-3-15,-3-3-8 0,0 6 12 0,-3-3-4 16,0 3 15-16,0 0 2 0,-3 2 1 0,1 0 0 15,-4 3-14-15,0 3-2 0,0 0-1 0,0 2 0 16,-3 3-9-16,0 2 0 0,3 1 0 0,0-1-11 31,0 4 11-31,0-1 0 0,-3 0 8 0,9 0-8 0,0 6 8 0,0-6-8 16,3 6 10-16,3-6-10 0,3 3 11 0,0 0-11 16,0-3 12-16,6 0-12 0,6-5 8 0,0 3-8 15,3-6 0-15,-3 0 0 0,-1-2 0 0,4 2 0 16,3-2 0-16,-3-3 0 0,-3-3 0 0,3-2 0 15,-1 2 8-15,1 1-8 0,-3-4 0 0,-3 4 0 0,0-4 0 16,-3 4-685-16,-3-1-134 0</inkml:trace>
  <inkml:trace contextRef="#ctx0" brushRef="#br0" timeOffset="61144.6282">12789 7242 1288 0,'-6'18'28'0,"3"-7"7"0,3 2 1 0,-3 6 0 0,0-1-36 0,0 1 0 0,0 2 0 0,3 0 0 0,0 0 46 0,0-2 2 16,0-1 1-16,0-2 0 0,3 0-37 0,0-3-12 15,0 3 8-15,0-5-8 0,3-1 17 0,-3-2 0 16,3-3 0-16,-6-5 0 0,0 0 43 0,0 0 8 16,3-2 1-16,3-1 1 0,-3-2 19 0,0-1 4 15,-3 1 1-15,3-3 0 0,0-5-28 0,0 0-6 16,-3-11 0-16,0 3-1 0,3-3-26 0,-3 3-5 0,0-6 0 0,0 4-1 15,-3-1-11-15,3 3-3 0,-3-3 0 0,3 5 0 16,0-2-13-16,-3 3-15 0,3-1 3 0,-3 6 1 16,3 0 11-16,0-1-8 0,3 1 8 0,0 5-8 15,-3 0 8-15,3 6-12 0,0-4 12 0,-3 6-12 16,0 0-3-16,9 6-1 0,-9-6 0 0,15 8 0 0,-3 2 1 16,0 3 0-1,2-2 0-15,-2 0 0 0,0-1-5 0,3 1-2 0,0-3 0 0,0 0 0 16,0-3 0-16,-3-3 0 0,6 4 0 0,-4-6 0 15,1 0 22-15,0 0 0 0,0-3-9 0,0-2 9 16,-3 0 0-16,-3-3 0 0,0-3 0 0,-3 3 0 16,3 0 8-16,-3-2 0 0,-3-1-8 0,-1 3 12 15,1 0-3-15,-3 0-1 0,-5 3 0 0,2 0 0 16,0-1-8-16,-6 4 8 0,0 2-8 0,0 0 8 0,0 5-8 0,-3 0 0 16,3 1-12-16,-3 1 12 0,0 7-10 0,3-1 10 15,0 5 0-15,0 1-9 0,3-1 9 0,1 1-13 16,2 2 5-16,3-2 8 0,3-1-12 0,-1-2 12 15,4-3-10-15,0-2 10 0,3 2-10 0,3-8 10 16,3 3-10-16,-3-5 10 0,0-3-11 0,6-3 11 16,0-2-12-16,2 0 12 15,-2-3-8-15,3-5 8 0,3-6 0 0,-3 1 0 16,0-4 0-16,-1-1 0 0,-2-4 0 0,3 1 0 16,0-3-9-16,-3-1 9 0,3-1 0 0,-3-4-9 15,-1 1 9-15,1-3 0 0,-3-3 0 0,-3 1 0 16,0-1 0-16,-6 0 0 0,-3 3 0 0,0 0 8 15,-6 3-8-15,3 2 0 0,-6 0-11 0,3 6 11 16,0 2 0-16,-3 3 0 0,3 2 0 0,0 6 0 0,-3 2 0 0,3 3 0 0,-3 3 0 0,6 5 0 16,0 0 0-16,-3 11-14 0,-3-1 2 0,0 6 1 15,0 5 1-15,0 3 0 0,0 8 0 0,-2 2 0 16,-1 6 10-16,0 0 0 0,3 5 0 0,-3 2 0 16,-3 1 11-16,3 0-3 0,0-3 0 0,3 0 0 15,3-6 0-15,-3 1 0 0,6-3 0 0,3-3 0 16,0-2-8-16,0-3 0 0,3-5 9 0,3-3-9 15,0-2-26-15,3-1-10 0,0-5-1 0,0-5-555 16,5-2-112-16</inkml:trace>
  <inkml:trace contextRef="#ctx0" brushRef="#br0" timeOffset="61492.1333">13617 7141 1384 0,'0'0'39'0,"-9"-5"9"16,0 0-38-16,-3 2-10 0,3-2 0 0,9 5 0 16,-12 0 72-16,3 0 13 0,0 0 3 0,0 5 0 15,0 0-36-15,0 0-6 0,3 3-2 0,-2 6 0 16,2-1-30-16,3 0-6 0,-3 0-8 0,3 1 11 0,0-1-11 0,0 3 0 0,3-3 0 0,0 0 0 16,3 0 0-16,0-2 0 0,3-3 0 0,-3 0 0 15,6-3 0-15,-4 0 0 0,4-5 0 0,0 0 0 31,0 0 0-31,0-2 0 0,0-4 0 0,0-1 0 16,3-1 12-16,-3 0 0 0,0-3 0 0,-3 0 0 16,0 4-4-16,0-1 0 0,0 0 0 0,0 2 0 15,-3 1-8-15,-3 5 8 0,6-3-8 0,-6 3 8 0,0 0-8 0,8 3 8 16,1 0-8-16,0-1 8 0,0 4-8 0,0-1 12 16,-3 6-12-16,0-1 12 0,3-2-12 0,-6 0 0 15,6 0 0-15,-3 3 0 16,0-4-22-16,0-1-6 0,3-1-2 0,-9-5 0 15,6 3-113-15,0 2-22 0,3-2-5 0</inkml:trace>
  <inkml:trace contextRef="#ctx0" brushRef="#br0" timeOffset="61760.7285">13968 6652 1090 0,'0'0'24'0,"0"8"4"0,-3-3 2 0,3 8 2 0,-3-2-32 0,3 5 0 0,-3-3 0 0,0 8 0 16,0 3 83-16,3 0 10 0,-3 5 3 0,3 0 0 16,-6 0-17-16,3 3-3 0,3-1-1 0,-6 1 0 15,6 0-11-15,-3 0-3 0,0-1 0 0,0 4 0 16,0-6-30-16,0 3-7 0,0-3 0 0,0 0-1 31,0-3-15-31,-3 1-8 0,6-3 8 0,-3-1-8 0,0-1 0 0,0-1-16 16,3-5 2-16,-3-3 1 15,3 0-43-15,0-2-9 0,-3-3-2 0,1-3-745 16</inkml:trace>
  <inkml:trace contextRef="#ctx0" brushRef="#br0" timeOffset="62029.1885">13771 7107 1418 0,'0'0'31'0,"0"0"6"0,0 0 2 0,0 0 1 15,6 2-32-15,0-2-8 0,3 3 0 0,0 0 0 16,0-3 63-16,3 0 10 0,0 0 3 0,3 0 0 16,-3 0-28-16,6 2-6 15,-1 1-1-15,1 0 0 0,0 2-26 0,-3 0-6 0,0 3-1 0,0-3 0 16,0 3-8-16,0-2 8 0,-6 2-8 0,2 0 8 16,1 2-8-16,-6-2 12 0,3 0-12 0,-6 3 12 15,3-4 18-15,-3 4 4 0,0 0 1 0,0-1 0 16,-6 3 6-16,3-2 2 0,-3 0 0 0,3-1 0 15,-3 1-22-15,0-1-4 0,0-2-1 16,3 0 0-16,-3 0-16 0,3-8-16 0,0 0 4 0,0 0-646 16,3 5-129-16</inkml:trace>
  <inkml:trace contextRef="#ctx0" brushRef="#br0" timeOffset="62613.4546">14179 7046 1839 0,'0'0'40'0,"0"0"9"0,0 0 2 0,0 0 1 0,0 0-42 0,-3 8-10 0,3 0 0 0,0 0 0 16,0 0 18-16,3 2 2 15,-3 3 0-15,6-2 0 16,-6 5-20-16,3-3 0 0,0 0 8 0,3 6-8 16,-3-3 0-16,-3 2 0 0,6 1 0 0,-3-1 0 15,3 1 0-15,-3-1 0 0,0-2 8 0,0 0-8 0,0-3 10 0,0-2-2 0,0-1 0 0,0-2 0 16,0 0 4-16,-3-8 1 0,0 0 0 0,0 0 0 15,0 0 11-15,0 0 3 0,0 0 0 0,0 0 0 16,0 0 9-16,6-8 3 0,-3-2 0 0,0-1 0 16,0-5-3-16,0 1 0 0,-3-7 0 0,0 4 0 15,0-1-3-15,-3 1-1 0,0-1 0 0,3 3 0 16,-3-2-32-16,0 5-19 0,3 2 3 0,-3 0 0 0,3 4 0 16,0-1 0-16,0 2 0 0,0 6 0 0,0 0 16 0,0 0 11 15,6 6-2-15,0-1 0 0,3 3-9 0,-1-3 0 31,1 3-10-31,3 3 10 0,0-3-11 0,0 0 11 0,0-1-12 0,3-1 12 16,0-1-9-16,0-2 9 0,0-3 0 0,-1-3-9 16,4 3-1-16,-6-5 0 0,3-1 0 0,-3 1 0 15,0-3 10-15,-3 0 0 0,0-2 0 0,0-1 8 16,-3 1 2-16,-3 2 1 0,0-6 0 0,0 1 0 16,-3 5-11-16,0 0 0 0,-6-2 0 0,3 2 0 0,0 0 27 15,0 3 6-15,-6-1 2 0,0 4 0 16,0-1-55-16,0 6-10 0,-3 2-2 0,3 3-1 0,-3 0 33 0,0 5 0 15,3 3 0-15,0 2 0 0,-2 1 0 0,2 2 0 16,3 3 9-16,0 0-9 0,0 5 14 0,3-3-2 0,3-2-1 0,3 0 0 16,3 0-3-16,3-3-8 0,0 0 12 15,3-2-4-15,2-6-8 0,1-3 0 0,0-2 9 0,3 0-9 16,3-2 10-16,3-4-2 0,-3 1-8 16,-4-3 12-16,1-3-12 0,0 3 0 0,0-2 8 15,-3-1-8 1,-6 0-27-16,3 1-8 0,-3-1-1 0,-3 0-1038 0</inkml:trace>
  <inkml:trace contextRef="#ctx0" brushRef="#br0" timeOffset="63029.5891">15379 6683 1753 0,'-9'24'38'0,"6"-11"8"0,0 3 2 0,0 8 2 0,0 5-40 0,0 3-10 16,-3 5 0-16,0 0 0 0,3 0 55 0,-3 3 9 15,3-3 1-15,0 0 1 0,-3-5-39 0,6-1-8 16,-3-2-2-16,0-2 0 0,0-1-17 0,3-4 0 15,-3 1 8-15,3-4-8 0,0-1 0 0,0-4 0 16,0-4-11-16,0 3 11 16,-3-2-43-16,3 0-1 0,0-6-1 0,0-5-532 0,0 0-107 0</inkml:trace>
  <inkml:trace contextRef="#ctx0" brushRef="#br0" timeOffset="63414.0945">15051 6974 1530 0,'0'0'33'0,"0"0"7"0,0 0 2 0,0 0 2 0,0 0-36 0,0 0-8 15,0 0 0-15,0 0 0 0,6 3 41 0,3 0 7 0,0-3 0 0,3 2 1 16,0 1-22-16,6-3-5 0,-3 0-1 0,3 0 0 16,-1-5-2-16,4 2-1 0,3-2 0 0,0 2 0 15,0 0 10-15,0 1 1 0,2 2 1 0,-5 0 0 32,-3 0-11-32,0 2-3 0,-3 4 0 0,0-1 0 15,0 0-16-15,-7 1 0 0,-2 2 0 0,3 0 0 16,-3 2 0-16,-3 3 0 0,-3 1 0 0,0 1 0 0,0 1 0 15,0 3 0-15,-3 5 0 0,0-3-9 0,-3 0 9 0,3 3 0 16,3-6 10-16,0 3-10 0,0 1 18 16,0-4-2-16,6 1-1 0,3-3 0 0,0-3-15 0,0-3 0 15,3 1-9-15,3-6 9 0,0-2-9 0,0 0 9 16,0-6-8-16,-1-2 8 0,1-1 0 0,0-2 12 0,-3-5 0 0,0 3-1 16,-3-6 35-16,-3 0 7 0,0 3 2 0,-6-1 0 15,-3 1 14-15,-3 3 3 0,0-1 1 0,-3 0 0 31,-3 1-5-31,0-3 0 0,-3 5-1 0,0 0 0 0,1 2-42 0,-1 1-8 16,0 0-1-16,0 2-1 16,0 1-39-16,3-1-8 0,0 3-2 0,0 0-1191 15</inkml:trace>
  <inkml:trace contextRef="#ctx0" brushRef="#br0" timeOffset="64160.9518">16299 7154 1623 0,'0'0'36'0,"-3"11"7"0,0 0 1 0,3 2 2 0,-6 5-37 0,6 1-9 0,-3-1 0 0,3 3 0 16,-3 1 0-16,3-4 0 0,3 1 0 0,-3-3 8 15,0-1 0-15,3-4 0 0,0 0 0 0,0-3 0 16,0-3 15-16,-3-5 2 0,0 0 1 0,0 0 0 16,0 0 43-16,6-5 9 0,-4-1 2 0,4-4 0 0,-3-1-7 15,0 0-1-15,-3-2 0 0,3 0 0 0,0-3-11 0,0 0-2 16,0-2-1-16,-3-1 0 15,3-2-40-15,0-3-8 0,0-2-2 0,3 2 0 0,-3 3-8 0,3 0 0 16,0 2 0-16,0 1 8 0,6 2-8 0,0 0-9 16,-3 3 9-16,3-1-13 15,3 4 3-15,-1-1 1 0,-2-2 0 0,3 8 0 16,-3-3-7-16,3 8 0 0,0-3-1 0,0 3 0 16,-6 3-2-16,3-1 0 0,0 1 0 0,-12-3 0 15,11 11 4-15,-11-11 1 0,9 8 0 0,-3 2 0 16,3 3 14-16,-6-2 0 0,-3 2-10 0,3 3 10 15,-3-3 0-15,0 1 0 0,-3 1-9 0,0 1 9 16,3 0 0-16,-3 0 0 0,-3 3 0 0,3-1 0 0,0 3 0 0,-3-2 0 16,6 2-8-16,0-3 8 0,-3-2 0 0,6-2 0 0,0-1-8 15,0 0 8-15,3-2-9 0,0-3 9 0,-6-8-13 16,12 5 5-16,0-3 8 0,-3-2-13 0,-3-5 5 0,3 3 8 16,3-6 0-16,0 2 18 0,-3-2-2 0,-3-2 0 15,0-1 16-15,-1 1 4 0,-2-1 0 16,-3 0 0-16,-5 1-7 0,2-1-1 0,0-2 0 0,-3 0 0 15,0 2-15-15,0 1-3 0,3-1-1 0,-3 1 0 16,3 2-23-16,-3-3-5 0,3 3-1 0,0-3-722 31,6 1-145-31</inkml:trace>
  <inkml:trace contextRef="#ctx0" brushRef="#br0" timeOffset="64578.0605">16915 6609 1591 0,'-9'11'35'0,"6"-3"7"0,6 2 2 0,-6 6 0 0,-3 0-35 0,3 5-9 0,3 6 0 0,-3-1 0 16,3 6 22-16,-3 0 2 0,3 2 1 0,0 1 0 0,3-1 6 0,-3 0 1 16,-6-5 0-16,6 1 0 0,3 1-20 0,-6-4-3 15,-3 2-1-15,3-5 0 0,0-1 13 0,3-1 3 16,-3-6 0-16,-3-1 0 15,-3 1 22-15,3-5 5 0,6-3 1 0,0 0 0 16,-6-3-2-16,6-5 0 0,0 0 0 0,6-3 0 16,0 1-24-16,0-6-5 0,-3-3-1 0,6 1 0 15,3-1-20-15,-3 0-8 0,-3-2 0 0,3 3 0 16,3-1-12-16,0 3-3 0,-4 0 0 0,1 0 0 16,3 6 3-16,0-1 0 0,0 0 0 0,3 3 0 0,-9 6-4 15,3-4-1-15,3 4 0 0,-3 1 0 0,0 1 7 16,0 0 2-16,-6-2 0 0,3 2 0 0,-1 2 16 0,-2-2 0 15,-9 0-8-15,4 5 8 0,-1-2 20 0,-3 2 8 16,-6 0 2-16,3 1 0 0,-3-1 22 0,3 0 4 0,-6-2 0 0,0-1 1 16,0-2-17-16,0 3-3 0,6-6-1 0,-5 0 0 15,2-2-24-15,3 0-12 16,9-3 10-16,0 0-10 0,0 0-88 0,0 0-23 0,0 0-5 0,3-6-866 16</inkml:trace>
  <inkml:trace contextRef="#ctx0" brushRef="#br0" timeOffset="64846.1044">17281 7120 1862 0,'-27'8'52'0,"18"-3"13"0,0 3-52 0,-3 0-13 0,3 3 0 0,0 2 0 15,-3 0 54-15,4 0 8 0,5 1 2 0,3-1 0 16,-6 0-54-16,9 3-10 0,3-3 0 0,5-2 0 15,1 2 0-15,0-2-8 0,-3-4 8 0,3 1 0 0,9-2-9 0,-3-4 9 16,-6-2-10-16,3-2 10 0,-4-1 0 0,1-2 0 16,-3-1 0-16,0-1 10 0,-6 1 36 0,0-2 7 15,0 0 2-15,0 0 0 0,-9 0 2 0,6-2 1 16,0-1 0-16,-6 1 0 0,-3-4-30 0,3 7-7 0,0-4-1 0,6 3 0 31,3-3-92-31,-3 1-20 0,-6 2-3 0,6-3-914 0</inkml:trace>
  <inkml:trace contextRef="#ctx0" brushRef="#br0" timeOffset="65114.6351">17540 6660 2070 0,'0'0'45'0,"0"0"10"0,0 0 1 0,0 0 3 0,0 0-47 0,0 0-12 0,0 0 0 15,-3 10 0-15,0 3 44 0,3 1 6 0,-3 1 2 0,3 4 0 16,0 2-34-16,-3 0-6 0,3 3-2 0,0 5 0 15,3 0 0-15,-6 3 0 0,-3-3 0 0,3 0 0 16,3 0 2-16,0 1 0 0,-6-1 0 0,3 0 0 16,0-3-12-16,0 3 0 0,0-2 9 0,3-1-9 15,-6 1 0-15,6-4 0 0,6-1 0 0,-3 1 0 16,-3-4 0-16,3 2 14 0,3-2-2 0,3-1 0 0,0-2-22 16,0-3-5-16,-3 1-1 0,6-4 0 15,0-2-28-15,-1-3-5 0,-2 1-2 0,3-4-617 16,6 1-123-16</inkml:trace>
  <inkml:trace contextRef="#ctx0" brushRef="#br0" timeOffset="65346.1949">17299 6948 1782 0,'9'-3'39'0,"-9"3"8"0,0 0 1 0,0 0 3 0,9 3-41 0,-1 0-10 0,4 2 0 0,0-2 0 16,3 2 42-16,6-5 6 0,0 5 2 0,-3-2 0 15,0-3-3-15,8 0-1 0,7-3 0 0,-3 0 0 16,0 1-4-16,2-1-1 0,1 3 0 0,0-2 0 16,-3 2-30-16,-4 2-11 0,-5 1 0 0,3-1-1008 15</inkml:trace>
  <inkml:trace contextRef="#ctx0" brushRef="#br0" timeOffset="181165.5405">18948 6488 1404 0,'0'0'31'16,"3"-6"6"-16,3-2 2 0,-3 0 0 0,3-2-31 0,-1-1-8 0,1 3 0 0,-3-2 0 15,6-1 60-15,-3 3 10 0,0-2 2 0,0 2 1 16,-3 2-23-16,0 4-5 0,-3 2-1 0,6-6 0 15,-6 6-12-15,0 0-4 0,0 0 0 0,0 0 0 16,0 0 10-16,-3 6 2 0,0 2 0 0,-3 0 0 16,-3 5-16-16,0 5-2 0,-3 1-1 0,-2 2 0 0,-1 6-21 0,-6 12 8 15,0-2-8-15,0 3 0 0,0 0 12 0,0 5-3 16,4 2 0-16,-1 4 0 0,6-4 18 0,0 3 3 0,0-2 1 0,6-3 0 16,3-5-13-16,3-3-2 0,0 2-1 0,3-2 0 15,6-5-7-15,0 0 0 0,6 0-8 0,0-6 12 16,-3 1-12-16,5-6 0 0,4 0 0 0,0-3 0 31,3-2-19-31,0-2 0 0,3-1 0 0,-1-3 0 16,4 1-37-16,-3 0-7 0,3-3-1 0,-4-1-894 15</inkml:trace>
  <inkml:trace contextRef="#ctx0" brushRef="#br0" timeOffset="182369.6536">19710 7038 1388 0,'-6'-13'39'0,"3"7"9"0,0 1-38 0,3 0-10 0,-6-3 0 0,6 3 0 16,-3-3 102-16,0 0 18 0,3 0 4 0,-3 2 1 16,0-1-53-16,3 1-10 0,0 6-2 0,0-5-1 15,0 5-19-15,0 0-4 0,0 0-1 0,0 0 0 0,0 0-17 16,0 0-3-16,0 0-1 0,6 8 0 0,3 2-4 0,0 6-1 0,0 0 0 0,0 3 0 15,2 5-1-15,1-1 0 0,-3 1 0 16,3 0 0-16,-6 0 1 0,6-6 0 0,-3 4 0 0,3-1 0 16,-3-3-9-16,0 1 10 0,0-1-10 0,0-2 10 15,0 0-10-15,-3 0 10 0,2-3-10 0,-2 0 10 16,3-2-10-16,0-1 8 0,-3-2-8 0,0-2 8 31,0-1-8-31,0-2-16 0,-6-3 4 0,9 0 1 16,0-3-49-16,0-2-11 0,0-3-1 0,0-3-560 15,-3-2-112-15</inkml:trace>
  <inkml:trace contextRef="#ctx0" brushRef="#br0" timeOffset="182580.807">20010 6945 1274 0,'0'0'28'15,"0"0"5"-15,0 0 2 0,-3 6 1 0,0 4-28 0,0 1-8 0,3-1 0 0,0 4 0 16,-6-1 89-16,6 3 17 0,-3 2 3 0,3 1 1 15,-3-3-38-15,0 2-7 0,1-2-1 0,2 3-1 16,-3-4-22-16,0 7-4 0,0-4-1 0,0 1 0 16,-3 2-23-16,0-3-5 0,6 3 0 0,-3-2-8 0,-3-3 0 0,3 2 0 15,3-4 0-15,0 1 0 16,0-4-28-16,0 0-12 0,3-3-2 0,0 0-540 0,-3-8-108 0</inkml:trace>
  <inkml:trace contextRef="#ctx0" brushRef="#br0" timeOffset="182749.8013">20174 7170 1162 0,'-3'13'25'0,"3"-5"6"0,-3 3 1 0,0 0 1 0,3 2-33 0,-3 3 0 16,-3 0 0-16,6 2 0 0,-3-2 46 0,3 2 2 15,-3-4 1-15,0 2 0 0,3-6-29 0,3 3-5 16,-3-5-2-16,3 0 0 15,3-2-39-15,-6-6-8 0,6 0-2 0</inkml:trace>
  <inkml:trace contextRef="#ctx0" brushRef="#br0" timeOffset="182865.7262">20302 6945 1044 0,'0'0'23'0,"0"0"5"0,0 0 0 0,0 0 1 0,0 0-29 16,0 0 0-16,-3 6 0 0,0 2 0 0</inkml:trace>
  <inkml:trace contextRef="#ctx0" brushRef="#br0" timeOffset="183250.1296">20439 7141 1310 0,'0'0'37'0,"0"0"8"0,-6 0-36 0,0 0-9 0,0 0 0 0,0 0 0 0,-3 0 94 0,0 0 17 16,0 0 3-16,3 0 1 0,0 3-40 0,-3-1-8 15,4-2-2-15,-1 6 0 0,-3-1-27 0,3 0-6 16,3 3 0-16,-3 3-1 0,0-1-17 0,0 4-3 16,3-1-1-16,0 0 0 0,0 3-10 0,3 0 10 0,0-3-10 0,3 3 10 15,0-3-10-15,0-2 0 0,0-1 0 0,3 1 8 16,0-3 4-16,0-3 0 0,3-2 0 0,0-1 0 16,-3-4 19-16,5-1 4 0,-2-5 1 0,3 3 0 15,-6-8-4-15,3 2 0 0,0 1 0 0,-3-4 0 16,0 4-2-16,0-4-1 0,0 4 0 0,0 2 0 15,-3 0-29-15,0 0-8 16,3 3-1-16,-6 5 0 0,3-6 9 0,-3 6 8 16,0 0-8-16,0 0 11 0,0 0-11 0,0 0 8 15,0 0-8-15,6 8 8 0,0-2-8 0,0 2 0 0,-3-3-10 16,0 0 10-16,5 1 0 0,-5-4 0 0,-3-2 8 0,9 5-8 16,0-2 0-16,0-3 0 0,0 0-12 0,0 0 3 15,0 0 9-15,0 0 0 0,0-3 0 0,3 1-8 16,-3-3-12-16,3 2-3 0,-3 0 0 0,2 1-689 15,1-4-137-15</inkml:trace>
  <inkml:trace contextRef="#ctx0" brushRef="#br0" timeOffset="184586.3511">21439 7064 1314 0,'3'-2'28'0,"-3"2"7"0,0 0 1 0,-3-3 1 0,3 3-29 0,0-5-8 16,0 0 0-16,-3 2 0 0,0-2 99 0,3-3 18 0,0 2 4 0,0-2 1 16,0 3-21-16,3-3-4 0,0 0-1 0,0 0 0 15,0-2-12-15,-3-1-2 0,3 3-1 0,0-2 0 16,0 2-37-16,-3-3-8 0,-3 3-2 0,0-2 0 15,0 2-19-15,-3 2-4 0,0-2-1 0,-6 6 0 16,0-4 1-16,3 4 0 0,-3-1 0 0,-2 6 0 16,-1-3-11-16,0 2 0 0,0 6 9 0,0 0-9 0,0 0 0 0,0 6 0 15,-3-1 0-15,4 3 0 0,-1 2 0 0,0 1-10 16,0-1 10-16,3 6 0 0,0-3-9 0,3 3 9 0,0 0 0 0,0 2-9 16,3-2 9-16,3 3 0 0,3-1-9 0,0-2 9 15,0 2 0-15,3-2-9 0,3-3 9 0,3 0 0 16,-3-2-16-16,6-6 3 0,0 0 1 0,3-2 0 31,3-3-27-31,0 0-5 0,-4-8 0 0,7 2-1 16,3-4-18-16,0-1-3 0,-3-2-1 0,3-6 0 15,-1 3-7-15,1-5-2 0,0 0 0 0,-3-3 0 16,-3-2-64-16,3-1-12 0,-1 3-4 0,-2 0 0 16,-3-2 16-16,0 2 2 0,-3-3 1 0,0 6 0 15,0 0 79-15,-3-3 16 0,0 5 3 16,0-2 1-16,-4 3 77 0,1-1 15 0,0 0 3 0,-3 1 1 0,-3-1 62 0,0 1 12 0,0-1 2 0,0 1 1 15,-3-1-1-15,0 3 0 0,0 3 0 0,-3-1 0 16,1 1-31-16,-1 0-7 0,0 0 0 0,0 5-1 16,0 2-42-16,-3 1-8 0,0-1-1 0,3 4-1 15,-3 4-25-15,0 1-5 0,0 2-1 0,0 0 0 16,3 3-12-16,-3 0 9 0,0 3-9 0,3 2 8 16,0-3-8-16,0 4 0 15,4-4 0-15,-1 3 0 0,0-2 0 0,6-1 0 16,-3 1 0-16,3-3 0 0,-1-6 0 0,1 1-11 15,3-6 11-15,0 0-8 0,3 1 8 0,-3-6 12 0,3 0-2 0,0-3-1 16,3-2 7-16,0-1 0 0,-3-1 1 0,3-4 0 16,-3-2-3-16,3-3-1 0,2 3 0 0,-5-1 0 0,0 1-13 0,0 3 9 0,-3-4-9 15,0 1 8 1,0 5-8-16,-3 3 0 0,-3 5 0 0,0 0 0 16,0 0 0-16,0 0 0 0,0 0 0 0,3 8 0 0,0 0-16 0,-3 2 4 15,3 4 0-15,-3-1 1 0,0-3 11 0,0 6 12 16,6-3-2-16,0 1-1 0,-6-4-9 0,6 1 0 15,0-1 0-15,3-2 0 16,0 0-19-16,0-2-9 0,0-1-1 0,-3-5-1 16,-6 0-4-16,11-3-1 0,1 1 0 0,0-4 0 15,0-2-19-15,0-2-4 0,3-6-1 0,-3-3 0 16,3-2-11-16,-3-5-2 0,0 2-1 0,2-5 0 16,-2 2-100-16,-3-2-20 0,0-5-4 0</inkml:trace>
  <inkml:trace contextRef="#ctx0" brushRef="#br0" timeOffset="184930.416">21981 6554 896 0,'0'0'20'0,"0"0"4"0,0 0 0 0,0 0 1 0,0 0-25 0,0 0 0 16,0 0 0-16,6 8 0 0,-6 0 84 0,3 2 11 0,-6 3 2 0,6 3 1 15,-6 3-30-15,3 2-5 0,-3 3-2 0,0 5 0 16,0 0-11-16,0 3-2 0,0 2-1 0,0 3 0 16,0 3-12-16,0-3-3 0,0 0 0 0,0 0 0 15,3-3-20-15,-6 3-12 0,3-2 12 0,3 2-12 16,3-5 18-16,-3 2-3 0,0-8-1 0,3 1 0 15,0-1-14-15,0-2 9 0,0 0-9 0,0-8 8 0,0 0-8 0,3-6 0 16,0 4 0-16,0-9 8 0,-3 0-8 0,6-7 0 16,-3-1 0-16,3-5-11 0,-1 0-4 0,4-5-1 15,0-3 0-15,0 0 0 16,0-2-34-16,-3-1-7 0,3 0-2 0,0-2 0 31,-6-3-55-31,0 6-11 0,0-1-3 0,0 4 0 16,-6 1-20-16,3 1-5 0,-3 3-1 0,3 2 0 15,-3 8 66-15,0 0 12 0,0 0 4 0,0 0 0 0,0 0 164 0,-3 8 34 0,-3 2 6 0,3-2 2 16,0 3-34-16,-3-1-6 0,3 3-2 0,-3-2 0 16,3 0-55-16,0-3-11 0,0 5-2 0,3-8-1 15,0-5-23-15,0 0 0 0,0 0-10 0</inkml:trace>
  <inkml:trace contextRef="#ctx0" brushRef="#br0" timeOffset="185467.0525">22323 6654 1676 0,'0'0'48'0,"0"-2"9"0,-3 2-45 0,3 0-12 0,0 0 0 0,-6 0 0 16,0 0 20-16,6 0 3 0,0 0 0 0,0 0 0 15,0 0-7-15,-3 2 0 0,3-2-1 0,0 0 0 0,0 3-4 0,0-3-1 16,0 0 0-16,6 0 0 0,0 0-10 0,-6 0-14 16,0 0 3-16,0 0 1 0,0 0 1 0,6 3 0 15,3-3 0-15,-9 0 0 0,0 0 9 0,9 2-12 16,-3 1 12-16,-6-3-12 0,3 8 12 0,0 0 0 31,0-3 0-31,3 6 0 0,-3 2 0 0,-3 3 0 0,0 2 10 0,0 1-10 16,0 2 22-16,3 3-2 0,-3 2 0 0,0 3 0 15,0 0 8-15,0 6 2 0,-3-3 0 0,0-1 0 16,-3-2 4-16,3 1 1 0,-3 1 0 0,3-4 0 16,-6-1-13-16,3-2-2 0,0-3-1 0,6 0 0 15,-6-2 4-15,3-3 1 0,0-3 0 0,0-2 0 16,0-1 3-16,0-2 1 0,0-3 0 0,3-5 0 0,0 0-5 0,0 3-1 15,0-3 0-15,3-5 0 0,0-6-2 0,3 1-1 16,-3-1 0-16,0-2 0 0,0-3-19 0,0 0 8 0,6 0-8 16,-6 0 0-16,6 0 8 0,-3 0-8 0,3 3 0 0,-3-3 0 15,3 3 16-15,0 0-3 0,0 5-1 0,-3 0 0 16,5 0-26-16,-2 3-6 0,-3 0 0 0,3 2-1 31,0 3 3-31,3 3 1 0,-6-1 0 0,3 3 0 16,-3 1 7-16,3-1 2 0,-6 0 0 0,3 3 0 0,-6 3 8 0,0-1-8 15,3 1 8-15,-3 2-8 0,-3-2 8 0,0-1 0 16,-3 4 10-16,-3-1-10 0,6-3 18 16,-6 1-2-16,0 2-1 0,0 0 0 0,0-5 2 0,-3 0 1 15,3-2 0-15,-3 2 0 0,4-6-8 0,2 4-2 16,-3-6 0-16,3 0 0 0,0-3-8 0,6 3-17 0,0 0 4 0,-3-5 1 31,3-3-161-31,6 0-32 0,-3-6-7 0</inkml:trace>
  <inkml:trace contextRef="#ctx0" brushRef="#br0" timeOffset="186066.7303">22645 7247 1537 0,'0'0'33'0,"-3"8"7"0,0-3 2 0,0 0 2 0,-6 1-35 0,6 2-9 0,-3-3 0 0,3 3 0 15,-3-5 93-15,6-3 17 0,-9-3 3 0,9 3 1 16,-6-3-31-16,3-2-7 0,-3-3 0 0,3 0-1 31,-3-2-25-31,6-1-5 0,-3-2-1 0,0-1 0 0,3 1-21 0,0-3-5 16,3 3-1-16,0-3 0 0,-3 0-17 0,9 1 0 15,0 1 8-15,-3 1-8 0,6 0 0 0,0 0 0 16,3-3-8-16,-6 5 8 0,-4 1-13 0,7-1 3 16,6 0 1-16,-3 3 0 0,-3 1-9 0,3 1-2 15,0 4 0-15,3-1 0 0,-3 0 5 0,-1-2 1 0,-2 5 0 0,0 0 0 16,3 0 4-16,-6 0 1 0,3 0 0 0,-3 3 0 15,0-1 9-15,0-2 0 0,-3 3 0 0,-6-3 0 16,0 0 0-16,9 0 8 0,-3 3-8 0,-6-3 0 16,0 0 0-16,0 0 0 0,0 0 0 0,0 0 0 15,0 0 8-15,-3 2 1 0,-3 1 0 0,6-3 0 16,0 0-9-16,-12 8 0 0,3 0 0 0,0 2 0 16,0 1 0-16,-3 2 0 15,0 3 0-15,3 0 0 0,0 2 0 0,0 4 0 16,-3 1 0-16,4-1 0 0,-1-1 0 0,3 3 0 15,3-3 0-15,-6-3 0 0,9 1 0 0,0-1 0 0,0-2 0 16,6-3 0-16,0-2 0 0,-3 0 0 0,3-1-11 0,3-5 11 16,-1-2 0-16,-8-3 0 0,0 0 0 0,12-5 0 15,0-3 0-15,0 0 12 0,0-5-4 0,0-1 0 16,-3-4-8-16,3 2 9 0,-3-2-9 0,-6-1 10 16,6 3-10-16,0 3 0 0,-6 0 0 0,5-1 0 0,1 4 0 15,-6-1 0-15,0 3 0 0,0 0-11 0,0 6 11 0,-3 2-13 16,0 0 5-16,0 0 8 0,0 0-15 0,0 8 5 15,0 0 1-15,6 2 0 0,-3 1 9 0,0 2-10 16,-3 0 10-16,3 0-10 0,0 1-3 0,0-1-1 16,-3 0 0-16,9 0 0 15,-3-2-42-15,0-3-9 0,3-3-2 0,3-2-833 0</inkml:trace>
  <inkml:trace contextRef="#ctx0" brushRef="#br0" timeOffset="186313.6938">23225 6668 1137 0,'0'18'24'0,"-3"-7"6"0,0 4 1 0,-3 9 2 0,-3 3-33 0,6-1 0 0,-3 6 0 0,3 2 0 15,0 3 118-15,-3 0 17 0,-3 0 3 0,6 1 1 16,0-4-44-16,-3-2-9 0,-2 2-2 0,5-2 0 15,3 0-38-15,-6-3-8 0,3-6-2 0,-6 4 0 16,6-3-24-16,-3-3-4 0,3-3-8 0,0 1 11 0,3-3-11 0,0-6 0 16,-6 1 0-16,3-3 8 0,3-8-26 0,0 0-6 15,0 0 0-15,-6-5-583 16,3-1-116-16</inkml:trace>
  <inkml:trace contextRef="#ctx0" brushRef="#br0" timeOffset="186535.543">23049 7107 1306 0,'0'0'28'0,"0"0"7"0,3-6 1 0,-3 6 1 0,6-5-29 0,3 0-8 0,0 2 0 0,3 1 0 16,0-1 66-16,-12 3 12 0,0 0 2 0,15 0 1 15,3 0-41-15,0 0-8 0,-4 3-1 0,1-1-1 16,-3 3-14-16,0-2-2 0,6 2-1 0,-9 1 0 0,3 2-2 0,-3 0-1 16,-6 2 0-16,9 1 0 0,-6-1 14 0,-3 1 4 15,-3 2 0-15,6 0 0 0,-3-2 0 0,-3 5 0 0,-9-3 0 16,9 0 0-16,0 3-6 0,-3 0-1 0,-3-5 0 15,3-1 0-15,0 1-21 0,-3-3 9 0,6 0-9 0,0-3 0 32,0-5-85-32,0 0-24 0,0 0-5 0,0 0-694 0</inkml:trace>
  <inkml:trace contextRef="#ctx0" brushRef="#br0" timeOffset="187135.9676">23398 7131 1249 0,'9'-3'27'0,"-9"0"5"0,8 1 2 0,-5-6 2 0,3 2-28 0,-3 4-8 0,3-4 0 0,-3 1 0 0,6 0 89 0,-6 0 17 31,3-1 3-31,-3 1 1 0,3 0-14 0,-3-1-4 0,0 4 0 0,-3-4 0 16,0 6-29-16,0 0-7 0,0 0 0 0,0 0-1 15,-6 0-24-15,0 0-5 0,0 6-1 0,0-1 0 16,-3 3-25-16,0 0 0 0,0 2 0 0,-2 1 0 16,5 2 0-16,-3 6 0 0,0-3-12 0,0 2 12 15,0 1-11-15,0-1 11 0,6 1-8 0,0-3 8 16,3 2 0-16,0-2-8 0,0-3 8 0,0-2 0 0,6-1 0 0,-6-2-10 15,6 0 10-15,-6-8 0 0,6 6 0 0,0-6 0 16,3-3 0-16,-6 3 0 0,6-5 18 0,-3-1 7 16,0-2 2-16,-6 1 0 0,8-4 1 0,-5 0 1 0,3-2 0 0,-3 0 0 15,3-3-11-15,-3 3-2 0,6-3-1 0,-3 0 0 16,0 0-5-16,3 0-1 0,-3 0 0 0,0 3 0 31,3 0-9-31,3 2 0 0,-3 1 0 0,0 2 0 16,3 3 0-16,-3 2 0 0,-4 0 0 0,-5 3 0 15,0 0 0-15,12 3-14 0,0-3 3 0,-3 5 1 0,-6 3 10 0,6-3 9 16,0 6-1-16,-6 0-8 0,3-3 0 0,-3 2 0 16,-3 1 0-16,6-1 0 0,-3 1 0 0,-3 2 0 15,-9-2 0-15,9 2 0 0,0-3 0 0,-3 1 0 16,0-3 0-16,0 0 0 0,0-3 0 0,-6 3 0 0,9 0 0 0,0-3 0 16,-9 1 9-16,9-6-1 0,0 0-8 0,0 0 12 15,0 0-4-15,0 2-8 0,0-2 11 0,0 0-11 16,9-2 18-16,-9 2-3 0,0 0-1 0,6-6 0 15,3-2-14-15,-3 1 9 0,3-1-9 0,-3-3 8 16,0 3-8-16,3-3 8 0,3-2-8 0,-3 5 8 16,0 0-8-16,-4 0 0 0,1 3 0 0,3 0 0 0,0 0-21 0,-6 5 3 31,6 0 1-31,3 0 0 0,-3 0 1 0,-3 5 0 16,-3 0 0-16,9 0 0 0,3 6 5 0,-6 0 2 15,3-1 0-15,-1 3 0 0,1 1 9 0,0-4 0 0,6 3 0 16,-6 1 0-16,6-1-13 0,0-2 2 0,3-4 1 0,-1 1 0 31,1-2-125-31,0 2-25 0,3-6-4 0</inkml:trace>
  <inkml:trace contextRef="#ctx0" brushRef="#br0" timeOffset="187430.935">24166 6085 1645 0,'9'6'36'0,"-7"7"7"15,16 3 1-15,-6 8 4 0,9 2-39 0,0 8-9 0,-3 6 0 0,9 8 0 0,-4 5 74 0,7 5 13 16,-3 3 2-16,0 0 1 0,0-1-40 0,-4 7-8 15,-5-4-2-15,3 1 0 0,-6-1-8 0,-3 1-3 16,-9-1 0-16,-3-2 0 0,0-3 0 0,-9 0 0 16,3 3 0-16,-9-5 0 0,6-3-13 0,-6 0-2 0,-3 0-1 0,-2-1-709 31,-1-1-141-31</inkml:trace>
  <inkml:trace contextRef="#ctx0" brushRef="#br0" timeOffset="348609.5681">4940 9411 1530 0,'0'0'43'0,"0"0"10"0,0 0-42 0,-3-5-11 0,3 5 0 0,0 0 0 0,0 0 92 0,0 0 17 15,0 0 3-15,0 0 1 0,0 0-33 0,0 0-8 16,0 0 0-16,0 0-1 0,0 0-34 0,6 0-6 15,3 0-2-15,3 3 0 0,3-3 3 0,0 0 0 16,-1 0 0-16,4 0 0 0,0 0 2 0,6-3 1 16,0 0 0-16,0 1 0 0,2-1-35 0,-2 3 0 15,3-5-12-15,0 2 3 0,-3-2 9 0,5 2 0 0,1 0 10 0,0-2-10 16,-3 0 9-16,-1 2-9 0,1 1 8 0,3-4-8 16,-3 4 0-16,0 2 0 0,-1 2 0 0,-5-2 0 15,0 0-124-15,0 6-18 0,0-4-3 0</inkml:trace>
  <inkml:trace contextRef="#ctx0" brushRef="#br0" timeOffset="350162.5905">6515 9242 1436 0,'0'0'32'0,"0"0"6"0,0 0 2 0,0 0 0 0,0 0-32 16,0 0-8-16,0 0 0 0,0 0 0 0,-3 5 13 0,0 3 2 16,3 5 0-16,0 1 0 0,3 4-7 0,0 1 0 15,-3-1-8-15,3 3 12 0,0 0 8 0,0 3 0 0,-1 3 1 0,-2-1 0 16,3 6-3-16,-3 0-1 0,0-1 0 0,0 4 0 16,0-3-8-16,0-1-1 0,-3 1-8 0,1-3 12 15,2 0-12-15,-3-2 0 0,0-3 8 0,0-1-8 16,0 4 0-16,0-3 0 0,0-3 8 0,3 0-8 15,-3 0 0-15,0-5 0 0,3 0 0 0,-3 0 0 32,3-6-20-32,0 1-6 0,0-6-2 0,0-5-456 15,0 0-92-15</inkml:trace>
  <inkml:trace contextRef="#ctx0" brushRef="#br0" timeOffset="350463.3692">6413 9274 1706 0,'0'0'37'0,"3"-6"8"0,-3 1 2 0,6-3 1 0,-3 0-38 0,3-2-10 15,0 2 0-15,3-3 0 0,0 3 49 0,0 0 8 16,3 3 2-16,0 0 0 0,0 2-41 0,0 3-8 16,0 3-2-16,2-1 0 15,1 4-8-15,-3 2 0 0,0-1 0 0,0 1 0 16,3 0 0-16,-6 3 0 0,3-1 0 0,-6 4 0 15,3-1 0-15,-3 0 0 0,-3 0 0 0,-3 3 8 16,0-5 2-16,0 2 0 0,-3 0 0 0,0 1 0 16,-3 1 9-16,0 4 1 0,0-3 1 0,-3 0 0 15,0 0-5-15,-3 7 0 0,0-4-1 0,3-1 0 0,-3-4-15 0,3 2 11 16,0-6-11-16,0 1 10 0,3-1-20 0,3-4-4 16,1 2-1-16,2-6 0 15,0-2-75-15,0 0-15 0,0 0-3 0</inkml:trace>
  <inkml:trace contextRef="#ctx0" brushRef="#br0" timeOffset="350763.4078">6893 9295 1093 0,'0'0'31'0,"-3"10"7"0,-3 1-30 16,0 2-8-16,-3 0 0 0,0 3 0 0,-3 3 93 0,0 2 18 16,3 3 3-16,0-3 1 0,0 5-43 0,3-4-8 15,0 1-1-15,0-1-1 0,6-1-36 0,0-3-7 16,3-2-2-16,0-3 0 0,3-2-7 0,0-6-2 15,3 1 0-15,0-4 0 0,3-2 15 0,0-2 2 0,3-4 1 0,0-4 0 32,3-1 17-32,-4-5 3 0,1 0 1 0,0-2 0 15,-6-1-3-15,3 1-1 0,-3-1 0 0,-3 1 0 16,0 2-2-16,0 0 0 0,-6 0 0 0,0 0 0 16,-3 3-10-16,-3-3-3 0,0 3 0 0,0-3 0 15,-3 3-15-15,3-3-3 0,-3 3-1 0,0-1 0 16,0 4-21-16,0-1-4 0,3 3 0 0,3 0-1 15,0 3-109-15,3 5-22 0,0 0-4 0,6 0-472 16,0 0-96-16</inkml:trace>
  <inkml:trace contextRef="#ctx0" brushRef="#br0" timeOffset="351279.3174">7149 9147 1190 0,'-12'2'33'0,"12"-2"9"0,-6 3-34 0,-3 2-8 16,-6 1 0-16,0-1 0 0,3 0 117 0,-6 0 22 15,0 3 4-15,4 0 1 0,-1 0-61 0,0 0-12 16,-3-3-3-16,6 1 0 0,0 2-34 0,3 0-7 16,3-3-2-16,0 3 0 0,3-3-25 0,3 0 0 15,3 3 0-15,3 0-11 0,0 3-1 0,6-3 0 0,3 5 0 0,0-5 0 16,0 3 12-16,0-3-12 0,2 2 12 0,1 1-12 16,0-3 12-16,0 0 0 0,-3 2 0 0,-6-2 0 15,-6 0 0-15,3 0 0 0,3 0 0 0,-6 0 0 16,3-3 8-16,-3 3-8 0,-6 0 8 0,3 0-8 15,0-3 29-15,-3 3 2 0,-6 0 0 0,3-3 0 16,-3 3 0-16,3-2 0 0,-3-1 0 0,0 3 0 16,3-3-13-16,0-2-2 0,3 2-1 0,-3 0 0 15,3-2-15-15,3-3 0 0,0 0 0 0,3 3 0 0,-3-3 0 0,9-3-8 16,3 0 8-16,0 3-13 0,-3-5 5 0,6 0 8 16,-3-3-13-16,6-3 5 0,5-2-2 0,-2 0 0 0,0 0 0 0,3-1 0 15,0-2 10-15,-1 3 0 0,-5-5 0 0,3-1 0 16,-3 3 0-16,0 0 0 0,-3 1 0 0,-3-1 0 15,-3 0 0-15,-3 3 0 0,2-1 0 0,1 4 0 32,-9-1 0-32,3 6 0 0,-6-3 0 0,3 0 0 15,0 8 13-15,-3-3-1 0,-6 3-1 0,6 3 0 0,-2 0-11 0,-4 2 8 16,0 3-8-16,3 5 8 0,0-2-8 0,-3 5 0 16,0 2 0-16,6 3-11 0,-3-2 11 0,3 2 8 15,3 0-8-15,0 0 11 0,3-2-3 0,0-1-8 16,6 1 12-16,0-3-4 0,3-3-8 0,0-2 0 15,0-1 0-15,8-2 8 0,-2-5-8 0,6-1 0 0,0-2 0 0,3 0 8 16,5 0-40-16,1-5-9 16,-3 0-2-16,3-1-909 0</inkml:trace>
  <inkml:trace contextRef="#ctx0" brushRef="#br0" timeOffset="352148.1435">8312 9274 1224 0,'-6'-11'35'0,"6"11"7"0,-3-3-34 0,1-2-8 15,-1 0 0-15,-3 0 0 0,0-1 96 0,0 1 16 0,3 0 4 0,-3 2 1 16,3 0-34-16,-3 1-7 0,0 2-2 0,0 0 0 16,0 0-28-16,0 2-6 0,-3 4 0 0,0 2-1 15,6-3-23-15,-3 8-5 0,0 0-1 0,-3 3 0 16,3 3-10-16,3-3 0 0,0 0 0 0,-3 5-11 15,3-3 11-15,1 3-8 0,2 1 8 0,2-1-8 16,-2-5 8-16,6 2 0 16,3 1 0-16,0-6-8 0,3-3 8 0,0-2 0 15,0-2 0-15,0-1-8 0,0-5 8 0,3-5 8 16,-3-1-8-16,0-2 11 0,-1-2 15 0,1-3 3 0,-3-1 1 0,0 1 0 16,0-3-7-16,-6 0-2 0,6 3 0 0,-6 0 0 15,0-3-11-15,0 3-2 0,0-3-8 0,-3 5 12 16,0 1-12-16,0-1 8 0,-3 3-8 0,3 3 0 15,0-3 8-15,0 3-8 0,-3 2 0 0,3 0 0 16,0 3 0-16,0-2 0 0,-3 2 0 0,3-5 0 0,0 5 0 0,0 0-12 16,0 0 12-16,0 0-13 0,0 0 13 0,0 0-11 15,9-3 11-15,-3-2-10 0,0-3 1 0,0 0 0 16,3-3 0-16,0-2 0 0,0-6-3 0,0-2-1 16,-1 0 0-16,4-5 0 0,-3-4 13 0,0 1-12 15,0-5 12-15,3 0-12 0,-3-1 12 0,0-4 0 0,-3 1 0 0,-3 1 0 16,3 3 8-16,-3 0-8 0,-3 2 12 0,0 3-12 15,0 5 0-15,0 0 0 0,0 8 0 0,3 0 0 16,-3 6 0-16,3-1 0 0,-3 6 0 0,0 2 0 16,0 3 0-16,0 8 0 0,-3 5 0 0,3 1 0 15,0 4-12-15,-3 6 3 0,3 0 1 0,-3 8 0 32,-3 2 8-32,3 6 0 0,-6 2 0 0,3 8 0 0,-3 1 0 0,0 1 0 15,-3 4-9-15,3 0 9 0,-3-1 0 0,3 3 0 16,-2-2 0-16,2 2 0 0,0 3 0 0,0-8 0 0,3-5 0 15,0-3 0-15,3-8 0 0,0 0 0 0,0-8 0 0,6 0 0 16,0-5 0-16,0-1 0 0,0-7-9 0,3-2 9 16,3-1 0-16,0-3 0 0,0-4-8 0,0-4 8 15,2-2 0-15,1-5 0 0,0-3-8 0,3 0 8 16,-3-5 0-16,0-3 0 0,0 0 0 0,6-10 9 0,-6-1-9 0,-1-2 0 16,-5 3 0-16,-3-1 8 0,-3 1 1 15,-3-1 0-15,-3 6 0 0,1-3 0 0,-1 6 7 0,-3-1 0 16,0 6 1-16,0 2 0 0,0 4-6 0,-3 1-2 15,3 1 0-15,0 5 0 32,0 5-105-32,0 1-20 0,3 1-5 0</inkml:trace>
  <inkml:trace contextRef="#ctx0" brushRef="#br0" timeOffset="353196.3243">9310 9197 1321 0,'0'0'37'0,"0"-8"9"15,0 3-37-15,0 5-9 0,0-6 0 0,0 6 0 0,0 0 78 0,0 0 14 16,0 0 2-16,0 0 1 0,0 0-55 0,0 0-10 16,0 11-2-16,3 0-1 0,-3 2-8 0,0 3-2 0,3 2 0 0,-3 3 0 31,0 1-17-31,0-1 0 0,0 0 8 0,0-3-8 15,0 1 0-15,2-3 0 0,1-3 8 0,0-2-8 16,0-1 8-16,0-2-8 0,0 3 12 0,0-6-12 16,0 0 26-16,-3-5-2 0,0 0 0 0,6 0 0 15,3 0 12-15,0-5 3 0,0 0 0 0,-3-3 0 0,3 0-6 0,0-3-1 16,0-2 0-16,-3 0 0 0,-3-3-15 0,3 0-3 16,0 0-1-16,-3 0 0 0,0 3-5 0,0 0 0 15,-3 2-8-15,3 1 12 0,-6-1-12 0,3 3 0 16,0 3 8-16,0 0-8 0,0 5 0 0,0 0 0 15,0 0 0-15,0 0 0 0,0 0-9 0,3 10 9 0,-3 3-13 0,6 1 5 16,-4-1 8-16,4-3-12 0,-3 6 12 0,3-5-12 16,0 2 12-16,3-2-13 0,0 2 5 0,0-3 8 15,-3-2-11-15,3 0 11 0,0 0-8 0,-9-8 8 16,15 3 0-16,-3-3 0 0,0 0 0 0,0-5 0 16,-1-1 0-16,1-2 12 0,-3 0 0 0,3-2-1 15,-3-3 5-15,0-1 2 16,-3 1 0-16,0-3 0 0,0 3 0 0,-3-3 0 15,0 0 0-15,0 3 0 0,-3 0-3 0,0 0-1 16,0-3 0-16,0 3 0 0,-3-1-6 0,3-2 0 0,-3 3-8 0,3 3 12 16,-3-1-12-16,3 3 0 0,-3 0 0 0,3 0 0 15,0-2 0-15,3 2 0 0,-3 5-9 0,3 0 9 32,0 1-27-32,3-3 1 0,-3 2 0 0,-3 3 0 0,0 0-9 0,9-3-1 0,-3-2-1 0,-6 5 0 15,0 0 5-15,0 0 2 0,12 0 0 0,-4 0 0 0,-8 0 17 0,0 0 3 16,9 8 1-16,-9-8 0 0,6 8 9 0,-3 2-12 15,0 1 12-15,-6 5-12 0,3-3 12 0,-3 3 0 16,-3 2 0-16,0 1-8 0,3 0 8 0,-2-1 0 16,2 1 0-16,0-4-8 0,0 4 8 0,0-1 0 15,3-2 0-15,0-2 0 0,3 1 0 0,0-4 0 0,0 0 0 0,3-3-8 16,-1-1 8-16,1 1 0 0,0-2 0 0,0-1 0 16,3-2 20-16,0-6-1 0,0 3 0 0,0-5 0 15,0 2 17-15,0-2 4 0,-3-3 1 0,0 0 0 16,0 0-6-16,0 0-2 0,-3 0 0 0,0 0 0 15,-6-2-13-15,3 2-2 0,0 0-1 0,-3 0 0 16,-3 0 0-16,3 0 0 16,-3-3 0-16,3 3 0 0,-3 3-17 0,3-3 0 15,-3 3-8-15,3-3 8 16,0 3-55-16,0-3-5 0,3 2 0 0,-3-2-1 16,6 3-170-16,-3 3-33 0,3-4-8 0</inkml:trace>
  <inkml:trace contextRef="#ctx0" brushRef="#br0" timeOffset="353465.3281">9935 9409 1256 0,'0'0'28'0,"3"10"5"0,-3-5 2 0,0-5 0 0,0 8-35 0,0 0 0 15,-3 0 0-15,3-5 0 0,0-3 97 0,0 0 13 16,0 0 2-16,0 0 1 0,3-5-32 0,0-3-6 16,0 0-2-16,3-3 0 0,-1-2-27 0,-2 0-6 15,0-3 0-15,0-3-1 16,6 3 1-16,-3-2 0 0,-3-1 0 0,3 1 0 15,-3-1-13-15,0-2-3 0,3 5 0 0,-3 0 0 16,0 3-24-16,0 0 0 0,3 0 8 0,0 2-8 16,-3 1 0-16,3 2 0 0,-3 0 0 0,3 0 0 0,0 2-10 0,3 6-1 0,-3 0 0 0,0 0 0 15,3 0-23 1,-4 3-5-16,4 0-1 16,-3 2 0-16,3 0-55 0,0 1-11 0,0 2-2 0,0-6-723 15</inkml:trace>
  <inkml:trace contextRef="#ctx0" brushRef="#br0" timeOffset="353713.7593">10295 8588 1000 0,'0'0'22'0,"0"0"5"0,0 11 1 0,0 5 0 0,-3 0-28 0,3 2 0 16,-3 6 0-16,0 3 0 0,0-1 64 0,3 8 7 31,-3-2 1-31,3 5 1 0,-3 3-15 0,0 0-3 16,0 5-1-16,0-1 0 0,-3 4-10 0,0-6-1 0,0 1-1 0,0-6 0 15,3-3-9-15,0 3-1 0,0-2-1 0,0-4 0 16,0-1-18-16,0-4-3 0,0-2-1 0,3 0 0 16,0-6-17-16,3 1-4 0,-3-6-1 0</inkml:trace>
  <inkml:trace contextRef="#ctx0" brushRef="#br0" timeOffset="354212.4312">10557 9128 1242 0,'0'0'35'0,"0"0"9"16,0 0-36-16,0 0-8 0,0 0 0 0,0 0 0 15,0 0 103-15,0 0 18 0,0 0 4 0,-6-3 1 0,0 3-40 0,0 0-8 16,0 0-2-16,-3 6 0 0,3-4-36 0,-3 4-7 16,-3 2-1-16,3 0-1 0,0 0-8 0,-3 2-2 0,4 1 0 0,-4-1 0 15,3 1-11-15,0-1-2 0,0 1-8 0,0 0 12 16,3-1-12-16,-3 3 0 0,3-2 0 0,3 0 0 15,-3-1 0-15,3 3 0 0,0-2 0 0,0 0 0 32,6 2-10-32,0-3 10 0,0-2-8 0,3 0 8 15,3 0-8-15,3 0 8 0,-6 0-8 0,6-3 8 0,3 1-15 0,0-1 3 16,-1 0 0-16,4-2 0 16,3-3-50-16,-3 3-10 0,3-6-1 0,0 0-1 15,-3-2-50-15,-1 0-11 0,1-3-1 0</inkml:trace>
  <inkml:trace contextRef="#ctx0" brushRef="#br0" timeOffset="354398.2448">10700 9149 1213 0,'0'0'26'0,"0"0"6"0,0 0 0 0,-3 8 4 0,0-2-36 0,-3-1 0 0,3 3 0 0,0 5 0 16,0-2 56-16,0 4 5 0,0-1 1 0,3 4 0 16,-3 3-11-16,0 1-3 0,0 1 0 0,3 1 0 15,-3 0-23-15,3 0-5 16,-3 0 0-16,3-1-1 0,0 1-19 0,0-3 0 15,0 1 8-15,0-4-8 0,0 1 0 0,3 2 0 16,3-3 0-16,-6-4-9 16,3-4-111-16,-3-10-23 0,3 8-4 0</inkml:trace>
  <inkml:trace contextRef="#ctx0" brushRef="#br0" timeOffset="354666.3759">10762 9173 1378 0,'6'-10'30'0,"-6"10"6"0,3-6 2 0,3-2 2 0,3 0-32 0,0 0-8 16,0 0 0-16,0 3 0 0,3 3 19 0,0-1 2 16,-4 0 1-16,4 6 0 0,0 0-22 0,0-1 0 0,0 6 0 0,0 0 0 15,0 0 8-15,0 3-8 0,0 2 10 0,-3 0-10 16,0 0 11-16,0 3-11 0,-4 0 12 0,-2 0-12 16,0 2 24-16,-6-4-1 0,0-1-1 0,0 3 0 15,-2-3 20-15,-1 3 4 0,-6 2 1 0,3 1 0 16,-6-1 1-16,0 6 0 0,0-5 0 0,0-3 0 15,0 2-23-15,0-5-4 0,4 1-1 0,2-4 0 32,0-2-20-32,3 0-12 0,0-3 2 0,6-7-574 15,0-1-114-15</inkml:trace>
  <inkml:trace contextRef="#ctx0" brushRef="#br0" timeOffset="354828.9253">11033 9144 1224 0,'-6'13'35'0,"6"-5"7"16,-3 3-34-16,0 5-8 0,-3-3 0 0,3 3 0 0,0 0 44 0,-3-1 8 16,0 1 0-16,3-2 1 0,0 1-26 0,0-1-6 15,0-4-1-15,0 1 0 0,0-1-20 0,6-2 0 16,-3-8 0-16,0 0-640 16</inkml:trace>
  <inkml:trace contextRef="#ctx0" brushRef="#br0" timeOffset="355167.4964">11176 9223 806 0,'0'0'17'0,"0"6"4"0,3 2 1 0,0 0 2 16,3 2-24-16,0-2 0 0,-3 0 0 0,6 0 0 0,0-5 28 0,-1 2 2 15,4-2 0-15,0-3 0 0,3-3-10 0,0 0-3 16,0 1 0-16,0-6 0 0,0 2-1 0,0-2 0 0,-3-2 0 0,2-1 0 15,-2 1 13-15,0-1 3 0,0 1 0 0,-3-1 0 16,-3-2-9-16,-3 2-2 0,0 1 0 0,-6-1 0 16,0 3 25-16,0 3 5 0,-3 2 1 0,-3 0 0 31,0 1 8-31,0-1 3 0,3 3 0 0,-3 3 0 16,-3 2-25-16,1 3-5 0,-7 0-1 0,6 3 0 0,0-1 5 0,3 6 1 15,-3-3 0-15,6 3 0 0,0 0-10 0,0 0-1 16,3 0-1-16,3 0 0 0,3-1-12 0,-3-1-2 15,6-1-1-15,0-2 0 0,0-1-11 0,6 1 0 16,-3-3 0-16,3 0 0 0,0-3 43 0,3 0 6 16,-1-2 2-16,7-1 0 15,-3 1-245-15,0-6-49 0,0 3-9 0,0-2-3 0</inkml:trace>
  <inkml:trace contextRef="#ctx0" brushRef="#br0" timeOffset="355583.1529">11643 9104 1602 0,'0'0'35'0,"0"0"7"0,-6 3 2 0,0 2 1 0,0 1-36 0,0 1-9 0,-3-1 0 0,3 4 0 15,1 1 40-15,-1 0 7 0,3 2 1 0,-3 3 0 16,6 2-21-16,-3-2-4 0,3 0-1 0,0 2 0 15,3 1-10-15,3-3-1 0,-3 2-1 0,6-2 0 16,-1-3-10-16,1-2 0 0,3 0 0 0,0-3 0 16,0-1 0-16,3-1 0 0,-3-4 0 0,6 1 0 0,0-3 0 15,2 0 0-15,-2-3 0 0,3 1 8 0,3-4-20 16,9-1-5-16,-9-4-1 0,2 0 0 16,-5-2-14-16,0 0-2 0,-6 0-1 0,0 2 0 15,-3-2-9-15,-6 0-3 0,0-1 0 0,-3 4 0 0,-3-1 47 0,-3 1 0 0,0 2 10 0,-3 0-2 16,-3 3 0-16,0-1-8 0,0 6 12 0,0 0-4 15,-3 3 16-15,3 2 4 0,-6 3 0 0,6 3 0 16,0 2 4-16,0 0 0 0,0 0 1 0,4 1 0 16,2 1-15-16,3 1-3 0,0-2-1 0,5 1 0 15,1-1-14-15,3-4 0 16,3 1 8-16,0-3-8 0,0 0 0 0,3-3 0 16,3 0-12-16,-3-2 12 15,3 0-46-15,-4-1-2 0,1 1-1 0</inkml:trace>
  <inkml:trace contextRef="#ctx0" brushRef="#br0" timeOffset="355773.7528">11155 8808 2066 0,'0'0'45'0,"0"0"10"0,0 0 1 0,0 0 3 0,6 3-47 0,0-1-12 15,3 4 0-15,3-1 0 16,0-2-73-16,6 2-17 0,-4-3-3 16</inkml:trace>
  <inkml:trace contextRef="#ctx0" brushRef="#br0" timeOffset="356750.7626">13054 9136 1810 0,'0'0'40'0,"0"0"8"0,-3 3 1 0,-3 5 3 0,3 0-42 0,0 5-10 0,0 3 0 0,0 2 0 32,0 3 0-32,3 3-11 0,0 0 3 0,0 0 0 0,0 0 8 0,3-8 0 15,0 2 0-15,0-2 0 0,3 0 0 0,0-3 0 16,-3 3 8-16,3 0-8 0,-3-6 0 0,6 4 0 16,-6-4 0-16,3-2 0 0,-6-8 8 0,0 0-8 15,0 0 8-15,9 3-8 0,0-3 52 0,-3-6 7 0,0 1 1 0,-3-5 0 16,3-1-32-16,0-2-7 0,-1-3-1 0,-5-3 0 15,3 1-8-15,0-1-1 0,0-2-1 0,-3 0 0 16,0 0 1-16,0-6 0 0,0 4 0 0,0-1 0 16,0 0-11-16,-3 3 0 0,3 0 0 0,0 2 0 0,-3 3-12 15,3 6-2-15,0-1 0 0,0 6 0 0,0 2-6 0,0 3-2 16,0 0 0-16,0 0 0 0,6 11 22 0,0 5-11 16,3 5 11-16,0-5-8 0,3-1 38 0,0 1 8 31,0-2 2-31,3-1 0 15,0 0-85-15,0-2-17 0,2-6-3 0,-2 0-1 0,0-2 51 0,0-1 15 0,0-4 0 0,-3-1 0 16,3 1 0-16,-3-4 0 0,-3-2 0 0,0 0 0 16,-4 0 10-16,1-2-10 0,-3 2 12 0,0-5-12 15,-3 2 13-15,0 1-4 0,-3-1-1 0,-3 0 0 16,3 3 0-16,-5 3-8 0,-1 0 12 0,0 2-4 16,0 6-8-16,-3-1-9 0,3 4 9 0,0 4-13 0,0 4 1 0,0-1 0 15,0 3 0-15,0 0 0 0,3 2 12 0,3 1-9 16,0-1 9-16,3-2-8 0,0 3 8 0,3-4-12 15,3-1 12-15,3-4-12 0,0 1 12 0,3-1-8 16,0-7 8-16,3 0-8 0,3-3 8 0,0-3 0 0,-1-5 0 16,1 3 0-16,3-8 0 0,0-1 0 0,0 1 8 15,0-5-8-15,-4-4 0 0,4-1 0 0,0-6 0 0,0-3 0 16,-3-5 0-16,0 2-15 0,3-2 3 0,-4-2 0 16,-2-4 12-16,0 1-9 0,-3-3 9 0,0 0-8 15,-6 0 0-15,0-3 0 0,-3-2 0 0,-3 2 0 16,0 1-19-16,-3 2-3 0,3 8-1 0,-3 2 0 0,-3 6 11 0,3 6 3 15,0 4 0-15,0 6 0 0,-3 5 17 0,0 3-10 32,6 5 10-32,-6 5-8 0,-3 8 0 0,0 6 0 0,0 4 0 0,0 6 0 15,-2 6 8-15,-1 7 0 0,3 6 0 0,-3-1-8 16,3 4 8-16,0 4 11 0,-3-2-3 0,6 3 0 16,0-3 2-16,3-6 0 0,-3 1 0 0,6-3 0 15,3-5-10-15,0-3 0 0,3-3 9 0,3-5-9 16,-3-2-9-16,3-4-7 0,0-4 0 0,3-3-1 15,0 2-143-15,3-4-28 0,-1-4-5 0</inkml:trace>
  <inkml:trace contextRef="#ctx0" brushRef="#br0" timeOffset="357066.3478">13870 9043 1224 0,'0'0'27'0,"-6"-5"5"0,0 0 2 0,0 0 0 0,0 2-34 0,0 6 0 0,-3-1 0 0,0 6 0 15,0 3 40-15,0-1 0 0,0 4 1 0,-3 1 0 16,3 7-8-16,3-4-1 0,-2 3-1 0,2 0 0 16,3-2-7-16,0 5-2 0,3-6 0 0,3 1 0 0,0-1-14 0,6-4-8 15,-4 1 8-15,4-4-8 0,3 0 0 0,0-3 8 16,-3-3-8-16,3-2 0 0,3-3 12 0,0-3-3 16,-3-2 0-16,0-1 0 0,-3 1 10 0,2-3 1 0,-2-3 1 0,0 1 0 15,-3 2-10-15,-3-3-3 0,3 3 0 0,-3-2 0 16,0 2 0-16,-3 0-8 0,0 5 12 0,0 3-4 15,0 0 4-15,0 0 0 0,0 0 0 0,0 0 0 16,0 0-12-16,3 8 0 0,-3 0 0 0,0 0 0 16,3 0 0-16,0 3-16 0,-3-3 4 0,6 0 1 15,-3-1-26-15,0-1-6 0,3 2-1 0,0-3-448 16,3 0-89-16</inkml:trace>
  <inkml:trace contextRef="#ctx0" brushRef="#br0" timeOffset="357282.5434">14218 8686 1198 0,'-6'32'26'0,"6"-16"6"0,-3 5 0 0,0 6 3 0,3 2-35 15,-6 5 0-15,3-2 0 0,0 7 0 0,0-1 56 0,0 1 4 16,0 4 0-16,-3-6 1 0,3 0-41 0,0-3-9 15,0 0-2-15,0-2 0 0,3-3-9 0,-3 0 0 0,0-2 0 0,3-1 0 32,-3-5-41-32,3 1-11 0,-3-4-1 0</inkml:trace>
  <inkml:trace contextRef="#ctx0" brushRef="#br0" timeOffset="357467.1125">14185 9141 1370 0,'0'0'39'0,"6"-2"8"0,0-1-38 16,3-2-9-16,0 2 0 0,0 0 0 0,0 3 36 0,3 0 6 16,0 0 1-16,-3 3 0 0,2 0-27 0,-2 2-6 0,3 0-1 0,0 3 0 0,-3 0-9 0,0 0 0 15,0 0 0-15,0 3 8 0,-3-3-8 0,0 2 12 32,-3 1-12-32,3-1 12 0,-3 1-12 0,-3 0 10 0,0-1-10 0,3 1-453 15,-3-3-97-15</inkml:trace>
  <inkml:trace contextRef="#ctx0" brushRef="#br0" timeOffset="358014.1819">14450 9091 1706 0,'0'0'48'0,"0"0"11"0,-3-5-47 0,3-3-12 0,0 0 0 0,0 8 0 15,0 0 45-15,0 0 7 0,0 0 2 0,0 0 0 16,0 0-30-16,0 0-7 0,-3 11-1 0,6-1 0 15,-3 6-16-15,3 0 0 0,-3 0 0 0,6 0-9 16,3 2 9-16,-3-2 0 0,0 0 0 0,-3 2 0 16,3-4 0-16,0-1 0 0,0-3 8 0,0 4-8 0,0-6 0 0,0 2 0 15,0-2 0-15,-1-3-8 0,1-2 20 0,-6-3 5 16,6 5 1-16,3-5 0 0,0 0 37 0,-3-2 7 16,3-1 2-16,0-2 0 0,0-1-20 0,-3-4-3 15,3-1-1-15,0-2 0 0,0 0-23 0,0-3-5 16,-6-3 0-16,3 1-1 0,-6-1 2 0,3-2 1 0,0 0 0 15,-3 0 0-15,0 2 6 0,0 1 0 0,0-1 1 0,0 6 0 16,0 0-32-16,0 5-6 0,0 3-2 0,0 5 0 16,0 0 9-16,0 0 2 0,0 0 0 0,5 5 0 15,1 0-3-15,0 3 0 0,3 0 0 0,0-3 0 16,3 3 11-16,0-2-10 0,0-1 10 0,3-2-10 0,0-3 0 0,0-3 0 16,2 0 0-16,-2 1 0 0,0-9-5 0,0 3-1 31,-3 0 0-31,0-2 0 0,-3-4 16 0,0 6 0 0,0-2 0 0,-6-1 0 15,-3 1 0-15,0 2 13 0,-3 0-4 0,0 3-1 16,-6-1-19-16,3 6-4 0,-6-2-1 0,3 4 0 31,-3 4-20-31,0 1-4 0,0 7 0 0,-3 2-1 0,4 5 21 0,2 0 5 0,0 5 1 0,3 3 0 16,0-2 14-16,6 2 0 0,0-3 0 0,3 4 0 16,3-7 0-16,6 4 0 0,0-3 0 0,2-3 0 0,1-3 0 0,6-2 0 15,-3 0 0-15,3-5 0 0,3-1 0 0,-4-2 0 16,4-3 0-16,-6-2 0 0,0 0 0 0,-3-3-14 15,3 0 2-15,-9-3-580 16,0-2-117-16</inkml:trace>
  <inkml:trace contextRef="#ctx0" brushRef="#br0" timeOffset="358166.9746">14331 8668 2073 0,'0'0'45'0,"0"0"10"0,0 0 1 0,0 0 4 0,0 0-48 0,6 5-12 16,0-5 0-16,0 5 0 15,3-2-64-15,-3 2-16 0,6-2-2 0</inkml:trace>
  <inkml:trace contextRef="#ctx0" brushRef="#br0" timeOffset="358952.0782">15971 8496 1512 0,'0'0'43'0,"-6"2"9"0,0 1-42 0,3 5-10 0,-3 0 0 0,3 5 0 31,-3 3 16-31,3 5 2 0,0 8 0 0,0 3 0 0,3 2-2 0,0 4-1 15,-3 1 0-15,3 1 0 0,0 2-7 0,0 1-8 16,-3-1 11-16,3 3-11 0,-3 2 14 0,3 1-4 16,-2 0-1-16,2-3 0 0,0-3-9 0,2-13 0 15,1 0 0-15,-3 0 8 0,0 0-8 0,3-2 0 16,-3-3 0-16,6 0 0 0,-3-6-14 0,0 6-5 0,3-6-1 16,-3-4-688-16</inkml:trace>
  <inkml:trace contextRef="#ctx0" brushRef="#br0" timeOffset="359315.1611">15715 9067 1274 0,'0'0'28'0,"0"0"5"0,0 0 2 0,6 6 1 0,0-6-28 0,6 2-8 0,0-2 0 0,3-2 0 15,0 2 8-15,2-3 0 0,7-2 0 0,3-1 0 16,0-2 3-16,3 3 1 0,-1-3 0 0,-2 0 0 15,3 0 3-15,-3 0 1 0,-3 3 0 0,-4 2 0 16,1 3-16-16,-3 0 9 0,-3 6-9 0,0 2 8 16,-3 2-8-16,-3 3 0 0,-3 3 0 0,0 3 0 0,-6 2 0 0,3 0 0 15,-6 3 9-15,0 0-9 0,0 2 0 0,-3 3 8 16,3-2-8-16,-3-3 0 0,3-1 0 0,3-1 0 16,-3-6 0-16,3-3 0 0,3 0 8 0,-3-2-8 15,3-4 8-15,3-1-8 0,0-6 36 0,3 0 2 16,0-3 1-16,-1-2 0 0,1-6 9 0,0 3 3 0,0-5 0 15,0 0 0-15,-3-3 16 0,3 0 3 0,-6-2 1 0,0-1 0 16,-6 3 1-16,3-2 0 0,-3-1 0 0,-3 6 0 16,-3-3-35-16,0 3-6 0,0 2-2 0,-3-2 0 15,3 2-29-15,-2 3-18 0,-1 1 2 0,3-1-684 16,3 2-138-16</inkml:trace>
  <inkml:trace contextRef="#ctx0" brushRef="#br0" timeOffset="363219.6026">16915 9070 1258 0,'-15'-8'36'0,"15"8"7"0,0 0-35 0,0 0-8 15,-3-5 0-15,3-1 0 0,0 6 39 0,0 0 5 16,0 0 2-16,-6-5 0 0,0 5-21 0,6 0-4 16,0 0-1-16,0 3 0 0,-3-1-20 0,0 4 0 15,3 2 0-15,0 2 0 0,0-2 0 0,-3 3 0 0,-3-1 8 0,3 6-8 16,0 0 27-16,-3 3 1 0,0-4 0 0,3 4 0 15,3 5-19-15,0-3-9 0,-6 0 10 0,6 0-10 16,0-2 16-16,3 2-2 0,3-5-1 0,0 2 0 0,-6-2-13 16,6-3 9-16,3-2-9 0,3-3 8 0,-3-3 0 15,3-2-8-15,-3 0 12 0,6-6-4 0,-4 3 30 0,1-5 6 16,-6-1 0-16,6-2 1 0,0 0 15 0,-3 1 2 16,0-4 1-16,-3 0 0 0,3-2-28 0,-3-3-6 0,0 0-1 0,-3 3 0 15,-3 0-10-15,3-3-2 0,0 3-1 0,-3 0 0 16,-3-1-15-16,6 1 8 0,0 5-8 0,0 3 0 15,0 0 0-15,-3 5 0 0,0 0 0 0,0 0 0 16,0 0-8-16,0 0-2 0,0 0 0 0,6 5 0 16,0 3-12-16,0 2-2 0,-6-2-1 0,2 3 0 31,1 0 3-31,3-4 1 0,0 4 0 0,0 0 0 0,-6-3 13 0,6 0 8 16,3-1-10-16,0-1 10 0,-3-1 0 0,3-2 0 15,0-1 0-15,3 1 0 0,0-6 0 0,-6 1 0 16,0-1 13-16,3-5-4 0,5 0 19 0,-5 0 4 15,-3-2 1-15,0-4 0 0,6 4 0 0,-6-1 0 16,-3 1 0-16,0-6 0 0,-6 0-8 0,3 3-1 0,3-3-1 16,-6 3 0-16,-12-3-12 0,6-3-3 0,6 6 0 0,0 2 0 15,-3-2-8-15,0 5-14 0,1 0 3 0,5 0 1 16,5 3-29-16,-5 0-5 0,-2 2-2 0,2 3 0 16,5 0-148-16,-5 0-30 0,0 0-5 0</inkml:trace>
  <inkml:trace contextRef="#ctx0" brushRef="#br0" timeOffset="363504.2767">17334 9096 1062 0,'15'-2'23'0,"-15"2"5"0,0 0 0 0,0 0 3 0,0 0-31 16,0 0 0-16,0 10 0 0,-3-2 0 0,3 0 72 0,0 3 9 0,-6-1 2 0,-3 1 0 16,-3 2-21-16,4-2-4 0,5 2-1 0,-3 0 0 15,0 3-31-15,0-3-6 0,0 3-2 0,6 0 0 16,3 0-10-16,0 0-8 0,-3-3 12 0,3 3-12 0,6-3 0 0,-3-2 0 15,3-3 0-15,-1 0 0 16,1 0 12-16,3-3-4 0,-3-5 0 0,3 0-8 16,-3 0 36-16,0-5 1 0,3-1 0 0,-3-2 0 15,-3 0 13-15,3-2 2 0,0 2 1 0,0-3 0 0,-3-2-17 16,-4 0-4-16,1 2-1 0,3 1 0 0,-3-4-4 0,-3 4-1 16,-3 2 0-16,3-5 0 0,6 2-17 0,-6 3-9 0,-3-2 10 0,-3-1-10 15,0 3-25-15,4-3-11 0,-1 4-3 0,0-1 0 16,-6-3-46-16,6 6-10 0,6-3-1 0,-3 2-464 15,0-1-92-15</inkml:trace>
  <inkml:trace contextRef="#ctx0" brushRef="#br0" timeOffset="363757.755">17540 9247 1105 0,'0'0'24'0,"0"0"4"0,9 8 2 0,-3 0 2 0,-3 0-32 0,3 0 0 0,-3-3 0 0,0 1 0 16,-3-6 80-16,5 5 10 0,-5-5 2 0,6 2 0 15,3-2 24-15,-9 0 4 0,0 0 2 0,3-2 0 16,3-6-24-16,-3 3-5 0,0-3-1 0,-3-3 0 16,-6 0-28-16,6 1-7 0,3-3-1 0,3-3 0 0,-9 3-5 0,6-1-2 15,3-2 0-15,0 3 0 0,3 0-11 0,-6 0-2 16,-3 2-1-16,3 3 0 0,12 6-27 0,-6-4-8 16,-9 6 0-16,6-2 0 15,6-1-19-15,-3 3-10 0,-3 0-3 0,2 3 0 16,4-1-36-16,0 4-7 0,0-6-1 0,-3 2-1 31,0 1-149-31,3 0-30 0,0 2-5 0</inkml:trace>
  <inkml:trace contextRef="#ctx0" brushRef="#br0" timeOffset="364052.1715">17843 8631 1227 0,'0'0'27'0,"0"0"5"0,0 0 2 0,3 8 1 0,0 2-35 0,-3 3 0 0,3 1 0 0,-3 4 0 15,-3 1 67-15,3 7 6 0,0 1 2 0,3 4 0 16,-3-1-3-16,0 4-1 0,-3 0 0 0,3 6 0 16,3 0-30-16,-3-1-5 15,-6 1-2-15,6-3 0 0,-3 0-11 0,0-2-3 16,0-6 0-16,-3 2 0 0,1-2-20 0,2-2 8 15,3-6-8-15,-3 0 0 0,-3-2 0 0,6-1 8 16,3-4-8-16,-3-1 0 0,3-3-10 0,-3-2-6 0,0 0-2 16,3-5 0-1,2-3-66-15,-5 0-12 0,0 0-4 0,9-8-643 0</inkml:trace>
  <inkml:trace contextRef="#ctx0" brushRef="#br0" timeOffset="364289.4271">18007 9096 1186 0,'0'0'33'0,"3"-5"9"0,0-3-34 0,3 3-8 15,-6 0 0-15,3-3 0 0,-3 8 137 0,0 0 26 16,0-6 5-16,-3 1 0 0,0 2-68 0,3 3-13 16,-6-2-3-16,0 4-1 0,-3 1-23 0,0 2-5 0,3 1-1 0,-3 2 0 15,0 0-26-15,1 2-6 0,-1 1-1 0,0-1 0 16,-3 6 3-16,3 0 1 0,0 3 0 0,0-4 0 16,0 4-14-16,6-1-3 0,0 1-8 0,3-3 12 15,3 0-12-15,0 0 8 0,0-3-8 0,0 0 0 16,3 0 0-16,0-5 0 0,3 3 0 0,0-6 0 31,0 3 0-31,0-3-20 0,3 1 4 0,2-4 0 16,1 1-113-16,0 0-23 0,3-3-4 0,-3 0 0 0</inkml:trace>
  <inkml:trace contextRef="#ctx0" brushRef="#br0" timeOffset="364820.6619">18364 9112 1911 0,'-6'-8'42'0,"6"8"9"0,0 0 1 0,-6-5 2 0,3 2-43 0,-3-2-11 16,0 0 0-16,1 2 0 0,-1-2 35 0,0 5 5 15,-3 0 0-15,9 0 1 0,-12 0-15 0,3 0-3 16,-3 0-1-16,3 3 0 0,0-1-14 0,0 3-8 0,0 1 8 0,0-1-8 16,3 0 0-16,0 3 0 0,3-2 0 0,-3 4 0 15,3-5-11-15,3 3 0 0,3 0 0 0,3 0 0 16,0-2-15-16,3 1-3 0,0-1-1 0,6-1 0 16,-3-2 3-16,3 2 1 0,-3 0 0 0,3 1 0 15,-3 2 18-15,2-3 8 0,-5 0-8 0,0 3 8 16,0-3 0-16,0 3 0 0,-3 0 0 0,-3 3 0 0,0-1 0 0,0 1 0 31,-3 0 0-31,-3-1 8 0,0 1 19 0,0 2 4 0,-3 3 1 16,3-3 0-16,-3 0-13 0,0 0-3 0,-3-2 0 0,3 2 0 15,3-2-16-15,0-1 0 0,-2 4 8 0,2-6-8 16,3-8-111 0,-6 5-25-16,3 0-6 0</inkml:trace>
  <inkml:trace contextRef="#ctx0" brushRef="#br0" timeOffset="365021.0146">18525 9192 1246 0,'-9'18'35'0,"9"-5"9"0,0 1-36 0,-3 4-8 0,0 3 0 0,0 3 0 16,0 5 83-16,-3 0 14 0,3 6 3 0,-3-1 1 31,3-2-46-31,0 2-10 0,0-2-1 0,0-3-1 16,0 0-23-16,0-2-4 0,0-1 0 0,3-2-1 15,0-6-7-15,0-2-8 0,0-2 11 0,3-4-11 16,-3 3-27-16,0-5-12 0,3-2-2 0,-3-6-466 16,0 0-93-16</inkml:trace>
  <inkml:trace contextRef="#ctx0" brushRef="#br0" timeOffset="365258.1479">18409 9332 1224 0,'0'-32'35'0,"0"19"7"0,0-3-34 0,3-3-8 0,3 1 0 0,3-1 0 16,0-2 107-16,3 0 19 0,0 3 4 0,-1 2 1 15,4 2-49-15,0 4-10 0,0-1-1 0,3 3-1 16,3 3-22-16,-3 5-5 0,-3 0-1 0,2 3 0 16,1 2-27-16,-3 0-6 0,-3 3-1 0,-3 3 0 0,0-1 4 0,0 1 0 15,-3 2 0-15,-6 3 0 0,0-3 6 0,-3 1 2 16,-3 1 0-16,0-1 0 0,3 2 8 0,-9-1 1 16,0 4 1-16,3-6 0 0,0 0-3 0,-3 1-1 15,3-1 0-15,-3 0 0 0,-2-5-15 0,5 0-3 16,3 0-8-16,0 0 12 31,6-8-38-31,0 0-8 0,0 0-2 0,-3-3-661 0,3 1-133 0</inkml:trace>
  <inkml:trace contextRef="#ctx0" brushRef="#br0" timeOffset="365590.4104">18891 9144 1720 0,'0'0'38'0,"-3"0"8"0,-3 0 2 0,0 0 0 0,0 0-39 0,0 0-9 0,-3 3 0 15,0-1 0-15,1 1 70 0,-1 2 12 16,0 1 2-16,3 1 1 0,-3-1-61 0,3 4-12 16,-3 1-2-16,3 0-1 15,0-1-1-15,3 1-8 0,-3-1 12 0,3 1-4 0,0-1-8 0,3 1 0 16,3-3 0-16,0 0 8 16,-3 2-8-16,6-2 0 0,-3 0 0 0,3-2 0 15,0-1 0-15,0-2 0 0,0 2 0 0,3-2 0 0,-3-1 0 0,3-2 8 16,-3 0-8-16,3 0 8 0,-1 0-8 0,-2-2 12 15,3-1-12-15,0-2 12 0,-3 2-12 0,0 0 0 16,0-2 0-16,0 2 0 0,-6 3 0 0,9-5 8 16,-6 2-8-16,-3 3 0 0,0 0 0 0,0 0 0 15,0 0 0-15,0 0 0 0,0 0 0 0,6 6 0 0,0-1 0 16,-3 3 0-16,0-3 0 0,0 1 0 0,0 1 0 0,3-1 0 16,-6-6-11-16,3 8 3 0,3-3 0 0,0 0-618 15,6-2-123-15</inkml:trace>
  <inkml:trace contextRef="#ctx0" brushRef="#br0" timeOffset="366006.2648">19207 9065 1627 0,'-9'-6'46'0,"9"6"10"15,0 0-44-15,-6 3-12 0,-3 0 0 0,9-3 0 16,0 0 57-16,-9 8 10 0,-3 2 1 0,12-10 1 15,-6 13-17-15,-3 1-3 0,0-1-1 0,6 3 0 16,0 2-17-16,0-2-4 0,3 0-1 0,-3-3 0 0,3 6-18 0,3-3-8 16,0 2 8-16,6-5-8 0,-6 3 0 0,9 0 0 15,-3-3 0-15,3 1 0 0,0-4 0 0,3 1 0 16,-3-1 0-16,2-2 0 0,4-2 0 0,0-4-9 16,-3-2 9-16,6 0-10 15,0 0-14-15,0-2-2 0,2-6-1 0,4 0 0 16,-3-3-5-16,6-2-2 0,-3-3 0 0,-4 0 0 0,-2-2 16 0,6-1 3 0,-6 3 1 0,-6-2 0 15,-3 2 14-15,-1 0-9 0,-2 0 9 0,-3 0-8 16,-3 0-14-16,-6 6-2 0,0-4-1 0,0 4 0 16,-3-1 41-16,-2 6 8 0,-4-3 1 0,0 5 1 0,-3 1 6 0,3 4 0 15,-3 4 1-15,0 4 0 0,3 1 12 0,0 2 3 16,3 3 0-16,-2 3 0 0,-1-1-4 0,3 3-1 31,3 0 0-31,3 3 0 0,0 0-15 0,6 0-4 0,6-3 0 16,6 3 0-16,-1-6-16 0,1 1-8 0,3-3 8 0,6 0-8 31,3-6-24-31,3-2-9 0,-4 3-3 0,4-6-968 0</inkml:trace>
  <inkml:trace contextRef="#ctx0" brushRef="#br0" timeOffset="438137.5422">4982 11594 1378 0,'0'0'30'0,"0"0"6"0,0 0 2 0,0 0 2 0,6-3-32 0,3 1-8 0,-1-1 0 0,1 0 0 16,3-2 30-16,0 3 5 0,3-4 1 0,3 1 0 15,0 0-23-15,6 2-4 0,-1-2-1 0,-2 5 0 16,3-3-8-16,-3 0 0 0,3 3 9 0,-3 3-9 16,2-3 9-16,-2 3-9 0,3-1 12 0,0 4-12 15,0-1 8-15,-1 0-8 0,1 1 0 0,0-1 0 16,0 0 0-16,0 3 0 0,-3-3 0 0,2 1 0 15,1-1-12-15,-3 0-2 0,0-2-1 0,0 2-441 16,-6 0-88-16</inkml:trace>
  <inkml:trace contextRef="#ctx0" brushRef="#br0" timeOffset="438383.0502">5217 11861 1684 0,'0'0'37'0,"0"0"8"0,6-2 2 0,3 2 0 0,0 0-38 0,3-3-9 16,2 0 0-16,1 1 0 0,3 2 49 0,0-6 8 15,6 4 2-15,0-4 0 0,2 4-28 0,4-1-6 16,3-2-1-16,0 5 0 0,-1 0-24 0,4 0 0 15,0 3-14-15,-3-3-570 16,-1 2-115-16</inkml:trace>
  <inkml:trace contextRef="#ctx0" brushRef="#br0" timeOffset="438907.0184">7214 11269 1216 0,'0'0'34'0,"-3"8"9"0,3 2-35 0,-3 3-8 0,3 3 0 0,0 3 0 15,0-1 29-15,0 3 4 0,0 6 1 0,3-1 0 16,0 1-2-16,-3 2 0 0,3 3 0 0,0-1 0 16,0 1-8-16,-3 3-3 0,0 2 0 0,3 0 0 15,-3 0 0-15,0 0 0 0,0-3 0 0,-3 1 0 16,3-4-6-16,0 1-2 0,0-3 0 0,0 0 0 15,0-5-4-15,0 0-1 0,0-3 0 0,0 0 0 0,0-5-8 0,3 0 0 16,-3-3 0-16,0 0 0 16,3 1-43-16,0-6-4 0,-3 0-1 0</inkml:trace>
  <inkml:trace contextRef="#ctx0" brushRef="#br0" timeOffset="439253.6955">6824 11382 1789 0,'0'0'39'0,"0"0"8"0,0 0 1 0,0 0 4 0,0 0-42 0,0 0-10 0,6 0 0 0,3 0 0 16,3-2 40-16,0-1 7 0,0 0 1 0,3 1 0 16,5-1 2-16,1 1 1 0,3-4 0 0,3 1 0 15,0 2-12-15,-1-2-3 0,-2 0 0 0,3-1 0 0,3-2-14 0,0 3-3 16,2-3-1-16,1 3 0 0,3-3-18 0,0 3 8 16,-1-1-8-16,1 1 0 0,-3 0 8 0,-1 0-8 15,-2 2 0-15,0 0 0 0,-9 1 0 0,3-1-20 16,-4 3 2-16,4-3-670 15,-3 3-135-15</inkml:trace>
  <inkml:trace contextRef="#ctx0" brushRef="#br0" timeOffset="439775.1732">7833 11134 1548 0,'0'0'34'0,"0"0"7"0,3-3 2 0,3-2 0 15,3-3-35-15,-3 0-8 0,3 0 0 0,0-3 0 16,0 1 64-16,0 2 10 0,3-3 2 0,0 3 1 0,-1 3-39 0,1-3-8 15,0 3-2-15,0-1 0 0,0 1-2 0,0 3-1 16,0-4 0-16,-3 6 0 0,3-2-3 0,0 4-1 16,-6 1 0-16,3 0 0 0,-1 2-3 0,-2 3-1 15,0 0 0-15,0 2 0 0,-3-2-6 0,-3 5-2 0,3 1 0 16,-6 2 0-16,3-1-9 0,-3 1 8 16,-3 0-8-16,0 5 8 0,0-2-8 0,-2 2 0 0,2-2 0 0,0-1 0 15,-3 3 0-15,3-2 0 0,-3-1 0 0,0-2 0 16,3-3 0-16,-3 3 0 0,0-2 0 0,0-4 0 15,0 1 0-15,0-3 0 0,3 0 9 0,-3-1-9 0,0-4 9 16,1 2-9-16,2-2 12 0,6-3-12 0,-3 0 9 0,3 0-9 16,0 0 0-16,0 0 9 0,0 0-9 0,0 0 8 15,0 0-8-15,0 0 8 0,6-5-8 0,-1 2 10 0,4-2-10 0,0 2 10 16,0-2 5-16,0 5 1 0,3-3 0 0,0 1 0 16,-3 2-16-16,3-3 9 0,0 0-9 0,0 3 8 15,0-2-8-15,-1 2 0 0,4 0 0 0,-3-3 0 16,0 0 0-16,3 3-9 0,-3-2 9 0,3 2-13 15,0 0-123 1,0 0-25 0,-3 2-5-16</inkml:trace>
  <inkml:trace contextRef="#ctx0" brushRef="#br0" timeOffset="440308.0143">7914 11957 1911 0,'0'0'42'0,"0"0"9"0,0 0 1 0,0-8 2 0,3 5-43 16,0-2-11-16,-1-1 0 0,1 1 0 0,3 2 50 0,-3-2 8 0,6 0 2 0,-3-3 0 16,0 3-36-16,3 2-6 0,0-2-2 0,3-1 0 15,-3 4-16-15,0-1 0 0,0 0 0 0,3 3 0 16,-3 0-10-16,3 0 10 0,-4 0-10 0,1 3 10 16,0 0-9-16,0-1 9 0,-3 4-8 0,3-1 8 0,-6 0-10 0,3 1 10 15,-3 1-12-15,0 1 12 0,-3 0-8 0,0 3 8 16,0 0 0-16,0-1 0 0,-3-2 0 0,0 3 0 15,-3-1 0-15,3-2 0 0,-3 3 0 0,3-3 8 16,-3 0-8-16,0 2 0 0,0-5 0 0,3 3 0 16,0 0 0-16,0-2 0 0,3-6 0 0,-3 8-10 0,3-8 0 15,0 5 0-15,0-5-14 0,3 8-4 0,-3-8 0 16,0 0 0-16,6 5-11 0,0-2-2 0,3-1-1 0,-3 1 0 16,3 0 19-16,3-1 4 0,-3 1 1 0,0 0 0 15,3-1 2-15,-3 4 1 0,0-1 0 0,3 0 0 0,-4 0 3 0,1 3 0 16,-3 0 0-16,3 3 0 0,-3-1 12 15,-3 1-9-15,-3 2 9 0,0 1-8 16,-3 1 8 0,0-1 8-16,0 2-8 0,-6-3 11 0,3 3 14 0,-3-3 3 0,1 0 1 0,-1 0 0 15,0 1-9-15,0-4-1 0,-3 3-1 0,3-5-561 16,-3 3-112-16</inkml:trace>
  <inkml:trace contextRef="#ctx0" brushRef="#br0" timeOffset="440876.3151">6666 10996 1238 0,'0'0'27'0,"-6"8"5"0,3 3 2 0,0-1 2 0,-2 6-36 0,-1 3 0 15,0-1 0-15,-3 3 0 0,0 0 58 0,0 3 5 32,-3 0 1-32,3 3 0 0,-3 4-4 0,0 1 0 0,3 5 0 0,-3 3 0 15,3-1-4-15,0 6 0 0,1 0-1 0,-1 6 0 16,3-1-20-16,0 6-4 0,3 2-1 0,0 3 0 16,3-1-15-16,3 1-3 0,3 0-1 0,3 0 0 0,3 2-11 15,5-4 8-15,1 2-8 0,0-3 8 0,6-3-8 0,0-2-11 16,3-5 3-16,5-3-593 15,7 0-119-15</inkml:trace>
  <inkml:trace contextRef="#ctx0" brushRef="#br0" timeOffset="441409.3815">8515 11075 1522 0,'0'0'33'0,"0"0"7"0,0 0 2 0,-3 11 2 0,6-3-36 0,0 3-8 0,0 2 0 0,3 3 0 16,0 2 21-16,6 3 3 0,-1 3 0 0,4 5 0 0,3 6 0 0,3 2 0 15,0 0 0-15,3 2 0 0,-3 4-4 0,2-1 0 16,1 0 0-16,-3 1 0 0,-3-1 0 0,0 0 0 16,-3 3 0-16,0-2 0 0,-7-1 4 0,1 0 0 15,-3-5 0-15,-3 3 0 0,0-3 19 0,-3 0 4 16,-3-2 1-16,0-4 0 0,-3-2-12 0,0 1-3 15,0-4 0-15,-2-2 0 0,-1 0-17 0,0-6-4 16,0 1-1-16,0-6 0 0,0 0-20 0,0-5-4 16,0-5-1-16,0-1-646 0,-3-4-130 0</inkml:trace>
  <inkml:trace contextRef="#ctx0" brushRef="#br0" timeOffset="441724.3055">8857 11030 1661 0,'0'0'47'0,"0"0"10"0,0 0-45 0,0 0-12 16,0 0 0-16,0 0 0 0,6 6 34 0,0-4 5 15,3 4 1-15,0-4 0 0,-3 1-8 0,3-3-2 16,0 3 0-16,6-3 0 0,-4 0-14 0,4 0-4 16,0-3 0-16,3 0 0 0,3 1 4 0,-3 2 0 15,3-6 0-15,-1 4 0 16,4-4-8-16,-3 1-8 0,0 3 11 0,0-4-11 16,0 1 0-16,-3 2 0 0,2-2 0 0,-2 2 0 15,-3 1-52-15,0-1-10 0,0 3-2 0,-3-3-480 16,-3 1-96-16</inkml:trace>
  <inkml:trace contextRef="#ctx0" brushRef="#br0" timeOffset="441923.9201">9423 10671 1381 0,'0'0'39'0,"0"0"9"0,0 8-39 0,3 2-9 0,0 3 0 0,0 1 0 16,-3 4 82-16,3 3 14 0,0 3 4 0,3 5 0 15,-4 3-10-15,1 2-2 0,0 3 0 0,0 0 0 0,0 3-34 0,0-5-7 16,0-1-2-16,-3 0 0 0,3-2-29 0,0 2-7 16,0-2-1-16,0 3-656 15,0-1-131-15</inkml:trace>
  <inkml:trace contextRef="#ctx0" brushRef="#br0" timeOffset="446408.9541">11206 11068 1064 0,'0'0'30'0,"0"0"6"0,0 0-28 0,0 0-8 0,0 0 0 0,0 0 0 0,0 0 85 0,0 0 16 16,0 0 3-16,3 10 1 0,-3 3-30 0,3 3-7 15,0 5 0-15,0 1-1 0,-3 4-11 0,3 6-1 0,-1 2-1 0,1 1 0 16,-3 2-21-16,3 0-4 0,-3 0-1 0,0 0 0 16,0 0-11-16,0 2-2 0,0-2-1 0,-3 1 0 15,3-4-14-15,0 0 11 0,-3-2-11 0,1 0 10 16,2-6-10-16,0-2 0 15,0-3 0-15,0 0 8 16,0-5-8-16,0 0-16 0,2-5 4 0,-2-1 1 16,3-4-45-16,-3-6-8 0,0 0-3 0,0 0-478 0,0 0-96 0</inkml:trace>
  <inkml:trace contextRef="#ctx0" brushRef="#br0" timeOffset="449447.0362">10417 10655 966 0,'3'-11'27'0,"0"6"7"0,0-3-34 0,0 0 0 0,0-3 0 0,0 4 0 15,0-1 77-15,0 0 9 0,0 0 2 0,0 0 0 16,-3 2-1-16,0 6 0 0,0 0 0 0,0 0 0 16,0 0-18-16,0 0-3 0,0 0-1 0,-6 8 0 0,0 3-41 0,0 2-8 15,-3 3-1-15,3 5-1 0,-3 0-6 0,-3 3-8 0,3 3 11 16,-3 2-11-16,0 5 0 0,0 3 0 0,0 6 0 0,1 2 0 16,-1 2 0-16,3 1 13 0,-3 2-4 0,3 0-1 15,0 1 20-15,0-1 4 0,6 3 1 0,0 0 0 16,3-6 0-1,0 4 0-15,3-1 0 0,0-2 0 16,6-1-13-16,0 1-4 0,0-3 0 0,6 0 0 16,3-3-16-16,-1-2 0 0,4-3 8 0,0-5-8 0,3-3-14 0,6-3-6 15,-4-2-2-15,7-3 0 16,-3-2-22-16,3-4-5 0,2-1-1 0,1-1-546 16,-6-2-110-16</inkml:trace>
  <inkml:trace contextRef="#ctx0" brushRef="#br0" timeOffset="450046.6833">10804 11136 1666 0,'0'0'36'0,"0"0"8"0,0 0 2 15,0 0 2-15,0 0-39 0,0 0-9 16,0 0 0-16,0 0 0 0,0 0 53 0,0 0 9 16,0 0 2-16,0 0 0 0,6-2-16 0,0-4-4 15,3-2 0-15,0 3 0 0,5-3 0 0,4-2-1 0,3 2 0 0,3-3 0 16,3 3-10-16,3 0-1 0,-1-2-1 0,7 2 0 16,-3 0-11-16,-1 0-3 0,-2-3 0 0,3 3 0 15,-3 3-17-15,0-3 8 0,-4 0-8 0,4 3 0 16,0-3 8-16,0 3-8 0,-1-3 0 0,-2 2 0 15,0 1 0-15,-3 0 0 0,0 2 0 0,-1-2 0 0,-2 2 0 0,0 1-16 16,0 2 2-16,-6-3 0 16,0 0-36-16,0 1-7 0,-4-1-2 0,-2 0-602 15,3 3-121-15</inkml:trace>
  <inkml:trace contextRef="#ctx0" brushRef="#br0" timeOffset="450616.6436">12051 10970 1483 0,'0'0'32'0,"0"0"8"0,0 0 0 0,-6 0 2 0,0-3-34 0,6 3-8 0,-3 0 0 0,-3 0 0 16,-3 3 28-16,6 5 4 0,0-3 1 0,-3 3 0 15,3 5-33-15,3 0 0 0,-3 0-10 0,3 6 10 16,3-3-12-16,0 0 12 0,0 0-12 0,3 0 12 0,0-6-9 0,3 1 9 15,0-1 0-15,0-2 0 0,-3-3 0 0,3-2 0 16,0-3 0-16,0 0 0 0,3-3 8 0,-6 1 1 0,0-6 1 0,2 3 0 16,-2-3 30-16,0-3 5 0,0 1 2 0,0-1 0 15,-3-2 9-15,0-3 1 0,0-3 1 0,-3 3 0 16,0 1-14-16,-3-1-4 0,0 0 0 16,-3 0 0-1,-3 0-11-15,0 3-2 0,1 0-1 0,-1-1 0 16,-3 1-50-16,3 5-9 0,3 0-3 0,-3 3-596 15,3 2-119-15</inkml:trace>
  <inkml:trace contextRef="#ctx0" brushRef="#br0" timeOffset="451147.6938">11905 11771 1818 0,'0'0'40'0,"0"0"8"0,0 0 1 0,0 0 3 0,0 0-42 0,0 0-10 0,0 0 0 0,0-5 0 16,0 5 43-16,0-5 6 0,6-3 2 0,0 3 0 31,3-1-16-31,0 4-3 0,0-4-1 0,3 1 0 16,3 2-16-16,-1 1-3 0,1 2-1 0,0 0 0 0,3 0-11 0,-3 2 0 15,3 4 0-15,-3-4 0 0,0 4 0 0,0 2 0 16,-4-3 0-16,4 5 0 0,-3 1 0 0,-3 0 0 16,0-1 0-16,-3 3 0 0,0 3 0 0,-6 0-11 15,0 3 11-15,0-1-8 0,-3 3-3 0,-3 3 0 16,-3 0 0-16,0 2 0 0,0-2 11 0,-3 0-13 0,-3 0 5 0,1 0 8 15,-1-3 0-15,0 0 0 0,0-2 0 0,0-4 0 16,0-1 0-16,0-1 10 0,3 0-2 0,0-5-8 16,1-3 10-16,5 1-10 0,0-1 8 0,0-2-8 15,6-3 14-15,0 0-2 0,0 0-1 0,0 0 0 0,3-6-3 0,3 1-8 16,0-3 12-16,5 0-4 0,-2 3 10 0,3-6 2 31,3 3 0-31,0 0 0 0,0 0-8 0,3 0 0 16,0 1-1-16,3 1 0 0,-7-2-11 0,7 3 0 15,3 0 0-15,-3-1-11 16,3 1-32-16,0 0-6 0,-1 2-2 0,4-2-593 0,0 0-118 0</inkml:trace>
  <inkml:trace contextRef="#ctx0" brushRef="#br0" timeOffset="451564.4419">12494 10562 1120 0,'0'0'32'0,"3"5"6"0,3 3-30 0,3 3-8 15,-3 2 0-15,3 6 0 0,6 2 42 0,0 0 7 0,0 3 2 0,3 5 0 16,0 3-17-16,2 5-3 0,1 5-1 0,3 6 0 16,-3 2 1-16,3 0 0 0,3 3 0 0,-4 3 0 15,-5-1-9-15,3 1-2 0,-6 5 0 0,3-3 0 16,-6 0 4-16,-3 0 1 0,-6-2 0 0,0-1 0 0,0-2 23 15,-3 0 5-15,-3 0 1 0,-3-5 0 0,3-3 4 0,-3-3 1 16,3-2 0-16,0-3 0 0,-3-3-27 0,3-5-4 16,0 1-2-16,0-7 0 0,3-2-26 0,0 1 0 15,0-6 0-15,6-3-639 16,-3-3-121-16</inkml:trace>
  <inkml:trace contextRef="#ctx0" brushRef="#br0" timeOffset="456854.3648">12992 10602 1684 0,'0'0'37'0,"0"0"8"0,0 0 2 0,0 0 0 16,0 0-38-16,0 0-9 0,0 0 0 0,0 0 0 15,0 0 106-15,0 0 19 0,0 0 4 0,0 0 1 16,0 0-66-16,0 0-14 0,0 0-2 0,0 0-1 16,0 0-22-16,6-3-4 0,-6 3-1 0,8-2 0 0,1 2-10 0,0-3-2 15,-3 3-8-15,3-3 12 0,3 3-12 0,-3 0 0 16,3 0 0-16,-3 0 0 0,3 0-23 0,0 0-1 16,3 0 0-16,-4 0 0 15,1 0-5-15,0-2-2 0,3-1 0 0,-6 0-639 16,3 1-128-16</inkml:trace>
  <inkml:trace contextRef="#ctx0" brushRef="#br0" timeOffset="457017.3476">13304 10353 1378 0,'0'0'30'0,"0"0"6"0,0 5 2 0,0 6 2 0,3 0-32 0,-3 2-8 0,0 3 0 0,3 5 0 15,-3 0 80-15,0 3 16 0,3 0 2 0,0-1 1 16,-3 1-34-16,3 3-6 0,0 5-2 0,-3-6 0 15,3 0-41-15,0 1-8 0,0-1-8 0,3 1-863 16</inkml:trace>
  <inkml:trace contextRef="#ctx0" brushRef="#br0" timeOffset="458570.217">14480 11070 1250 0,'-6'19'35'0,"6"-6"9"0,-3 0-36 0,3 8-8 16,-3 3 0-16,3 5 0 0,-3 6 56 0,3 2 10 15,0 0 2-15,3 0 0 0,-3 0-15 0,0 0-2 16,3 0-1-16,-3-3 0 0,0 1-28 0,3-4-6 15,0 1 0-15,0-3-1 0,-3 0-6 0,3-5-1 16,3-3 0 0,-3 1 0-16,3-7-8 0,-3 1 12 0,0-2-12 0,0-4 12 15,0 1-23-15,0-6-4 0,-3-5-1 0,0 0 0 16,0 0-48-16,0 0-9 0,0 0-3 0</inkml:trace>
  <inkml:trace contextRef="#ctx0" brushRef="#br0" timeOffset="458820.1937">14021 11049 1937 0,'0'0'55'0,"0"0"12"0,0 0-54 0,0 0-13 0,0 0 0 0,0 0 0 15,0 0 44-15,6-3 5 16,3 1 2-16,0-1 0 0,6 0 19 0,0 1 4 15,6-4 1-15,3 4 0 0,5-3-7 0,1-1-2 16,6 1 0-16,0 0 0 0,-1-1-26 0,-2-2-4 16,6 3-2-16,0-3 0 0,-1 3-20 0,7-3-4 15,0 3-1-15,2-3 0 0,1 2-9 0,2-1 0 16,-5 1 0-16,0 1-799 0,-1 0-166 16</inkml:trace>
  <inkml:trace contextRef="#ctx0" brushRef="#br0" timeOffset="461101.82">15224 10718 1690 0,'-12'-2'48'0,"12"2"11"0,-6 0-47 0,0 2-12 15,3 1 0-15,-6 2 0 0,3-2 20 0,0 5 1 0,0 0 1 0,0 2 0 16,1 4-22-16,2 1 0 0,0 1 0 0,3 5-12 16,3-2 20-16,0 2 4 0,-1 0 1 0,7-2 0 15,0-1 14-15,0 1 2 0,3-6 1 0,3 0 0 16,-3 1-11-16,3-4-3 0,0-2 0 0,0-3 0 15,-3-2 0-15,-1 0 0 0,1-3 0 0,0-3 0 16,0 0 18 0,0-5 3-16,0-2 1 0,-3-1 0 0,3-5 35 0,-6 1 7 15,0-4 2-15,-3 0 0 0,-3-2-26 0,0 3-4 16,0-1-2-16,-6 1 0 0,0-1-30 0,-3 1-7 0,0 2-1 0,-3 3 0 16,0-1-25-16,0 4-6 0,0-1-1 0,0 3 0 31,3 3-38-31,-2 2-8 0,-1 3-2 0,3 3-995 0</inkml:trace>
  <inkml:trace contextRef="#ctx0" brushRef="#br0" timeOffset="461371.1216">15358 11755 1890 0,'-3'27'41'0,"0"-14"9"0,3 6 2 16,0-1 1 0,0 6-42-16,0 0-11 0,0 5 0 0,0 0 0 0,3 0 68 0,-3 3 11 15,0 0 2-15,0-1 1 0,3 4-51 0,0-3-11 0,0-3-1 0,3 0-677 16,0-3-135-16</inkml:trace>
  <inkml:trace contextRef="#ctx0" brushRef="#br0" timeOffset="483119.9895">6288 10827 1378 0,'0'0'30'0,"0"-6"6"0,0-1 2 0,0-1 2 0,0 0-32 0,3 5-8 0,-3 3 0 0,0 0 0 16,0-5 92-16,0-1 18 0,0 4 3 0,0 2 1 15,0-6-50-15,0 6-9 0,0 0-3 0,0 0 0 16,-6-2 0-16,0 4-1 0,0 1 0 0,3 5 0 0,-2 0-27 0,2 3-4 16,-6 2-2-16,6 3 0 0,-6 8-18 0,3 2 0 15,0 0 0-15,-3 6 0 0,0 0 0 0,0 2 0 16,-3 3 0-16,3 0-9 0,-3 6 9 0,0 4 0 15,0 6 0-15,1 3 0 0,-1 2 9 0,-3 0 1 16,3 0 0-16,0 6 0 0,0 2-10 0,3 3 0 0,3 0 0 16,0-1 8-1,0-1-8-15,3-17 0 16,3 5-10-16,3 4 10 0,0-1 0 0,3 5 0 0,0-4 0 0,3-1 0 16,3-5 0-16,6 18 0 0,0-5 0 0,3-7 0 15,-1-7 0-15,4-7 0 0,0-2 8 0,0-6-8 0,0-5 0 0,2-3 0 16,7-3 8-16,-3-2-676 15,3-3-136-15</inkml:trace>
  <inkml:trace contextRef="#ctx0" brushRef="#br0" timeOffset="484020.2013">15840 10549 1580 0,'0'0'35'0,"0"0"7"0,9 5 2 0,0 3 0 0,3 0-36 0,3 3-8 16,0 5 0-16,3-1 0 0,2 4 16 0,1 5 2 15,6 2 0-15,3 6 0 0,-3 5-6 0,2 5 0 16,1 9-1-16,0 4 0 0,3 3-1 0,-4 3 0 16,1-3 0-16,0 9 0 0,-3 1 8 0,-4 1 2 0,4 0 0 15,-3-3 0-15,-3-5-20 0,-3 2 0 0,-6 1 0 0,-6 2 0 16,0 0 40-16,-3-2 15 0,-3-3 2 0,-3-1 1 16,-6-4 6-16,0 2 0 0,0 0 1 0,0 1 0 15,-3-6-11-15,0 0-2 0,-3-6-1 0,3-2 0 31,-3-5-31-31,3-6-5 0,1-2-2 0,-1-3 0 16,0-5-13-16,3-3 0 0,0-5 0 0,0-3 0 16,0-8-124-16,0-5-28 0,3-2-6 0</inkml:trace>
  <inkml:trace contextRef="#ctx0" brushRef="#br0" timeOffset="484357.85">16584 10652 1810 0,'0'0'40'0,"0"0"8"0,0 0 1 0,0 0 3 0,0 0-42 0,6-3-10 0,-6 3 0 0,9 0 0 16,3-2 51-16,0 2 8 0,0 2 1 0,3-2 1 16,0 3-29-16,0-3-5 0,5 0-2 0,-2 0 0 15,-3 0-5-15,6 0-2 0,6 0 0 0,3-3 0 16,-4 3-4-16,10-2-1 0,0-1 0 0,-4 3 0 0,-2 0-13 0,-6-2 0 16,0 2 8-16,0 0-8 15,2 0-32-15,-5 0-8 0,-3-3-3 0,0 3-594 16,3 0-119-16</inkml:trace>
  <inkml:trace contextRef="#ctx0" brushRef="#br0" timeOffset="484546.3347">17421 10250 1677 0,'-3'26'36'0,"3"-10"8"0,-3 8 2 0,0 5 2 0,3 6-38 0,0 2-10 0,-6 2 0 0,3 4 0 0,3-4 68 0,-6 1 12 15,0 5 3-15,3-3 0 0,0 1-33 0,3-1-6 16,-3 0-2-16,-3 1 0 0,0-1-42 0,6-2 0 31,0-3 0-31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08T18:41:07.5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19352 16730 1339 0,'0'0'29'0,"0"0"7"0,-2-6 0 0,-4 1 2 0,3 5-30 0,3 0-8 0,-3-5 0 0,3 5 0 16,0 0 48-16,-3-3 8 0,3 3 1 0,0-5 1 15,-3-3-14-15,6 3-4 0,-3-1 0 0,6-2 0 16,-3 0-10-16,3-2-2 16,-1 2-1-16,1 0 0 0,3-3-3 0,-3 3 0 15,3-2 0-15,0 2 0 0,-3 0-3 0,3 0-1 0,-3 3 0 16,3-3 0-16,0 3-2 0,0-1-1 0,0 1 0 0,3 0 0 15,0-3-1-15,-1 8 0 0,4-3 0 0,0-2 0 16,3-1-2-16,3 6-1 0,0-5 0 0,0-3 0 16,2 8-3-16,4-5-1 0,0-3 0 0,0 8 0 15,3-3-9-15,-4-2 12 0,1 0-12 0,-3 2 12 16,-3 0-12-16,3 1 0 0,-4-3 0 0,4 5 0 16,0-3 0-16,0 0 0 0,3 1 0 0,2 2 8 0,1 2-8 0,0-2 0 15,0 0 0-15,2 0 0 0,1 3 0 0,-3-3 0 16,-3 3 0-16,0-3 0 15,-4 0 0-15,1 0 8 0,-3-3-8 0,3 3 0 0,0-3 0 16,-1 3 0-16,1 0 0 0,3 0 0 16,0 0 10-16,3 0-10 0,-4 0 12 0,1 3-12 0,3 0 12 0,0-3-4 15,-4 5 0-15,1-3-8 0,0 4 17 0,-6-6-3 16,0 5-1-16,0-2 0 0,-1-1-13 0,1 1 0 16,-3 2 8-16,3-2-8 0,0 0 0 0,0-1 0 15,2-2-12-15,1 0 12 0,0 6 0 0,0-4 0 16,0 1 0-16,2-1 0 0,-2-2 0 0,0 0 0 15,3 0 0-15,-12 0 0 0,3 6 8 0,-1-4 0 16,1 1-8-16,-3 0 12 0,3-3 0 0,-3 0 0 0,3 0 0 0,3 5 0 16,2-5 1-16,-5 3 0 0,3-1 0 0,0 1 0 15,-3-3-4-15,3 0-1 0,-6 5 0 0,2-2 0 16,4-3 8-16,-3 0 0 0,3 0 1 0,-3-3 0 16,3-2-17-16,-4 5 0 0,4-5-13 0,-3 2 5 15,0-2 8-15,0-1 9 0,0 4-1 0,0-4-8 16,-3 1 0-16,-1-3 0 0,1 8 0 0,-3-5 0 15,0 2 0-15,0 3 0 0,3-5 8 0,-15 5-741 16,12 8-149-16</inkml:trace>
  <inkml:trace contextRef="#ctx0" brushRef="#br0" timeOffset="19232.1594">12521 10221 1155 0,'0'0'25'0,"0"0"6"0,0 0 1 0,0 0 0 0,0 0-32 0,0 0 0 16,0 0 0-16,0 0 0 0,0 0 44 0,0 0 1 15,0 0 1-15,0 0 0 0,0 0 5 0,0 0 1 0,0 0 0 0,0 0 0 16,0 0 25-16,0 0 6 0,0 0 1 0,0 0 0 16,0 0-5-16,0 0-1 0,0 0 0 0,0 0 0 15,0 0-34-15,0 0-8 0,0 0 0 0,0 0-1 16,0 0-18-16,0 0-3 0,0 0-1 0,0 0 0 15,0 8-4-15,0 0-1 0,3 2 0 0,0-2 0 16,0 3-8-16,3-1 0 0,3 4 0 0,0-1 8 16,3 3-8-16,0 2 0 0,0 1 0 0,3 2 0 15,2-3 0-15,-2 6 0 0,3 0 0 0,0 3 0 16,0-4 0-16,0 4 0 0,3-3 0 0,-4-1 0 16,-2-1 0-16,0 1 0 0,-3-4 0 0,3 2 0 15,-3-2 0-15,0-1 0 0,0-2 0 0,-3-3 8 0,3 1 0 16,-6-4-8-16,0 3 12 0,-1-5-4 0,4 0 13 0,-6 0 3 15,3 0 0-15,-3 0 0 0,-3-8-4 0,3 3 0 16,-3-3 0-16,6 2 0 0,-3 4-4 0,-3-6 0 16,0 0-1-16,0 0 0 0,0 0-3 0,0 0 0 15,0 0 0-15,0 0 0 0,0 0 4 0,0 0 1 0,0 0 0 16,0-8 0-16,0 0-2 0,-3 0-1 0,3 0 0 0,-3-3 0 16,6 3-6-16,-3-2 0 15,0-1-8-15,0 1 12 0,0-4-4 0,0 1-8 16,0 0 11-16,0-3-11 0,3 0 11 0,-3 0-11 15,6-2 10-15,-3-6-10 0,0 3 0 0,0-3 8 0,0 0-8 0,6-2 0 16,-6 2 0-16,3-3 9 0,0 4-9 0,0 1 8 16,-3 1-8-16,3 3 0 0,-3 2 0 0,0 0-11 15,-3 3 11-15,6 2 0 0,-3 1 0 0,-3 2 0 16,3 2 0-16,-3 1 0 0,3 0 0 0,0-1 0 16,0 4 0-16,-3 2 0 0,0 0-9 0,0 0 9 15,0 0-14-15,0 0 2 0,0 0 0 0,0 0 0 31,0 0-16-31,0 0-4 0,0 0 0 0,0 0-752 0,-3-3-152 0</inkml:trace>
  <inkml:trace contextRef="#ctx0" brushRef="#br0" timeOffset="19755.9755">13152 9663 1468 0,'0'0'32'0,"0"0"8"0,0 0 0 0,0 0 1 0,-3 0-33 0,3 0-8 0,0 0 0 0,0 0 0 16,0 0 89-16,0 0 16 0,0 0 3 0,0 0 1 15,0 0-39-15,-6-3-8 0,3-2-2 0,3 5 0 16,0 0-19-16,0 0-4 0,0 0-1 0,0 0 0 16,0 0-16-16,-6 10-3 0,3 1-1 0,0-1 0 15,1 4-4-15,2-1-2 0,0 3 0 0,0 2 0 16,0 3-10-16,0 1 0 0,0-1 0 0,0 3 8 16,2 2-8-16,1 0 0 0,-3-2 0 0,3-3 0 0,3 1 0 0,-6-1 12 15,0 0-12-15,3-3 12 0,3-2-12 0,-3-2 0 16,-3-4 0-16,3-2 0 15,0 0 0-15,0 0 0 0,-3-8 0 0,0 5 0 0,0-5-15 16,0 0-1-16,6 0-1 0,0-2-662 16,3-1-132-16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08T18:43:19.5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3389 10594 1422 0,'0'0'40'0,"0"0"9"0,0 0-39 0,0-8-10 16,0 3 0-16,3-1 0 0,0-2 73 0,0 3 13 16,0-3 2-16,0 0 1 0,0 0-21 0,3 0-4 15,-3-2 0-15,3 2-1 0,0-3-31 0,0-2-5 16,0 3-2-16,0-1 0 0,0 0-13 0,0-2-4 0,3 0 0 15,0 2 0-15,-1 1-8 0,1-1 0 16,-3 3 0-16,6-2-11 0,-3-1 11 0,3 3-8 16,0 0 8-16,-3 0-8 0,3 3 8 0,-3 2 0 15,3-2-9-15,-3 2 9 0,2 1 0 0,-2-1 0 0,0 3 0 16,3 3 0-16,-3-1 0 0,0 1 0 0,0 2 8 0,0 3-8 16,3-2 12-16,-3 1-4 0,0 4 0 0,3 2 0 15,0-2-8-15,-1 2 12 0,1 0-12 0,0-2 12 16,0 2-12-16,3 0 0 0,-3-2 0 0,3-3 0 15,0 2 0-15,-3-2 0 0,5-2 0 0,-2-1 0 16,0-2 0-16,0-1 0 0,0-2 0 0,3 0 0 16,0-2 0-16,3-4 0 0,-4-2 0 0,4 3 0 15,0-3 0-15,3 0 0 0,0-2 0 0,-3 2 0 16,-1-3 0-16,1 3 0 0,0 3 0 0,-3 0 0 16,3-1 0-16,-3 4 0 0,2-1-9 0,-5 0 9 15,3 1 0-15,0 2 0 0,-3-3 0 0,0 3 0 16,0 0 0-16,0-3 0 0,-1 1 0 0,1-1 0 15,0 0 0-15,3-2 0 0,0 0 0 0,0 2 0 16,3-5 0-16,-1 3 0 0,4-3 0 0,-3 3 0 0,0-3 0 16,3 3 0-16,0-3 0 0,-1 2 0 15,1 1 0-15,-3 0 0 0,3 2 0 0,-3 0 0 0,0 1 0 0,-7 2 0 16,4 2 0-16,-3 1 0 0,0 0 0 0,0 2-10 16,0 3 10-16,-3-3-8 0,3 3 8 15,-1 0-12-15,1 3 12 0,0-3-12 0,3 0 12 0,0 0-10 16,0-1 10-16,0-1-10 0,0-1 10 0,2 0 0 15,-2 1 0-15,3-4 0 0,0 1 0 0,0 0 0 16,0-1 0-16,-1-2 0 0,1 0 0 0,0 0 0 16,0-2 10-16,-3 2-10 0,0 0 11 0,0 2-11 0,-4 1 12 15,4-3-12-15,-3 5 0 0,3-2 0 0,-3 2 0 0,0 3-904 16</inkml:trace>
  <inkml:trace contextRef="#ctx0" brushRef="#br0" timeOffset="1276.0045">3419 11552 1339 0,'0'0'29'0,"0"0"7"0,0 0 0 0,0 0 2 0,0 0-30 0,0 0-8 0,0-6 0 0,3 1 0 16,-3-3 44-16,3 3 7 0,-3-3 1 0,0 3 1 15,0-3-25-15,0 0-4 16,0 0-2-16,0 0 0 0,0 0-4 0,0 0-1 16,0 0 0-16,0 0 0 0,0 0-2 0,-3 0-1 15,0 0 0-15,0 0 0 0,0 0-14 0,0 1 0 0,-3-1 8 16,0 0-8-16,0 2 8 0,0-2 0 0,0 3-8 15,0 0 12-15,-3 2 5 0,3 1 1 0,-3 2 0 0,4 0 0 16,-4 2-10-16,0 4-8 0,0 1 12 0,-3 1-12 16,3 6 0-16,0-1 0 0,-3 0 0 0,0 6 0 15,3-1-9-15,-3 3 9 0,3 3-8 0,0 0 8 16,1 2 0-16,2 1-8 0,-3-1 8 0,3 1 0 16,3 2 0-16,0 0 0 0,3-3 0 0,0 1 0 15,3-1 0-15,3-5-8 0,0 1 8 0,3-4 0 16,-1 1 0-16,1-6-8 0,3 0 8 0,0 0 0 15,0-5 0-15,3 0-8 0,-3-2 8 0,3-1 0 16,0-3-10-16,3 1 10 0,-4-3-12 0,1-3 12 16,0-2-8-16,0 0 8 0,0-3 0 0,0 0 0 0,0-3-14 15,0-2 4-15,0-3 1 0,-1 0 0 0,1-2-4 0,3-1-1 16,-6-2 0-16,3 3 0 0,-3-3 6 0,0 2 8 16,0 1-13-16,-3-1 5 0,-3 3 8 0,-1 3 0 15,-2 0 0-15,0-1 0 0,-3 4 0 0,0 2 9 16,0 0-9-16,-3 3 0 0,0-1 13 0,0 1-4 15,3 5-1-15,0 0 0 0,-2-3 0 0,-4 6 0 16,0 0 0-16,0 2 0 0,3 0-8 0,0 6 0 16,0 0 0-16,3 2 0 0,3 3-9 0,0 2 9 15,3 3-12-15,0 0 12 0,3 3-8 0,2-3 8 16,1 1 0-16,0-4 0 0,3-2-8 0,0 0 8 16,3-6 0-16,0 1 0 0,-3-3-8 0,2 0 8 0,-2-5 0 0,3-3 0 15,-3 0 0-15,3-3 16 0,-3-2-2 0,0-3 0 16,-3-3 22-16,0-2 4 0,-4 0 0 0,1-1 1 15,-3-4-4-15,0-1-1 0,-3-2 0 0,-3 3 0 16,-3-3-23-16,0 2-5 0,-3-2 0 0,0 2-8 16,-8 1 10-16,2-1-10 0,-3 3 8 0,0-2-8 15,3 5 0-15,-3-1-12 0,3 6 0 0,0 1 1 32,0 1-13-32,3 4-4 0,0 2 0 0,4 2 0 15,-1 1-50-15,0 2-10 0,3 0-3 0,3-5-661 0</inkml:trace>
  <inkml:trace contextRef="#ctx0" brushRef="#br0" timeOffset="1568.0037">4005 10980 1044 0,'-3'16'23'0,"0"-8"5"0,3 5 0 0,0 0 1 0,0 3-29 0,0 6 0 16,3-4 0-16,-3 3 0 0,3 3 23 0,-3 2-2 15,0 4 0-15,3 1 0 0,-3 1 4 0,3 2 1 16,-3 1 0-16,0-1 0 0,0 1 3 0,0-1 1 0,0 3 0 0,0-2 0 16,-3-1-2-16,3-2-1 0,-3 2 0 0,3-2 0 15,0-3-15-15,-3 3-2 0,3-6-1 0,0 1 0 16,0-6-9-16,0 0 0 0,0-3 0 0,0 1 0 31,3-6-37-31,-3-2-10 0,3-3-1 0</inkml:trace>
  <inkml:trace contextRef="#ctx0" brushRef="#br0" timeOffset="1964.1831">4226 11504 1173 0,'0'0'25'0,"0"8"6"0,-3 0 1 0,3 5 2 0,-3 0-34 16,3 3 0-16,-3 0 0 0,3 3 0 0,0-1 24 0,0 1-3 15,0 2 0-15,3 0 0 16,0 0 9-16,0 0 2 0,3-2 0 0,0-3 0 16,-1 2 0-16,1-4 1 0,3-1 0 0,-3-3 0 15,3 1-17-15,-3-3-4 0,3 0-1 0,0-3 0 0,-3 0-3 0,0-2-8 16,3-3 12-16,-3 0-4 15,-6 0-8-15,6-3 12 0,3-2-12 0,-3 0 12 0,0-3-12 0,-3-3 0 16,0 1 0-16,0-4 0 16,2 1-19-16,-5-3-5 0,3-2-2 0,-3-1 0 15,3 3-34-15,-3 1-8 0,0-1 0 0,0 0-1 16,-3 3 14-16,3 2 3 0,0 0 1 0,0 1 0 0,0 2 37 0,0 3 14 0,0 5-11 0,0 0 11 16,0 0 0-16,0 0 13 15,0 0-1-15,6 8 0 0,0 2 6 0,-3 3 1 16,0 3 0-16,0 0 0 0,3 3-2 0,-3-1 0 0,0 1 0 15,0-1 0-15,0-2-8 0,0 0-1 0,0 0-8 0,3 0 12 16,-3-3-12-16,0 0-18 0,0-2 4 0,0-3-518 16</inkml:trace>
  <inkml:trace contextRef="#ctx0" brushRef="#br0" timeOffset="2536.0007">4577 11785 824 0,'-3'15'18'0,"3"-7"4"16,0 0 1-16,0 0 0 0,3 0-23 0,-3 0 0 0,0 0 0 0,0-8 0 0,0 0 78 0,3 5 11 15,-3-5 3-15,0 0 0 0,6 3-23 0,-6-3-4 16,6-3-1-16,0-2 0 0,0 0-17 0,3-6-4 15,-3 1-1-15,-1-4 0 0,1-2-23 0,3 1-5 16,0-4-1-16,-3 1 0 0,0-1-13 0,3 1 11 16,-6-1-11-16,6 3 10 0,-6 3-10 0,3 0 0 15,0 5 0-15,-3 0 8 0,3 0-8 0,0 3 0 16,-6 5 0-16,6-3 0 0,0 3 0 0,-6 0 0 16,6 0 0-16,0 5 0 0,0-2 0 0,-1 5 0 15,1-3 0-15,-3 3 0 0,3 0 0 0,0 0 12 16,0 2-12-16,-3 1 12 0,0-3-3 0,0 3 0 15,-3-1 0-15,3-2 0 0,0 3-9 0,0-3 8 16,-3 0-8-16,0 0 8 0,3-3-8 0,-3-5 12 0,0 8-12 0,0-8 12 16,0 0-2-16,0 0 0 0,0 0 0 0,0 0 0 15,0 0 6-15,0 0 0 0,0 0 1 0,0 0 0 16,0 0 3-16,0 0 0 0,0 0 0 0,3-6 0 16,0-1-7-16,0-1-1 0,0 0 0 0,0-3 0 15,0 0-12-15,0-2 0 0,3 3 0 0,-3-4 0 16,3 1-20-16,0 0 0 0,0 0 0 0,0 2 0 15,0 1 0-15,3 2 0 0,-3 2 0 0,-1 1 0 16,-2 0-4-16,3-1 0 0,-6 6-1 0,9-2 0 16,-3-1 16-16,0 3 9 0,-6 0-10 0,9 5 10 15,-3-2 0-15,0 2 0 0,0 3 0 0,0 3 0 16,3 0 16-16,-3 2 10 0,0 3 2 0,0 2 0 0,0 1-7 16,0-1-1-16,-3 3 0 0,3 1 0 0,0-4-20 0,0 3-18 15,-1-5 3-15,4 0-782 16</inkml:trace>
  <inkml:trace contextRef="#ctx0" brushRef="#br0" timeOffset="3031.9992">5211 11769 1396 0,'-3'18'40'0,"3"-13"8"0,0 6-39 0,0-3-9 0,0 0 0 0,0 0 0 16,0 0 60-16,0-8 11 0,0 0 1 0,0 0 1 15,0 0-23-15,0 0-5 0,0 0-1 0,0 0 0 16,3-5 12-16,3-3 1 0,-3-3 1 0,6-2 0 0,-6-6-12 0,3 1-2 16,0-3-1-16,0-6 0 15,2 3-10-15,1 0-1 0,0 1-1 0,0-1 0 16,0 0-18-16,0 0-3 0,0 6-1 0,0-1 0 0,0 6-9 15,0 0 0-15,-3 2-10 0,3 1 10 0,0 4-12 0,0 1 12 16,0 2-13-16,-4 3 5 0,4 3-4 0,-3 2-1 16,3 1 0-16,0 4 0 0,-3 1 5 0,0 2 8 15,3 0-13-15,-3 0 5 0,0 3 8 0,0 0 0 16,0 3 8-16,0 2-8 0,-3-3 10 0,3 4-2 16,0-1-8-16,3 3 12 0,-3-3-23 0,-3 0-5 0,5 0 0 15,-2 0-626-15,0-2-125 0</inkml:trace>
  <inkml:trace contextRef="#ctx0" brushRef="#br0" timeOffset="4100.0072">3621 12663 1576 0,'0'0'35'0,"0"-5"7"0,3-6 2 0,-3 3 0 0,0-2-36 0,3 2-8 0,-3 0 0 0,3 2 0 15,-3 1 43-15,0 5 6 0,3-8 2 0,-3 8 0 0,0 0-28 0,0 0-6 16,6 3-1-16,6 2 0 0,-9 6-16 0,3-1 10 15,3 6-10-15,3 0 8 0,-3 3-8 0,3 2 0 16,-3 3 0-16,3-3 8 0,-1 3-8 0,1 2 0 16,-3 0 0-16,3-2 0 0,-3 0 0 0,0-3 0 15,0 0 0-15,0-5 0 16,-3 0 0-16,3-3 0 0,-3-2 0 0,0 0 0 0,0-4 8 16,0-1 0-16,-6-6 0 0,6 0 0 0,-6 0 16 0,6-3 4 15,-1-5 0-15,1 0 0 0,0-2-9 0,-3-6-2 16,-3 0 0-16,0-5 0 0,0-6-9 0,-3 1-8 15,0-1 12-15,-3 1-12 0,-2-3 0 0,2 0 0 16,-3 2 0-16,3 1 0 0,-3 2-9 0,0 3-3 0,3 0 0 0,0 5 0 16,0 3 12-16,3 2-10 0,0 3 10 0,3 8-10 15,0 0 10-15,0 0-12 0,0 0 12 0,9 5-12 16,0 3 4-16,3 3 0 0,0 2 0 0,0 0 0 16,2 3-2-16,-2-3 0 0,6 1 0 0,-3-1 0 15,0-5-11-15,3 0-3 0,3-3 0 0,0 0 0 16,-1-5 12-16,1-2 1 0,0-4 1 0,3-2 0 15,-3-2 10-15,0-3 0 0,-1-1 0 0,1-1 0 16,-6-1 0-16,0-3 0 0,-3 3 0 0,0 0 0 16,-6 3 8-16,0-3-8 0,-3 3 8 0,-3 2-8 15,-3 1 11-15,-3 2-3 0,0 0 0 0,0 3 0 16,-3 2 0-16,-3 0 0 0,0 6 0 0,0 0 0 16,0 5-8-16,0 2 0 0,-3 1 0 0,4 5 0 0,2 5 0 15,-3 0 0-15,3 5 0 0,3 1 0 0,0-1 13 0,3 1 7 16,0-1 2-16,6-2 0 0,-3 0-2 15,6-3 0-15,-3 0 0 0,6 0 0 16,-3-2-20-16,3-3 0 0,3 0 0 0,-3-6 8 0,2 1-20 16,4-3-4-16,-3 0-1 0,3-3-566 15,3-5-113-15</inkml:trace>
  <inkml:trace contextRef="#ctx0" brushRef="#br0" timeOffset="4566.331">4550 12607 1720 0,'0'0'38'0,"0"0"8"0,-3-2 2 0,-3-1 0 0,-3-2-39 0,3 2-9 0,0 3 0 0,-3-2 0 15,-3 2 28-15,4 2 4 16,-1-2 1-16,-3 3 0 0,3 2-18 0,-3 3-4 16,3 0-1-16,0 3 0 0,-3 2-2 0,3 3 0 15,3 0 0-15,0 2 0 0,0 3-8 0,3 0 0 0,0 1 0 0,3-1 0 16,0 3 0-16,3-1 0 0,3-1 0 0,0-4 0 15,3-2 0-15,3 0-11 0,0-6 11 0,3 1-8 16,0-6 8-16,3 1-8 0,-1-4 8 0,4-4-8 16,0-1 8-16,0-2 0 0,0-6 0 0,3 0 0 15,-1-4 0-15,1-4-12 0,-3-2 12 0,-3 0-12 16,3-3-16-16,-3-3-4 0,-4 1-1 16,1-6 0-16,-3 0-18 0,-3-2-3 0,0-3-1 0,-3 3 0 15,-3-6-131-15,-3 3-26 0,-3 0-6 0,0 0-1 16,3 5 73-16,-3 6 14 0,0-3 4 0,0 5 0 0,0 5 184 0,0 3 38 15,3 3 7-15,-3 3 2 0,3 4 35 16,0 6 7-16,0 0 2 0,0 6 0 0,0 4-63 0,0 1-12 16,3 5-2-16,-3 5-1 15,3 0-19-15,-3 5-4 0,0 6-1 0,3-3 0 0,-3 3 0 0,0 2 0 16,0 1 0-16,0 2 0 0,-3-3-20 0,3 3-4 16,-3-5-1-16,3 0 0 0,-3-3-11 0,3 0-9 15,0 0 12-15,-3-3-12 0,3 1 0 0,0-6 0 16,-3 0 0-16,3-2-12 15,0-3-40-15,0-3-8 0,0-3-2 0,0-10-687 16</inkml:trace>
  <inkml:trace contextRef="#ctx0" brushRef="#br0" timeOffset="4954.2096">4633 12719 1371 0,'0'0'30'0,"0"0"6"0,0 0 2 0,0 0 1 0,0 0-31 0,0 0-8 0,6 2 0 0,3 1 0 16,-3-1 0-16,3 1 0 0,0 0 0 0,6-3 8 15,0 2-8-15,3 1 0 0,-3-6 0 0,-1 3-8 16,4-2 8-16,0-1-12 0,0-2 12 0,3 0-12 16,0-1 12-16,-3-2 0 0,2 3 0 0,-2-3 0 15,3 0 0-15,-6 0 0 0,3 0 10 0,-3 0-10 16,-3 3 8-16,0 2-8 0,-4-2 0 0,-2 2 0 16,0 1 0-16,-6 2 0 0,0 0 0 0,0 0 0 15,3 5 0-15,-6 3 0 0,3 3 0 0,-6 2-10 16,0 0-1-16,1 0 0 0,2 3 0 0,-3 3 0 15,0-3 11-15,0-1 0 0,3 4 0 0,3-3-8 16,-3 2 8-16,3-2 0 0,0 0 8 0,3-3-8 16,3 1 14-16,0-4-2 0,3-2 0 0,-1 3 0 15,4-6 5-15,0 0 1 0,0 1 0 0,3-4 0 0,0-2 8 0,3 0 2 16,-3-2 0-16,3-4 0 0,-1 1-12 0,-2 0-3 16,0-3 0-16,-3 0 0 0,0-5-5 0,-3 2 0 15,-3-2-8-15,0 2 12 0,-3-2-3 0,-3 2-1 16,0-2 0-16,-3 0 0 0,0 2-8 0,-3 1 0 15,-3-3 0-15,0 2-11 16,0 3-15-16,0-3-3 0,0 1-1 0,3 2-431 0,0-3-87 0</inkml:trace>
  <inkml:trace contextRef="#ctx0" brushRef="#br0" timeOffset="5170.2086">5318 12771 1098 0,'9'16'24'0,"-6"-8"4"0,3 0 2 0,-3 3 2 0,3-1-32 0,-3 1 0 0,0 0 0 0,0-4 0 15,-3 1 112-15,0 0 16 0,0-8 3 0,0 0 1 16,0 0-9-16,0 0-2 0,0 0 0 0,0 0 0 16,-3-5-38-16,0-3-8 0,0 0-2 0,3-5 0 15,0 0-49-15,0-6-9 0,3 3-3 0,0-5 0 16,6 0 2-16,0 2 0 0,0-2 0 0,-1 0 0 16,1 3 3-16,3 4 1 0,0 1 0 0,3 3 0 15,0-1-18-15,3 3-9 0,0 0 1 0,3 3 0 16,-1 2-85-16,4-2-17 0,0 5-3 0</inkml:trace>
  <inkml:trace contextRef="#ctx0" brushRef="#br0" timeOffset="58390.4591">21192 7527 1321 0,'0'0'28'0,"0"0"7"0,0 0 1 0,-6 0 2 0,0-2-30 0,0 2-8 0,0 0 0 0,3 0 0 15,-3-3 48-15,6 3 8 0,0 0 1 0,-3-3 1 16,0-2 2-16,0 3 1 16,0-4 0-16,3 6 0 0,0 0-16 0,0 0-3 15,3-5-1-15,-3 5 0 0,0 0-31 0,6-3-10 16,0 1 0-16,3-1 0 0,-3 0 0 0,6 3 0 0,0-2 0 16,3 4 0-16,0-2 0 0,0 0 0 0,-1-2 0 0,4 2 0 15,3 0 0-15,0-3 0 0,-3 0 0 0,0 3 0 16,3-2 0-16,-1 2 0 0,1 0 0 0,-3 0 0 15,-3 0 0-15,3 2 0 0,-3 1 0 0,3 0 0 16,-4 2 0-16,1-2 0 0,0 2 10 0,0 0-10 16,0 3 12-16,-3-3-4 0,3-2 0 0,-3 2 0 15,0 1-8-15,2-4 12 0,1-2-12 0,-3 3 12 0,0-3-2 0,0 0 0 16,3 0 0-16,3 0 0 16,0 0 6-16,0-3 0 0,-1 1 1 0,-17 2 0 15,18-3 0-15,6-2 0 0,-6 2 0 0,3 0 0 16,-6 1-6-16,2-1-2 0,-2-2 0 0,0 5 0 0,0 0-9 15,-3 0 0-15,-3 0 0 0,3 3 8 0,-3-1-8 0,0 1 10 16,0-1-10-16,-3 1 10 0,3 0-10 0,-1 2 0 16,1-2 0-16,-3 2 0 0,0-2 0 0,3 2 0 15,3-5 0-15,-3 0 0 0,3 0 0 0,3 0 0 16,-3 0 0-16,0 0 8 0,0-3-8 0,2 1 0 16,1-1 0-16,3 3 8 0,-3-3-8 0,0 1 10 15,0 2-10-15,-3-3 10 0,0 3 1 0,3 0 0 0,-7 0 0 16,-8 0 0-16,0 0 2 0,18 3 1 15,-3-3 0-15,0 0 0 0,-3 2 0 0,3-2 0 16,0 0 0-16,3 0 0 0,0 0-2 0,-4-2-1 16,4 2 0-16,0-3 0 0,0-2-11 0,3 5 0 0,0 0 9 0,2-3-9 15,-2 0 8-15,3 1-8 0,3-1 8 0,-3 1-8 32,2-1-57-32,7 0-16 0,-3-2-3 0</inkml:trace>
  <inkml:trace contextRef="#ctx0" brushRef="#br0" timeOffset="65326.4587">13554 1146 1302 0,'0'0'36'0,"0"0"10"0,-3-6-37 0,3 1-9 16,-3-3 0-16,3 8 0 0,0 0 58 0,0 0 10 16,0 0 1-16,0 0 1 0,0 0-29 0,0 0-5 15,0 0-2-15,0 0 0 0,0 0-20 0,0 0-4 16,0 0-1-16,0 0 0 0,0 0-1 0,0 0 0 16,9 8 0-16,-3-3 0 0,0 1 9 0,3 4 2 15,-3 1 0-15,0 2 0 0,0 6 5 0,0-6 2 16,0 8 0-16,-3-3 0 0,3 1-5 0,0 2-1 15,-3-2 0-15,0-3 0 0,0 2-3 0,0 1-1 16,-1-1 0-16,1-2 0 0,-3 3-4 0,3-1 0 16,-3-5-1-16,3 1 0 0,-3-1-11 0,3 0 12 15,-3-8-12-15,0 3 12 0,0-8 4 0,0 0 0 16,0 0 1-16,0 0 0 0,0 0 15 0,0 0 2 0,0 0 1 0,0 0 0 16,0-8 1-16,0-2 1 0,-3 2 0 0,0-5 0 15,0-6-13-15,0 6-4 0,3 0 0 0,-2-6 0 16,-1 3-12-16,3 0-8 0,-3 0 10 0,3-2-10 15,0-1 0-15,3 3 0 0,0-2 0 0,-1-1 0 16,1 4 0-16,3-1 0 0,0 0 0 0,0 3 0 16,3-6 0-16,-3 6 0 0,3 0-8 0,0 2 8 15,0 3 0-15,0 0-8 0,0 3 8 0,-3 0 0 16,6 2-10-16,-3 6 10 0,0 2-8 0,0 0 8 16,2-2 0-16,1 7-10 0,0 4 10 0,0-6 0 15,-3 5 0-15,3 5 0 0,-3-4 0 0,0 4 0 16,-3-2 0-16,3 2 0 0,-3 1 0 0,0-1 0 15,-3-2 0-15,3 3 0 0,-3-6 0 0,-1 0 0 0,-2 1 0 0,0-4 0 16,0 3 0-16,0-5 0 0,0 0 0 0,0 3 0 16,0-3 0-16,0-8 0 0,0 0 0 0,0 0 0 15,0 0 0-15,0 0 0 0,0 0 0 0,0 0 0 16,0 0 8-16,0 0-8 0,0 0 0 0,0 0 0 16,3-8 8-16,3 3-8 0,-3-9 0 0,0 6 0 15,0-5 0-15,3 0 0 0,-3 0 0 0,3-3 0 16,-3 0-8-16,3-3 8 0,0 6 0 0,0-5 0 15,0 2 0-15,3-3 0 0,-3 6 0 0,3-5 0 16,0 4 0-16,0 1 0 0,0 0-10 0,0 0 10 16,-1-1-8-16,1 9 8 0,-3-3-15 0,3 8 3 15,-3 0 0-15,0 0 0 0,0 8 4 0,0-3 8 0,0 9-13 16,-3-6 5-16,0 5 8 0,0 5 0 0,0 1 0 0,-3-3 0 16,0 2 0-16,0 1 0 0,0-1 0 0,0 3 0 15,0 1 0-15,-3 1 0 0,0-9 0 0,3 4 0 16,0 3 0-16,-3-2 0 15,3-6 0-15,0 3 0 16,-3 0-28-16,3-3-3 0,0 0-1 0,0 0-637 0,3-5-128 0</inkml:trace>
  <inkml:trace contextRef="#ctx0" brushRef="#br0" timeOffset="65827.3092">14370 1310 1346 0,'0'0'29'0,"0"-6"7"0,0 6 0 0,3-8 3 0,-3 8-31 0,0 0-8 16,0 0 0-16,0-5 0 15,0 5 51-15,0-8 9 0,0 3 1 0,0 0 1 16,-3 2-16-16,3-2-3 0,0-3-1 0,-3 2 0 16,-3 6 6-16,3-5 0 0,-3 3 1 0,3-1 0 0,-3 3-20 0,0 3-4 15,-3 4-1-15,3-7 0 0,-3 6-16 0,0 2-8 16,-3 5 8-16,3 0-8 0,0 6 0 0,1 2 0 15,-4-3 0-15,3 1 0 0,0 2 0 0,3 0 0 16,0 3 0-16,0-5 0 0,3 2 0 0,0-3 0 16,3 3 0-16,3-7 0 0,-3-4-11 0,6 1 11 15,0-1-8-15,0-4 8 0,3 2-10 0,-9-8 10 16,0 0-12-16,12 0 12 0,3 0 0 0,-4-6 0 16,1-2 0-16,0 0 0 0,0-2 0 0,-3-3 0 0,3-1 0 15,-3-4 0-15,-3 2 9 0,3 0-9 0,-3 0 8 0,0 3-8 16,0-5 0-16,-6 4 8 0,3 1-8 0,3 0 0 15,-6 0 0-15,3-1 8 0,-3 1-8 0,0 3 0 16,-3 2 0-16,3 0 8 0,0 2-8 0,-3-2 0 16,3 8 0-16,-3-5 0 0,3 5 0 0,0 0 0 15,-3 5 0-15,3-5 0 0,0 8 0 0,-3-2 0 16,3 2-12-16,0 5 12 0,3-5-12 0,-3 2 12 16,0 4 0-16,3-1 0 0,-3-8 0 0,3 8 0 15,0 1-9-15,0-6 9 0,-3-8 0 0,6 13 0 16,-6-13-24-16,0 0 1 0,5 5 1 0,-5-5 0 15,0 0-42 1,15 3-8-16,-6-1-1 0,0-4-1 0,-3-6-12 0,0 0-2 0,3 3-1 0</inkml:trace>
  <inkml:trace contextRef="#ctx0" brushRef="#br0" timeOffset="66142.8483">14551 815 1112 0,'0'0'24'0,"0"0"6"0,0 0 1 0,0 0 0 0,0 0-31 0,0 0 0 16,0 0 0-16,0 0 0 0,3 5 42 0,0 3 2 15,0 5 1-15,-3-5 0 0,-3 3-9 0,3 2-1 16,0 6-1-16,3-6 0 0,-3 8 4 0,0-2 1 16,0 2 0-16,0 3 0 0,0 2 3 0,-3 0 1 15,0 1 0-15,0-1 0 0,3 1-16 0,-3-3-3 16,-3 2-1-16,0 1 0 0,0-1-23 0,3 0 8 15,-2 1-8-15,-4-6 0 0,3 3 11 0,0-3-3 0,0 0 0 0,0 3 0 16,0-5-8-16,3-4 0 0,3 1 0 16,-3-2 0-16,3 1 0 0,-3-1 0 0,0-4 0 0,3 3 0 15,3-5-20-15,-3 0 1 0,0-2 0 16,0-1 0 0,3-5-64-16,0 3-13 0,-3-3-2 0,0 0-1 15,0 0-20-15,3-8-4 0,-3 0-1 0</inkml:trace>
  <inkml:trace contextRef="#ctx0" brushRef="#br0" timeOffset="66774.8353">14420 1363 985 0,'0'0'28'0,"0"0"6"16,-3-6-34-16,0 1 0 0,3 5 0 0,0 0 0 0,0 0 68 15,-3-3 8-15,3 3 0 0,0-8 1 0,0 3-24 0,0 0-5 16,3-3 0-16,0-3-1 0,3 3-18 0,0 0-3 16,-3 3-1-16,6-3 0 0,0 3 0 0,0 0 0 15,0 2 0-15,3-2 0 0,0-1 1 0,0 4 0 16,0-1 0-16,-1 0 0 0,1 3-13 15,0 0-2-15,0 0-1 0,0 3 0 16,0 0-10-16,0-1 0 0,-3 4 0 0,0-1 8 0,0 3-8 0,0-3 12 16,-3 3-12-16,3-3 12 0,-4 3-4 0,1 0-8 15,-3 3 12-15,3-3-4 0,0 0-8 0,-3 2 12 16,0-2-12-16,0 3 12 0,-3-3-12 0,3 0 12 16,0 2-12-16,0-2 12 0,-3 0-12 0,0 3 12 15,0-11-12-15,3 2 12 0,-3-2 6 0,0 0 2 0,0 0 0 0,0 0 0 16,0 0 4-16,0 0 2 15,0 0 0-15,0 0 0 0,0 0 26 0,0 0 4 16,0 0 2-16,0 0 0 0,0 0-11 0,-3-2-3 16,3-3 0-16,0-3 0 0,-3 2-23 0,3-2-5 15,0-5 0-15,3 8-1 0,-3-6-15 0,3 1 9 0,3 4-9 0,-3-7 8 16,0 8-8-16,0-3 0 0,3 3 0 0,0-3 0 16,-3 2 0-16,3-2 0 0,3-5 0 0,-6 8 0 15,6 0 0-15,-3 2 0 0,0-2-9 0,0 5 9 16,0-8 0-16,2 2-12 0,1 1 12 0,-3 0-10 15,3 2-22-15,-3 3-5 0,3 0-1 16,0-5 0-16,0 5-40 0,0 0-8 0,0-5-2 0,0 5 0 16,0 5-31-16,-9-5-6 0,0 0-2 0,12 0 0 15,0 5-104-15,-7-5-21 0,-5 0-4 0,6 0 0 16,3 6 120-16,-3 1 25 0,-6-7 5 0,0 0 1 16,0 0 80-16,6 0 16 0,-6 0 9 0,0 0-10 15,0 0 175-15,0 0 35 0,0 0 8 0,0 0 0 0,0 0-37 0,0 0-8 16,0 0-2-16,3 6 0 0,-3-6-37 0,6 8-8 15,-6 0-2-15,0 2 0 0,3-2-48 0,-3 5-10 16,-3-7-1-16,0 7-1 0,-3-5-26 0,3 2-4 16,3 4-2-16,-3-1 0 0,0 0-11 0,0 0-3 15,0-5 0-15,3 6 0 0,-3-1-8 0,3-5 0 16,0 2 0-16,3-4 0 0,0 2-12 0,-3-8-4 16,0 0 0-16,6 5-1 15,3-3-151-15,-3 4-31 0,-6-6-5 0</inkml:trace>
  <inkml:trace contextRef="#ctx0" brushRef="#br0" timeOffset="67009.1348">14926 1156 1634 0,'0'0'46'0,"-3"3"11"0,-3-3-45 0,6 0-12 0,0 0 0 0,0 0 0 15,0 0 40-15,0 0 5 0,0 0 2 0,0 0 0 16,0 0-17-16,0 0-3 0,0 0-1 0,6 3 0 15,0 2-16-15,-6-5-10 0,0 0 12 0,6 5-12 16,0-2 10-16,0 2-10 0,3 0 8 0,-3 3-8 16,0-8 0-16,3 6 0 0,3 2 0 0,0-3 0 0,0 3-12 15,0 0-8-15,2 2-2 0,-2-2 0 16,0 0-62-16,0 3-13 0,3 2-3 0,-3-5-598 16</inkml:trace>
  <inkml:trace contextRef="#ctx0" brushRef="#br0" timeOffset="67613.128">15150 1336 1463 0,'0'0'41'0,"-3"-5"10"0,-3-3-41 0,3-3-10 16,0 3 0-16,0 3 0 0,0 2 107 0,0-2 19 15,3 5 4-15,0 0 1 0,0 0-55 0,-3-8-12 16,0 3-1-16,3 5-1 0,0 0-29 0,0 0-5 16,0 0-2-16,6 5 0 0,-3 3-12 0,3 5-2 15,0-7-1-15,0 7 0 0,-3 0-3 0,6 0-8 16,-4 3 12-16,4 0-4 0,-3 0-8 0,3 3 0 15,0-6 0-15,-3-3 8 0,0 4-8 0,3-1 0 16,-3 0 0-16,0-5 0 0,0 0 0 0,0 2-9 0,0-7 0 16,-3 2 0-1,3 1-47-15,0-12-8 0,0 1-3 0,0-3-557 0,-3 0-112 0</inkml:trace>
  <inkml:trace contextRef="#ctx0" brushRef="#br0" timeOffset="67845.2692">15289 1193 1458 0,'0'0'32'0,"0"0"6"0,-2 0 2 0,-4 6 1 0,3-6-33 0,-3 8-8 0,0-3 0 0,0 3 0 16,-3 5 66-16,3-5 11 0,0 2 3 0,-3 9 0 16,0-6-6-16,-3 0-1 0,0 3 0 0,3 3 0 15,-6-1-9-15,1 4-1 0,2 1-1 0,-3 4 0 0,0-6-20 0,0 5-4 16,3 6-1-16,0-8 0 0,3 0-16 0,-3 0-3 15,3 2-1-15,0-7 0 0,6-1-17 0,-2-2 0 16,-1-3 0-16,3 0 0 0,3-2-16 0,3-8-6 16,0 7-2-16,-3-10-1030 15</inkml:trace>
  <inkml:trace contextRef="#ctx0" brushRef="#br0" timeOffset="68529.1347">15766 794 1584 0,'0'0'35'0,"-6"0"7"0,3-6 2 0,-3 12 0 0,0-6-36 0,0 0-8 0,3 2 0 16,0 4 0-16,0 7 32 0,-3-8 5 0,3 8 1 0,0-5 0 16,0 11-17-16,3-6-3 0,-3 6-1 0,3 2 0 15,0 5 9-15,3-2 2 0,0 10 0 0,0-2 0 16,0-3 0-16,-3 3 0 0,0 0 0 0,0 0 0 15,0-1-20-15,3 4-8 0,-3-9 8 0,-3 6-8 16,3-6 12-16,0 1-4 0,-3-1 0 0,0 1 0 16,3-1 0-16,-3-2-8 0,0 3 12 0,0-9-4 15,0 8 1-15,3-4 0 0,-3-4 0 0,3-5 0 16,0 6-9-16,0-6 0 0,-3 0 0 0,0 1 0 16,3-9-30-1,0 3-8-15,0-8-2 0,0 0 0 0,0 0-92 0,0 0-20 0,3-11-3 0</inkml:trace>
  <inkml:trace contextRef="#ctx0" brushRef="#br0" timeOffset="69573.1271">15635 1371 1670 0,'-6'-16'36'0,"6"16"8"0,0 0 2 0,0 0 2 0,0 0-39 0,3-6-9 15,-3 6 0-15,0 0 0 0,6-8 24 0,0 6 2 16,0-1 1-16,3 3 0 0,0-5-19 0,2 5-8 15,4 0 8-15,-3 0-8 0,6 0 0 0,-3 5 0 16,3-2 0-16,0 2 0 0,-3 0 0 0,-1 3 0 16,1-2 0-16,3 2 0 0,-6 2 0 0,3-2 0 15,-6 0 0-15,3 5 0 0,-3 0 10 0,-3-2-10 16,0 2 12-16,0 1-12 0,-3-1 15 0,0 0-4 16,0 0-1-16,-3 0 0 0,-3-7 24 0,3 2 5 15,0 0 1-15,-3 2 0 0,0-10-4 0,3 5 0 0,0-5 0 16,0 0 0-16,0 0 11 0,0 0 1 0,0 0 1 0,0 0 0 15,0 0-12-15,-3-13-2 0,3 0-1 0,0 2 0 16,3-7-18-16,0 5-3 0,0-3-1 0,-3 0 0 16,3 0-12-16,2 3 0 0,1 0 8 0,0-1-8 15,-3 1 0-15,6 0 0 0,0 2 0 0,0 3 0 16,0-2 0-16,-3 2-8 0,6 0 8 0,-3 3 0 16,3-1-11-16,-3 4 11 0,0-4-10 0,6 6 10 15,-7-5-21-15,4 5 1 0,0 0 1 0,-3 0 0 16,0 0-1-16,3 5-1 0,0-5 0 0,0 0 0 0,-3 6 2 15,0-6 1-15,0 0 0 0,0 0 0 0,-4 0 5 0,-2 2 1 16,3 4 0-16,-6-6 0 0,0 0 12 16,0 0-11-16,6 5 11 0,-6-5-10 0,0 0 10 0,0 0 0 15,0 0 0-15,0 0 8 0,-6 8-8 0,3-3 0 16,-3 0 0-16,1 3 8 0,-4-5-8 0,3 8 0 16,-3-6 0-16,3 3 0 0,-3 5 0 15,3-5 0-15,-3 3 0 0,3 2 0 0,0 0 0 0,0 0 8 16,-3 6-8-16,3 2 0 0,3 0 0 0,0 3 0 15,0-6 0-15,0 4 0 0,3-4 0 0,0-2 0 16,-3 0 0-16,6-3 0 0,0 0 0 0,3-2 0 16,-3 0 0-16,6-4 0 0,-3-1 0 0,3-1 0 15,0-5 0-15,0 0 0 0,0 0 0 0,0 0 9 0,3-5 0 16,-3-3 0-16,0 3 10 0,2-9 1 0,-2 4 1 0,0-4 0 16,0 1-8-16,0-3-1 0,-3 3-1 0,0-5 0 15,3-6-11-15,-3 8 0 0,0-3 0 0,-3 6 0 16,0 0 0-16,3 0 8 0,-3 0-8 0,0-1 0 15,-6 4 0-15,6 2 0 0,3 0 0 0,0 8 0 16,-3-5-15-16,0-1 2 0,0 4 0 0,-3 2 0 16,0 0-12-1,0 0-3-15,0 0 0 0,6 8 0 0,-1-3 16 0,-2 3 4 0,0 2 0 0,0 1 0 16,0 0 8-16,0 2 0 0,0 0 0 0,0-5 0 16,-3 2 0-16,6 4 0 0,0-1 0 0,0 0-8 15,0-8 8-15,0 6 0 0,3 0 0 0,0-6-8 16,0 3 8-16,0-3 0 0,-3 3 0 0,3-3 0 0,0-2 0 15,-6 2 0-15,-3-5 0 0,6 6 0 16,2-6 0-16,-8 0 11 0,0 0-3 0,0 0 0 0,0 0 3 0,3 5 0 16,-3-5 0-16,0 0 0 15,0 0-3-15,0 0-8 0,0 0 12 0,0 0-4 0,0 0 0 0,0 0-8 16,0 0 12-16,0 0-4 0,0 0 10 0,0 0 2 16,0 0 0-16,3-5 0 0,0-1 0 0,0-2 0 15,-3 3 0-15,3-3 0 0,-3-2-8 0,0 2-2 16,6-3 0-16,-6-2 0 0,0 0-10 0,3-1 0 15,3 1 0-15,-3 5 0 0,0-5 0 0,3 0 0 16,0 0 0-16,3 5 0 0,0-3 0 0,-3 3-9 16,0-5 9-16,3 8-10 0,0-3 10 0,0 2-8 0,-6 1 8 0,6 2-8 15,-1-2 8-15,-2 5-10 0,0 0 10 0,-6 0-10 16,0 0 10-16,6 5-10 0,0-2 10 0,0 8-10 16,-6-3 10-16,3 5 0 15,3-5-9-15,-3 2 9 0,0 4 0 0,0-1 0 16,-3 5 0-16,3-5 0 0,0 1 0 0,0-6-11 15,0 5 11-15,0-3-8 16,0 4-25-16,3-1-5 0,-6-5-1 0,6-3-629 0,0-5-125 0</inkml:trace>
  <inkml:trace contextRef="#ctx0" brushRef="#br0" timeOffset="69949.1267">16837 1371 1998 0,'-3'-8'44'0,"6"-3"8"0,3 0 3 0,-3 6 1 0,-6 0-44 0,0-3-12 0,3 3 0 0,0-3 0 16,0 8 48-16,-3-6 8 0,-3-2 2 0,6 8 0 15,-3-5-26-15,-3-3-4 0,-5 8-2 0,2-5 0 0,9 5-6 0,-9 5 0 16,-3-2-1-16,-3 2 0 0,-3 3-11 0,3 3-8 16,9-3 12-16,-3 0-12 0,-6 2 0 0,6 3 0 15,6 1 0-15,-3-1 0 0,4-5 0 0,-1 2-9 16,3 4 9-16,0-1 0 0,5-5 0 0,-2 2-10 15,0-2 10-15,6 0 0 0,0 3-11 0,0 2 11 16,0-5-10-16,-6 5 10 0,3-8 0 0,0 9 0 16,6-9 0-16,-9 3 0 0,-3 0 0 0,3 0 0 15,3 2 0-15,-3-4 0 0,-6 2 9 0,0 5 8 16,-3-8 2-16,6 3 0 0,0 5 18 0,-6-7 4 0,-9 7 1 16,6-5 0-16,0 2-9 0,0-2-1 15,-3-2-1-15,0 2 0 0,1-8-14 0,5 5-2 0,-3-10-1 16,0 5 0-16,-3 0-26 0,6 0-4 0,6-8-2 0,0 8 0 31,-3-6-123-31,6-4-25 0,3-1-5 0,3-2-837 0</inkml:trace>
  <inkml:trace contextRef="#ctx0" brushRef="#br0" timeOffset="70473.1255">16962 1389 1645 0,'3'-13'36'0,"-3"13"7"0,0 0 1 0,0 0 4 16,0 8-39-16,0 2-9 0,0-2 0 0,-3 6 0 16,-3-1 64-16,6 5 12 0,3 3 1 0,0 3 1 0,-3 3-21 0,3-6-4 15,0 5-1-15,0 6 0 0,0-11-20 0,-3 6-5 16,0 2-1-16,6-3 0 0,0-5-6 0,-3 3-2 16,-6-3 0-16,6-2 0 0,0 2-6 0,-3-8-2 15,3 6 0-15,-3-6 0 0,0 0-2 0,0-5-8 16,0 3 12-16,0-9-4 0,-3 4-8 0,3-6 8 0,0 0-8 15,0 0 8-15,-3 5-8 0,3-5-9 16,-3-5 9-16,3-3-13 16,0-5-47-16,-3-1-8 0,-3-1-3 0,3-1 0 15,3 2-38-15,0-4-8 0,-6-6-2 0,3 0 0 16,0 6-12-16,3-1-2 0,-3-2-1 0,-3-3 0 16,3 3 42-16,3-5 8 0,0 2 1 0,3 3 1 0,-6-1 82 0,6 4 0 0,0-1 12 15,3-2 0-15,-3 3 60 0,3-1 11 0,-6 3 2 16,6 6 1-16,3-3 6 0,-3-1 0 0,-3 1 1 0,3 0 0 15,3 5-24-15,0 3-5 0,-3-3 0 0,0 2-1 16,0 1-20-16,0 2-4 0,6 3-1 0,-3-2 0 16,-9 2-11-16,8 2-3 0,4 6 0 0,0-8 0 15,0 6-5-15,-3 2-2 0,0 0 0 0,3-3 0 16,-3 3 6-16,-3 2 1 0,-3-2 0 0,0 6 0 16,0-1 7-16,-6 5 1 0,0-2 1 0,-6 3 0 15,3-1 6-15,0 1 1 0,-3-6 0 0,-3 0 0 16,0 3-9-16,3 0-2 0,0 0 0 0,3-3 0 15,-6-2-16-15,7-6-3 0,-1 3-1 0,3-3 0 16,3 3-9-16,-3-8 0 0,3 0-10 0,0 0 10 16,0 0-124-16,0 0-18 0,3-5-4 0,6-3-514 15,2-3-104-15</inkml:trace>
  <inkml:trace contextRef="#ctx0" brushRef="#br0" timeOffset="70773.1332">17379 1365 1676 0,'-9'29'48'0,"3"-21"9"0,0-13-45 0,0 2-12 16,6 3 0-16,-9 8 0 0,0-2 77 0,0 2 14 16,6-3 2-16,-2 3 1 0,-1 2-52 0,3 4-10 15,0-1-3-15,3 3 0 0,0 2-11 0,3-5-2 0,-3 6-1 0,3-6 0 16,3 3-3-16,2 0-1 0,-5 0 0 0,3-3 0 16,0 0-11-16,3 0 0 0,0 1 0 0,-3-4 0 15,0-4 0-15,3 2 0 0,0-8 8 0,0 0-8 16,-9 0 13-16,9-6 1 0,3 1 0 0,-3-3 0 15,0 0 18-15,-3-3 3 0,-3 1 1 0,2-1 0 16,1-2-2-16,-6 0 0 0,-6 0 0 0,3-6 0 16,3 3-9-16,-5 0-1 0,-1 3-1 0,-3 0 0 15,0 0-5-15,0-1-1 0,0 1 0 0,0 0 0 16,-3 5-17-16,3-5 0 0,3 8 0 0,0-3 0 16,-6 2-32-1,3-2-11-15,3 3-1 0,3 0-701 0,3 2-140 0</inkml:trace>
  <inkml:trace contextRef="#ctx0" brushRef="#br0" timeOffset="71389.1258">17629 1304 1810 0,'-15'22'51'0,"15"-22"12"0,0 0-51 0,0 0-12 16,-9 0 0-16,0 0 0 15,-3 5 104-15,3-5 17 0,-2 0 4 0,2 0 1 0,-3 5-60 0,3-5-12 16,0 0-2-16,3 3-1 0,-3 2-27 0,0 0-6 15,3-5-1-15,0 3 0 0,6-3-9 0,-3 3-8 16,-3-1 9-16,6-2-9 0,3 8 0 0,-3-2 0 16,0 4 0-16,0-10-10 0,3 8 10 0,3-3-10 0,0 9 10 15,3-1-10-15,-6-5 10 0,6 5-8 0,3 6 8 0,0-6-8 16,-3 5 8-16,3-5 0 16,5 3 0-16,-2 3 0 0,3-1 0 0,-6 1 0 15,-3-6 0-15,0 0 0 0,9 1 0 0,-9-1 0 16,-12 0 0-16,3 0 0 0,6 6 0 0,-9-6 0 0,0-5 0 0,-3 5 11 15,-3-5 8-15,0 3 1 0,0-6 1 0,0 3 0 16,-6-5 11-16,6-1 1 0,0 1 1 0,3-3 0 16,6 0-10-16,-6 0-3 0,-2-3 0 0,5-2 0 15,3 5-9-15,0-8-1 0,-3 3-1 0,6-3 0 16,2 3-10-16,4-1 0 0,-3 1 0 0,0 2-11 16,0-2 11-16,6-3-10 0,3 3 10 0,-3-3-10 15,0 3-13-15,3-1-2 0,3 1-1 0,-1 2 0 16,-2-7 6-16,3-1 2 0,3 6 0 0,-3-8 0 15,3 2 9-15,-3-2 9 0,-1 0-13 0,-2-3 5 16,3-3 8-16,-6 6 0 0,0-6 0 0,0 1 8 16,-3 2 1-16,-3 3 1 0,0-3 0 0,-3 5 0 15,-3 1-2-15,0-3 0 0,-3-1 0 0,0 1 0 16,0 5 5-16,-3 3 1 0,0-3 0 0,-3 3 0 0,3 5-1 16,-3-6 0-16,-3 4 0 0,6 4 0 15,0 4-13-15,-3-1-13 0,0 3 2 0,3 0 1 0,1 2 10 16,2 4-12-16,0-1 12 0,0 0-12 0,3 6 12 0,6 2 0 15,-3-3-9-15,2 3 9 0,1-2 0 0,3-3 0 16,6 8-9-16,0-11 9 0,3 0 0 0,0 0 0 16,3-2-8-16,2-1 8 0,1-4 0 0,3-1 0 15,0-2 0-15,0-3 0 0,2 0 0 0,-2-3 0 16,-6 3 0-16,0 0 0 0,0 3-16 0,-3-6 1 16,-1 3 0-16,-5 0-1130 0</inkml:trace>
  <inkml:trace contextRef="#ctx0" brushRef="#br0" timeOffset="79393.8826">18790 1437 1674 0,'-9'-3'36'0,"9"3"8"0,-6 0 2 0,0-5 2 0,0-1-39 16,0 4-9-16,0 2 0 0,0-5 0 0,0-1 76 0,6 6 14 15,0 0 2-15,-3-2 1 0,3 2-23 0,0 0-5 16,0 0-1-16,0 0 0 0,0 0-20 0,0 0-5 15,6-6-1-15,6 6 0 16,0-5-7-16,0 2-2 0,3-2 0 0,3 5 0 16,3-5-9-16,-4 2-1 0,4-2-1 0,0 5 0 0,-3 0-10 15,3-5-8-15,0 2 12 0,-1 3-12 0,1-3 8 0,0 3-8 16,3 0 0-16,0 0 0 0,0 3 0 0,2-3 0 16,1 0 0-16,6 3-762 15,-3-3-150-15</inkml:trace>
  <inkml:trace contextRef="#ctx0" brushRef="#br0" timeOffset="80185.8906">19984 1291 1026 0,'0'0'22'0,"0"0"5"0,0 0 1 0,0-8 1 0,0 3-29 0,0 0 0 0,0 2 0 0,-3-2 0 15,3-3 77-15,-3 2 10 0,0-1 1 0,0 1 1 16,3 1-6-16,-6 0-2 0,3 2 0 0,0-2 0 15,-3-1-4-15,3 4-1 0,-3-3 0 0,0 5 0 16,-3-6-26-16,0 6-6 0,0 0 0 0,0 6-1 16,-3-6-27-16,0 5-6 0,-3 3-1 0,1-3 0 15,-1 8-9-15,-3-5 0 0,-6 5 0 0,3 6-11 16,0-6 11-16,1 0 0 0,-1 1 0 0,3-1 0 16,3 0 0-16,0-2 0 0,6-1 0 0,0 1-8 15,6-3 8-15,0 2 14 0,6-7-3 0,3 8-1 16,3-9-10-16,0 9 8 0,6-9-8 0,0 4 8 0,3-1-8 15,0 0 0-15,-1 3 0 0,1-2 0 0,-3 2 8 16,-3-3-8-16,3 3 8 0,-6-3-8 0,0 3 0 16,0 0 8-16,-3 2-8 0,0-2 0 0,-3-2 28 0,0 2 1 15,0 0 0-15,-3 2 0 0,0-5-6 0,-3 6-2 16,0 0 0-16,0 2 0 0,-3-5 18 0,-3 2 3 16,3 4 1-16,-3-6 0 0,0 2-34 0,0 1-9 15,-3-1 0-15,0-4 0 0,3 2 0 0,0-3 0 16,0-3 0-16,0 4 0 15,3-6-28-15,6 0-11 0,0 0-1 0,0 0-674 16,0 0-134-16</inkml:trace>
  <inkml:trace contextRef="#ctx0" brushRef="#br0" timeOffset="80667.7911">20067 1304 1645 0,'0'0'36'0,"0"0"7"0,0 0 1 0,-3 6 4 0,0-4-39 0,-3 4-9 0,3 2 0 0,-3 2 0 16,3-5 55-16,0 3 9 0,0 6 1 0,0-9 1 16,0 8-30-16,0 0-7 0,0 1-1 0,3-1 0 15,0 0-8-15,0 6-3 0,3-4 0 0,0 4 0 16,0-6-5-16,3 6 0 0,0-6-1 0,0 3 0 16,3-3 1-16,0 3 0 0,0-8 0 0,0-3 0 0,3 3 4 0,0-3 2 15,-1-5 0-15,1 0 0 16,0 0 9-16,3-5 1 0,-3-3 1 0,0-2 0 15,3 2-2-15,-3-6-1 0,-3 1 0 0,3-5 0 0,-4 4-2 16,-2 1 0-16,0 0 0 0,-3 0 0 0,0 0-24 0,0-1 0 16,0 6 8-16,0 3-8 0,-3-6 0 0,0 9 0 15,0 2 0-15,0 0 0 0,0 0 0 0,0 0-11 16,0 0 1-16,0 0 0 0,0 0-8 0,0 0-2 16,0 8 0-16,3 0 0 0,0 2 11 0,0 4 9 15,0-7-13-15,0 4 5 0,3 2 8 0,-3 0 0 0,3-5 0 16,0 0 0-16,0 3 0 0,0-8-8 0,0-1 8 15,0 6 0-15,3-8 0 0,-3 0 0 0,0 0 0 0,0-5 0 16,0 0 0-16,-1 2 0 16,-2-5 12-16,3 3-4 0,0-6 20 0,0 3 4 15,-3 0 0-15,0-2 1 0,0 2-33 0,-3 0 0 0,0 3 0 0,3-3 0 16,-3 2 13-16,0-2-4 0,-3 3-1 0,3 5 0 16,0-5-16-16,0 5-4 0,0-8-1 0,0 8 0 31,0-5-29-31,0 5-6 0,0-6 0 0,3 4-653 0,3-4-131 0</inkml:trace>
  <inkml:trace contextRef="#ctx0" brushRef="#br0" timeOffset="80877.9089">20591 1339 1551 0,'0'0'34'0,"0"0"7"0,0 0 2 0,0 0 1 0,-3 10-36 0,0-7-8 0,0 8 0 0,3-6 0 16,0 3 53-16,0 0 9 0,0 2 2 0,3-2 0 15,0-2-26-15,-3 7-5 0,3-5-1 0,-3 2 0 16,3 4 2-16,0-4 0 0,0 6 0 0,-3-3 0 16,3 0-20-16,-3 1-4 0,0-1-1 0,3 3 0 0,-3-3-9 0,0-2 0 15,0 2 0-15,0 0 0 16,0-5-40-16,0 3-11 0,0-9-1 0,0-2-808 16</inkml:trace>
  <inkml:trace contextRef="#ctx0" brushRef="#br0" timeOffset="81221.9862">20728 1069 1478 0,'0'0'42'0,"0"0"9"0,0-8-41 0,0 3-10 0,0 5 0 16,0-8 0-16,0 8 52 0,0 0 9 0,0 0 2 0,0 0 0 15,0-6 4-15,0 6 1 0,0 0 0 16,0 0 0-16,3 0-27 0,-3 0-5 0,0 0 0 0,0 0-1 15,6-5-11-15,-6 5-3 0,0 0 0 0,0 0 0 16,0 0 1-16,0 0 0 0,0 0 0 0,0 0 0 16,0 0 6-16,0 0 2 0,3 5 0 0,-3 3 0 15,0 0-21-15,0 3-9 0,0 2 8 0,-3 6-8 16,0-3 0-16,0 2 8 0,3 3-8 0,-3 3 0 16,0-3 0-16,0 3 0 0,3 2 0 0,-3 1 0 15,3-1 0-15,-3 1 0 0,0-6 0 0,0 3 0 16,-3-3 0-16,3 3 0 0,-3 2 0 0,0-7 0 15,0 7 0-15,0-5 8 0,3-2-8 0,0-1 0 16,3 4-8-16,-3-9-8 0,3 0 0 0,0 0-1 16,3-2-66-16,-3-3-13 0,3-3-2 0,-3-5-510 15,6 3-103-15</inkml:trace>
  <inkml:trace contextRef="#ctx0" brushRef="#br0" timeOffset="81893.8035">20585 1363 1706 0,'0'0'37'0,"0"0"8"0,0 0 2 0,3 5 1 0,0 3-38 0,0 0-10 15,3 2 0-15,3-2 0 0,3-2 32 0,2 2 4 16,4-3 0-16,0-3 1 0,0 4-17 0,-3-1-3 0,3-5-1 0,-3 0 0 16,-1 0-6-16,4-5-2 0,0-1 0 0,0 4 0 15,-3-3 16-15,0-3 4 0,0 2 0 0,0-2 0 16,-4 3-17-16,-2-3-3 0,0 3-8 0,0-3 12 15,-6 3 10-15,-3 5 2 0,0 0 0 0,0 0 0 16,0 0 7-16,0 0 1 0,0 0 1 0,0 0 0 16,-3 2-21-16,-3 1-4 0,0 5 0 0,-3-3-8 15,3 3 8-15,1 5-8 0,-1 1 0 0,0-1 0 16,0 0 0-16,3 6-16 0,0 2 4 0,3-3 0 16,0 3 12-16,0 3 0 0,3-8 0 0,0 3 0 15,0-1 0-15,6-5 0 0,-3-2 0 0,-1-1 0 16,4-4-12-16,3-1-2 0,-3-2-1 0,6-6 0 15,0 3 5-15,0-8 1 0,0-2 0 0,3-4 0 16,-3 1 0-16,2-8 0 0,1-3 0 0,-3 3 0 16,3-6 9-16,0 1-12 0,-3 2 12 0,0-2-12 0,-1-9 12 15,-2 4-12-15,-3-6 12 0,0 2-12 16,-3-5-22-16,-3 1-5 0,0 2-1 0,0 2 0 0,0 4 15 0,0-1 2 16,-3 11 1-16,3 2 0 0,-3 1 11 0,0 10 3 15,0 0 0-15,0 8 0 0,0 0 8 0,0 0-8 16,0 0 8-16,0 8-8 0,-3 10 8 0,3 1-12 15,-3 2 12-15,3 11-12 0,0-3 12 0,-3 3 8 16,0 5-8-16,3-3 11 0,-3-2 12 0,0-1 2 16,0 4 1-16,0-9 0 0,0 6 2 0,0-11 1 15,0 3 0-15,0-3 0 0,3 3 8 0,0-8 2 0,0 2 0 0,0-7 0 16,3 2-7-16,-3-5-2 0,3-3 0 0,-3-5 0 16,6 3-2-16,3-3 0 0,-3-3 0 0,0-2 0 15,0-5 5-15,3-1 1 0,-3 0 0 0,3 3 0 16,-3-5-34-16,0 3-11 0,3 2 0 0,-3 0 0 15,-3 3-4-15,3-3-1 0,-6 8 0 0,6 0 0 16,-1 2-2-16,-2 6-1 0,3 3 0 0,0 2 0 16,0 5 9-16,0 1 2 0,0 5 0 0,3 5 0 15,0-8 8-15,0 3 0 0,0 0-9 0,0 0 9 16,0-3 0-16,3-3 0 0,0 1 0 0,0-1 0 16,-1-5-100-16,-2 1-21 0,0-6-5 15</inkml:trace>
  <inkml:trace contextRef="#ctx0" brushRef="#br0" timeOffset="82073.7956">20629 1037 2498 0,'0'0'55'0,"0"0"11"0,0 0 2 0,0 0 3 0,0 0-57 0,0 0-14 15,0 0 0-15,0 0 0 0,0 0-9 0,6 0-5 16,3 5-1-16</inkml:trace>
  <inkml:trace contextRef="#ctx0" brushRef="#br0" timeOffset="83337.8288">22008 1389 1302 0,'0'0'36'0,"0"0"10"0,0 0-37 0,0 0-9 0,0 0 0 0,0 0 0 15,0 0 84-15,0 0 14 16,0 0 3-16,3 5 1 0,-3 9-34 0,0-1-6 15,0 5-2-15,0 4 0 0,3-1-30 0,0 2-6 0,-1 4-2 0,-2-1 0 16,0 1 6-16,0-6 2 0,3 3 0 0,-3-3 0 16,0 3-30-16,0-11 0 0,0 3 0 0,3 0 0 15,0-6 0-15,-3 1 0 0,0-6 0 0,0-5 0 16,0 0 22-16,0 0-2 0,0 0 0 0,0 0 0 16,0-5 32-16,0-3 7 0,0-3 1 0,-3 4 0 15,0-12-11-15,0 0-1 0,3 1-1 0,0-3 0 16,0 0-32-16,-2-11-7 0,2 5 0 0,2-4-8 15,-2 9 8-15,3-4-8 0,3 0 0 0,0 7 0 16,0 1 0-16,0-1 0 0,3 3 0 0,0 3 0 16,0 0-9-16,3 2-9 0,0 3-2 0,3 3 0 0,0-3 11 15,3 8 9-15,-1-5-13 0,-2-1 5 0,-3 6 8 0,3-2 0 16,3 4-9-16,0-2 9 0,-6 6-17 0,3-6 1 16,-10 0 0-16,10 5 0 0,-6-5 16 0,-9 0-8 15,9 8 8-15,-3-3 0 0,3 3-8 0,-6 0 8 16,-3 3 0-16,-3 2 0 0,3 0-8 0,-6 0 8 15,3 6 0-15,-6-1 0 0,0 4-9 0,3-4 9 16,-3 8 0-16,3 1-9 0,-5-1 9 0,5-7-13 16,0 7 5-16,0-7 8 0,6 2-8 0,-3-2 8 15,3-4 0-15,0 4 0 0,6-6-11 0,-3-5 3 16,0 3 0-16,3-3 0 0,3-3 8 0,-4-2-8 16,7-3 8-16,-12 0-8 0,9-3 8 0,6-2 0 0,-3-3 0 0,0 0 0 15,-3-3 20-15,3-2 0 0,-3 5 0 0,3-10 0 16,-6-1 12-16,0-2 1 0,0 2 1 0,-3-2 0 15,-3 3 0-15,0-6 0 0,0-3 0 0,-3 6 0 16,-3-5-23-16,3 5-11 0,-6 2 10 0,6 1-10 31,3-1-16-31,-3 6-10 0,0 5-2 0,3-5 0 16,0 2-23-16,6 0-5 0,-3 6 0 0,6 0-1 16,-3-3-44-16,3 3-9 0,-1-1-2 0,4 4 0 15,0-4 54-15,0 6 10 0,0 0 3 0,3 0 0 0,-9 0 34 0,12 0 11 0,-9 0 0 0,3 6 0 16,-6 2 12-16,0-3 8 0,2 3 3 0,-5 0 0 15,3 5-15-15,-3 3-8 0,-3 0 8 0,3 2-8 16,-6 1 19-16,3 2-1 0,0 3 0 0,0-3 0 16,-3 5-2-16,3-7 0 0,0 2 0 0,3-2 0 0,-3-1 8 0,3-5 2 15,0 1 0-15,0-1 0 0,0-8-26 0,3 3 0 16,-3-5 8-16,3-1-8 0,-3 1 25 0,9-6 3 16,-3 3 1-16,0-5 0 0,3 0 13 0,-3-1 2 15,0-1 1-15,0-1 0 0,-3 2-10 0,2-2-3 16,-2-2 0-16,0 2 0 0,-3 3-7 0,-3 5-1 15,0 0-1-15,3-3 0 16,3-2-46-16,-6 5-9 0,0 0-1 0,0 0-1 0,3 5 16 0,3 8 3 16,-3-5 1-16,0-3 0 0,6 9 5 0,-3-9 1 15,0 3 0-15,0 0 0 0,-3-3 0 0,9 0 0 16,-3 3 0-16,3-8 0 0,-3 0 8 0,0 0 0 0,5 0 0 16,-8-8-8-16,6 6 20 0,-3-1 5 0,0-8 1 0,0 4 0 15,0-1 25-15,-6-6 5 0,-3 1 0 0,6 0 1 16,-3-3-14-16,-3 0-3 0,0-2-1 0,-9-1 0 15,9-2-39-15,-3 2-8 0,0 4-2 0,0-4 0 32,0 1-174-32,3-1-34 0,3 3-7 0,0 3-2 0</inkml:trace>
  <inkml:trace contextRef="#ctx0" brushRef="#br0" timeOffset="83597.7959">23082 1265 1591 0,'21'-6'35'0,"-21"6"7"0,0 0 2 0,0 0 0 0,0 0-35 0,0 0-9 0,0 0 0 0,0-2 0 15,-6-4 108-15,-3 6 19 0,3 0 4 0,-3 0 1 16,-3 0-65-16,3 3-13 0,-3 0-2 0,1 5-1 0,2-3-33 0,-3 3-6 16,3-3-2-16,3 3 0 0,-6 5-10 0,9-7-14 15,0 7 3-15,6-5 1 16,0 5-22-16,-3 6-5 0,9-6-1 0,0 0 0 16,0 8 23-16,3-2 5 0,0 2 1 0,-4-3 0 15,1 6 9-15,3-8 0 0,0 0 0 0,-6 5 0 16,-3-8 0-16,-3 6 14 0,0-6-2 0,0-5 0 0,0 5 31 0,-6-2 5 15,3-1 2-15,-6 1 0 0,-3-3 5 0,6-3 1 16,-3 1 0-16,1 2 0 0,-1-3-56 0,0-5 0 16,0 2 0-16,6-2-1108 15</inkml:trace>
  <inkml:trace contextRef="#ctx0" brushRef="#br0" timeOffset="84797.7937">23892 1590 1753 0,'0'0'38'0,"0"0"8"0,0 8 2 0,6-3 2 0,-6 3-40 0,0-2-10 16,0-6 0-16,-6 5 0 0,6 3 70 0,0-8 12 16,0 0 2-16,0 2 1 0,0-2-15 0,0 0-3 15,0 0-1-15,0 0 0 0,0 0-18 0,0 0-3 16,-9 0-1-16,9 0 0 0,0-2-1 0,-6-6-1 15,3 3 0-15,0-6 0 0,-6 3 0 0,9-5 0 16,-9 0 0-16,9-6 0 0,-12 1-13 0,12 2-2 0,-9-8-1 0,3 3 0 16,0 0-14-16,-3-3-2 0,6 3-1 0,-3-6 0 15,0 1-9-15,1 2 0 0,-4-3 0 16,6 1 0-16,0 2 0 0,0 3 0 0,3-5 0 16,0 4-11-16,0 4 11 0,3-3-13 0,3-3 5 0,-6 5 8 15,9 3-14-15,-1 3 5 0,-5 3 1 0,6 2 0 16,3-6-1-16,-3 9 0 0,0 5 0 0,0-8 0 15,3 8-1-15,0-5 0 0,-3 10 0 0,0-5 0 16,3 8-5-16,-3-3-1 0,2 9 0 0,-2-6 0 16,-9 5 0-16,9 5-1 0,-6-4 0 0,3 4 0 15,-6-2 1-15,-3 3 1 0,0-1 0 0,-3 3 0 0,0-2 4 16,0 2 1-16,-2 3 0 0,-7-6 0 0,3 3-2 0,3-2-1 16,-3-1 0-16,-6 4 0 0,6-4 5 0,-6-2 8 15,6 3-13-15,-3-1 5 16,1 1 8-16,2 2 0 0,-6-8 0 0,6 5 0 0,0-4 0 15,3-6 0-15,-3 0 0 0,3 2 0 0,0-7 0 0,0 2-8 16,9 0 8-16,-3-2 0 0,0 0-9 0,3-3 9 16,0 0-10-16,0 0 10 0,0 0-12 0,0 0 3 15,6-3 1-15,3 0 0 0,3 3 8 0,3 0-8 16,-3 0 8-16,0 0-8 0,0 0 8 0,6 3 0 16,-6 0 8-16,-3-1-8 0,2 4 0 0,4-6 0 0,-3 5 0 15,0-2 8-15,0-3-24 0,-3 5-5 0,9-5-1 0,-6-5-1028 16</inkml:trace>
  <inkml:trace contextRef="#ctx0" brushRef="#br0" timeOffset="86510.2225">19707 2387 1482 0,'0'0'42'0,"0"0"9"0,0 0-41 0,0 0-10 0,0 0 0 0,0 0 0 0,0 0 44 0,0 0 6 16,0 0 2-16,0 0 0 0,0 0 9 0,0 0 3 15,0 0 0-15,0 0 0 0,0-6-11 0,-3-2-1 16,0 3-1-16,0 0 0 0,-3-1 9 0,3 4 3 15,0-6 0-15,-3 3 0 0,0 5-49 0,-3-6-14 16,0 4 0-16,0 2 8 0,0 0-8 0,0 2 9 0,-3 4-9 16,3 2 10-16,-2-1-10 0,-1 4 0 0,0 2-10 0,0 6 10 15,3-3-10-15,0 2 10 0,0 3-10 0,3 3 10 16,3 0-16-16,0-3 2 0,3 6 1 0,3-9 0 16,0 3-5-16,6-2-1 0,0-1 0 0,3-2 0 15,0-3 19-15,6-2 9 0,-1 0-1 0,1-3 0 16,0-1-8-16,3-4 0 0,0 0 0 0,0-6 0 15,0 0 0-15,-1-7 0 0,1 2 0 0,-3-3 0 16,3-5 24-16,-3 3 2 0,0 0 1 16,-6-5 0-16,-1 2-27 0,1 2 0 0,0 4 0 0,-6-9-11 15,3 6 19-15,-3 5 4 0,0-5 1 0,-3 2 0 16,-3 3-13-16,3 0 0 0,-3 1 0 0,0 7 0 16,0 0-12-16,0 0 2 0,0 0 0 0,0 0 0 15,-6 7-17-15,3-1-3 0,-3 2-1 0,3 5 0 16,0-5 31-16,0 5 0 0,3-2-8 0,0 2 8 15,-3 0 0-15,6-2-9 0,3-1 9 0,3 1-8 16,-3-1 8-16,3 1-8 0,0-8 8 0,0 2-8 16,0 0 8-16,0-5 0 0,3-5 0 0,-3 2 0 0,-1-2 16 0,1 0 4 15,-3-1 2-15,0-1 0 0,-3-1 7 0,3 0 2 16,-3-3 0-16,0 3 0 0,-3-2-15 0,-3 2-2 16,3-6-1-16,-3 6 0 0,0-2 0 0,-3 2 0 15,0 0 0-15,0 3 0 0,-3-3-13 0,6 5 8 16,3 3-8-16,0 0 0 0,-5-3 0 0,5 3 0 0,0 0 0 15,0 0 0-15,0 0-9 0,0 0 9 0,0 0-13 0,8 0 5 16,1-5 8-16,3 0-13 0,0-3 5 0,0-3 8 16,0-2-13-16,3-3 5 15,3 3 8-15,3-8-13 0,-4 0 2 0,1 0 1 16,0-1 0-16,0-1 0 0,0-7 10 0,-6 4 0 16,0-6 0-16,0 6-8 0,-3-6-3 0,-4 6 0 0,1-9 0 0,-6 6 0 31,0 0-24-31,0 2-5 0,-3 4 0 0,0-4-1 0,-2 6 19 0,2 5 4 0,0 6 1 0,-3-1 0 15,0 3 17-15,3 8 0 0,3 0 11 0,0 0-11 16,-6 0 10-16,3 13-10 0,-3-5 8 0,3 11-8 16,0-1 10-16,0 9-10 0,0-1 12 0,0 1-12 15,3 4 9-15,0 4-9 0,0 2 0 0,0 0 9 16,3 0-9-16,0 0 0 0,-3 3 0 0,3-1 8 16,0-4-8-16,-3 2 0 0,6-5 0 0,-3 2 0 15,0-2 0-15,3-6 0 0,-3 1 0 0,3-9 0 16,-3 3 0-16,3-2 0 0,0-1 0 0,-1-4 8 15,4-4-8-15,-3 1 12 0,0-9-12 0,3 4 12 16,-3-4 0-16,3-2 1 0,0-5 0 0,0 0 0 0,0-1-1 0,0-2 0 16,0-5 0-16,3 3 0 0,-3-6-1 0,0 3-1 15,2-6 0-15,1 6 0 0,-3-6-10 0,0 3 0 16,-3-2 0-16,0 5 0 0,-3-1 0 0,3-1 0 16,-3 4-12-16,0 0 12 0,-3 3 0 0,0 1 0 15,0 7 14-15,0 0-4 0,0 0-27 0,0 0-6 16,0 0-1-16,-3 7 0 0,0 1 12 0,3 3 3 15,-3 2 0-15,3 3 0 0,-3 0 9 0,3 0 0 16,0 2-9-16,0-4 9 0,0 1 0 0,3-1 0 16,3 2 0-16,-3-3 8 0,0-8-8 0,0 6 8 0,3-1-8 15,0-7 8-15,3 0-8 0,-3 4 12 0,-6-7-12 16,9 0 12-16,-3-5 8 0,3 3 1 0,-4-4 1 0,1-2 0 16,0 3-10-16,0-6-3 0,3 1 0 15,0-3 0-15,0-1-9 0,0 4-16 0,0-3 4 0,0-1 1 31,-3 1-21-31,3 0-5 0,-3 0-1 0,0 2 0 0,0 3 17 0,0 0 3 0,-6 8 1 0,0 0 0 16,0 0 1-16,0 0 1 0,3 6 0 0,0 1 0 16,0 7 15-16,-3-6 8 0,3 5 0 15,-3 5-8-15,0-4 10 0,0 1-10 0,0 1 8 0,0 0-8 16,0 0 8-16,0 0-8 0,3-3 8 0,-1-2-613 16,4-3-123-16</inkml:trace>
  <inkml:trace contextRef="#ctx0" brushRef="#br0" timeOffset="86999.3494">20760 2466 1162 0,'-6'13'25'0,"6"-5"6"0,-3 3 1 0,0 2 1 0,1 0-33 0,-1 0 0 16,3 1 0-16,-3 1 0 0,0 1 64 0,3 3 5 15,0-3 2-15,0 2 0 0,3-5 4 0,-3-5 1 16,0 3 0-16,3 0 0 0,0-6-32 0,-3-5-5 15,0 0-2-15,5 5 0 0,-5-5-10 0,6 0-3 16,-6 0 0-16,6-2 0 0,3-6 11 0,-3 2 1 16,0-4 1-16,0-1 0 0,-3-2-14 0,6 0-3 0,-3-3-1 0,3 3 0 15,-3-6-11-15,0 6-8 0,0 0 12 16,0-6-12-16,0 6 12 0,0 0-12 0,0 5 12 16,0-3-12-16,-3 3 0 0,3 6-12 0,-1-1 0 15,-5 3 0-15,6 0 3 0,0 3 1 0,0 4 0 0,0-1 0 16,-3 4 0-16,3 4 0 0,-3-4 0 0,-3 3 0 15,3 3 8-15,-3-3 0 0,3 1 0 0,-3 2 0 16,0-8 0-16,0 2 0 0,3 3 8 0,-3-5-8 16,0-2 14-16,0-6-2 0,0 0 0 0,0 0 0 15,0 0 12-15,0 0 1 0,0 0 1 0,0 0 0 16,6 0 0-16,0-3 0 0,-3 0 0 0,0-5 0 16,0 3-9-16,0-6-1 0,3 1-1 0,3 5 0 15,-3-6-15-15,-3 3 0 0,0 0 0 0,0 3 0 16,3-3-8-16,-3 3-2 0,3-3 0 0,-3 2 0 0,3-2-12 15,-6 8-2-15,0 0-1 0,5-2 0 0,-5 2 5 0,0 0 2 16,6 2 0-16,0 6 0 0,0-5 8 0,-3 2 2 16,3 3 0-16,-3 3 0 15,0-3 8-15,0 2-10 0,0 4 10 0,3-9-10 16,0 5-99-16,0 1-20 0,0-3-4 0</inkml:trace>
  <inkml:trace contextRef="#ctx0" brushRef="#br0" timeOffset="87350.3607">21201 2484 1232 0,'0'0'35'0,"-3"6"7"0,0 2-34 0,3-3-8 0,-6 3 0 0,6 5 0 16,-3-8 52-16,3 9 8 16,-3-4 1-16,0 3 1 0,3 1 19 0,0 4 4 15,-3-2 1-15,6 5 0 0,-3-8-18 0,3 1-4 0,-3-4-1 0,0 4 0 16,3-7-14-16,0 7-2 0,-3-12-1 0,0-2 0 15,3 11-15-15,-3-11-3 0,0 0-1 0,0 0 0 16,0 0 7-16,0 0 2 0,6-8 0 0,3 3 0 16,-6-6-9-16,6 1-2 0,-3-4 0 0,3-4 0 15,0 2-16-15,0 0-9 0,-4 3 10 0,4 0-10 16,0-3 0-16,-3 2 0 0,0 4 0 0,0-1 0 16,3 3 0-16,-3 0 0 0,0 3 0 0,0 5-10 15,3 0-6-15,-9 0-2 0,0 0 0 0,0 3 0 16,0 7 18-16,0-4 9 0,0 2-1 0,0 0 0 15,0 2-8-15,0-2 0 0,0 3 0 0,0-3 8 16,0 0-8-16,0 2 0 0,0-2 0 0,3 0 0 16,-3-8-13-16,3 5-5 0,0 1-1 0,-3-6-681 15,0 0-136-15</inkml:trace>
  <inkml:trace contextRef="#ctx0" brushRef="#br0" timeOffset="87602.5599">21588 2408 1623 0,'-12'-3'36'0,"12"3"7"0,-6-3 1 0,-3 1 2 0,0 2-37 0,0 0-9 0,0 0 0 0,0 2 0 16,3-2 89-16,-3 3 16 15,4-3 3-15,5 0 1 0,0 0-80 0,0 0-16 16,0 8-3-16,3 5-1 0,2-7-9 0,4 4-12 16,0 1 2-16,0 2 1 0,3-2-2 0,0 2 0 15,0 3 0-15,-3 2 0 0,3-2 20 0,-3 3 4 0,0-1 1 0,-3 3 0 16,-3 3 18-16,0-8 4 0,-3 2 1 0,0-2 0 15,-3-2 39-15,0 1 7 0,-3-1 1 0,0-4 1 16,0 3-1-16,-3-2 0 0,-3 0 0 0,3-6 0 16,0 0-39-16,0 0-8 0,0 1-1 0,0-4-877 15,3-2-175-15</inkml:trace>
  <inkml:trace contextRef="#ctx0" brushRef="#br0" timeOffset="88475.448">22347 2566 1776 0,'-9'-2'50'0,"9"2"12"0,0-8-50 0,-3 3-12 0,-3 5 0 0,0-6 0 16,6 6 55-16,0-2 8 0,-6 2 1 0,0 2 1 15,3 4-35-15,3-6-7 0,-3 5-2 0,0 5 0 16,0 1-13-16,3 0-8 0,0 2 8 0,-3 0-8 15,3 3 0-15,6-3 8 0,-3 6-8 0,3-9 0 0,3 4 0 0,-6-4 0 16,6 1 0-16,-3 2 0 16,3-13 8-16,-9 0-8 0,0 0 8 0,9 3-8 15,3-3 30-15,-6-3 2 0,6-5 0 0,-6 3 0 0,0-3 20 16,-1-3 5-16,1-2 1 0,-3 0 0 0,0-1-20 0,-3 1-4 16,6 0-1-16,-6-8 0 0,0 5-20 0,0-3-4 15,-3 4-1-15,0-4 0 0,3 6-16 0,-3 0-4 16,-3 5-1-16,6-6 0 0,0 9 0 0,-3 0 0 15,3 5 0-15,0 0 0 0,0 0 4 0,0 0 1 16,0 0 0-16,0 3 0 0,3-3 8 0,3 0-13 16,0 0 5-16,0 0 8 0,6-3-11 0,0 0 11 0,0-2-8 15,3-6 8-15,3-2-10 0,-3-3 10 0,3-2-12 0,-1-3 12 16,4-3-10-16,-3 3 10 16,3-6-8-16,0 1 8 0,0-3 0 0,-4 5 12 15,-2-3 0-15,-3 3-1 0,0 1 16 0,-3 1 3 0,-3 1 1 0,-3 0 0 31,0 3-51-31,-3-1-9 0,3 6-3 0,-3 0 0 0,3 2 16 0,-3 11 4 0,0 0 0 0,0 0 0 16,0 0-7-16,-9 11-1 0,0-3 0 0,3 10 0 16,0 1-2-16,-3 7-1 0,-6 1 0 0,0 7 0 15,4 3 9-15,-1 8 2 0,0 8 0 0,-3 0 0 16,6 5 12-16,-3-2-9 0,6-1 9 0,0 1-8 16,3-1 8-16,3-7 0 0,0-3 0 0,3-3-8 15,-3-2 8-15,9 0 0 0,-3-9 0 0,-3-2 0 16,0-5 0-16,0-5 0 0,6-3 8 0,-3-3-8 15,-3-5 26-15,3-3 1 0,-6-5 0 0,3 5 0 16,3-5 27-16,-6 0 6 0,0 0 0 0,0 0 1 16,-6-8-25-16,3-5-4 0,-6 0-2 0,0-3-770 15,0 0-155-15</inkml:trace>
  <inkml:trace contextRef="#ctx0" brushRef="#br0" timeOffset="89603.4389">23052 2278 1443 0,'0'0'32'0,"-3"11"6"0,0 2 2 0,3 3 0 0,0 2-32 0,0 3-8 16,0 3 0-16,3 0 0 0,0-3 48 0,-3 6 8 16,0-9 2-16,9 1 0 0,-9 2-14 0,6-5-4 15,0 0 0-15,0-3 0 0,-6 0-6 0,3-5-2 16,3 3 0-16,-3-3 0 0,-3-8 3 0,0 0 0 15,0 0 0-15,0 0 0 0,0 0-3 0,0 0 0 16,6 2 0-16,0-2 0 0,0-2 4 0,-3-4 0 16,-3 1 0-16,0-6 0 0,0 1-8 0,3-3-2 15,0-6 0-15,3-2 0 0,-3 0-14 0,0-3-2 16,0-10-1-16,-3 4 0 0,15-1-9 0,-9 4 0 16,2 1 0-16,-2 5 0 0,0 2 0 0,0 3 0 15,-3 11-10-15,6-6 10 0,-6 9-13 0,-3 2 3 0,9 2 1 0,0 9 0 16,0 2 0-16,-6 6 0 0,6-3 0 0,3 7 0 15,-3 4 9-15,0 5 0 0,-3-6-9 0,0 0 9 16,3 4 0-16,-4-7 0 0,-2 1 0 0,3 0 0 16,0-5 0-16,-6-1 0 0,9 1 0 0,-6-6 0 15,-3 0 0-15,3-5 0 0,0 0 8 0,-3 2-8 16,3-7 20-16,-3-3 0 0,0 0-1 0,0 0 0 16,0 0 5-16,0 0 0 0,0-3 1 0,9-7 0 15,-9-1-8-15,9 1-1 0,-6-6-1 0,0 3 0 16,3-3-15-16,0 0 8 0,0-3-8 0,-3-2 0 15,0 3 0-15,0-1 0 0,-3 6-11 0,9-6 11 16,-9 6-26-16,6 5 2 0,-3-5 1 0,3 5 0 0,-6 8 7 16,0 0 0-16,0 0 1 0,0 0 0 0,6 8 3 0,-6-5 0 15,6 7 0-15,-1 3 0 0,-2 1 12 0,0-1-11 16,0 0 11-16,-3 0-10 16,9 6 10-16,-3-6-10 0,0-5 10 0,0 3-10 15,-3-3-28-15,9 0-6 0,-3-3 0 0,0 0-1 16,6-2-31-16,0-3-5 0,-3-3-2 0,2 0 0 15,1 1-16-15,-3-6-3 0,-3 3-1 0,9-3 0 16,-6-3 34-16,0 3 6 0,-3 0 2 0,0 3 0 0,0-8 74 0,-6 2 15 16,0 3 4-16,3 0 0 0,-6-2 60 0,0 2 13 15,-3 0 3-15,0 2 0 0,0-4-28 0,-3 2-6 16,0 3-1-16,6 2 0 0,-9-2-38 0,9 5-8 0,-3 0-2 16,-6 5 0-16,0 3-25 0,6 3 0 0,-6-1 0 0,0 3 0 15,9 1-11-15,-9 1 11 0,9 4-8 0,-3-3 8 16,0 2 0-16,3-4-8 15,3-1 8-15,0-3 0 0,-3 4 0 0,9-4 0 0,-3 1 0 16,0-6 0-16,-6-5 0 0,9 3-8 0,3-3 8 16,-3 0 0-16,0-3 16 0,3-2 9 0,-3-3 2 15,0-3 0-15,-1 1-7 0,1-4 0 0,-6 1-1 0,6 0 0 16,-6 0-9-16,6 0-2 0,-9-1 0 0,6 4 0 16,-3-3-8-16,-3 2 0 0,-3 3 0 0,3 3 0 15,0 5 0-15,0 0-11 0,0 0 1 0,0 0 0 16,-6 5-6-16,6 3 0 0,0 3-1 0,0-1 0 15,6 1 6-15,-3 2 2 0,0 0 0 0,3-5 0 16,-3 3-11-16,6-3-1 0,0-3-1 0,0 3 0 31,0-8-56-31,3 2-11 0,0-2-3 0,-4-2-464 0,4-3-94 0</inkml:trace>
  <inkml:trace contextRef="#ctx0" brushRef="#br0" timeOffset="89819.4314">23933 2230 878 0,'0'-34'19'0,"0"23"4"0,0-10 1 0,0 3 1 0,0-3-25 0,0 2 0 15,0-5 0-15,0 8 0 0,0 3 48 0,0 8 4 16,0-3 0-16,0 8 1 0,0 0 14 0,0 0 2 16,6 8 1-16,-3-3 0 0,-3 6-20 0,0 5-4 15,0 0-1-15,0 7 0 0,0-4 15 0,0 7 4 0,-3 3 0 16,3 1 0-16,-6-1-27 0,6 2-5 16,0 1 0-16,0 3-1 0,-3 2-17 0,3-6-3 15,-3-2-1-15,3 1 0 0,-3-7-10 0,1 1-11 16,-1-3 3-16,-3-2 0 15,6-3-36-15,-9 0-6 0,9-8-2 0,-6-1-460 16,0-1-92-16</inkml:trace>
  <inkml:trace contextRef="#ctx0" brushRef="#br0" timeOffset="90251.4394">23802 2466 1562 0,'-3'-13'34'0,"3"13"7"0,0-11 2 0,0 3 1 0,3 0-35 0,-3 0-9 0,6 3 0 0,-3-8 0 15,3 2 83-15,0 3 14 0,-3 0 3 0,3 3 1 16,0-3-41-16,-3 3-8 0,6 5-1 0,0 0-1 15,-6 2-38-15,12 1-12 0,-9 5 0 0,3-3 0 16,3 9 0-16,-3-9 0 0,5 5-12 0,1 1 3 31,-3 2-17-31,-3-5-3 0,6 5-1 0,-3 1 0 0,-3-4 5 0,-3 3 1 0,3 1 0 0,3 2 0 16,-3-3 3-16,0-3 1 0,-6 4 0 0,0-1 0 16,2-3-18-16,1 4-3 0,-3-1-1 0,-3-3 0 15,0 1 3-15,0-6 1 0,0-5 0 0,0 0 0 0,0 8 38 0,0-8 0 16,0 0 0-16,0 0 0 0,0 0 23 0,0 0 12 15,0 0 2-15,0-5 1 0,0 0 8 0,0-3 2 16,0 0 0-16,0-3 0 0,0-2-16 0,6 0-4 16,-6 0 0-16,3-3 0 0,0 0-12 0,0 0-4 15,3-3 0-15,-6 1 0 0,9 2 21 0,-3 0 4 16,0 0 1-16,0 3 0 0,-3 0-4 0,-3 2-1 16,9 3 0-16,-6-2 0 0,3 7-22 0,-3-5-11 15,-3 3 10-15,6 5-10 0,-6 0 0 0,0 0 0 16,0 0 0-16,9-5 0 0,-3 2 0 0,3 3 0 15,-9 0 0-15,9 8 0 0,-1 5 0 0,1-8-8 0,0 9 8 0,-3-1 0 16,0 0-16-16,-3 0 1 0,9 0 0 0,-6 1 0 31,-3 2-27-31,6-1-6 0,-3-1 0 0,0-1-1 16,3-5-31-16,-9 2-7 0,9 1-1 0,-6 0-716 0</inkml:trace>
  <inkml:trace contextRef="#ctx0" brushRef="#br0" timeOffset="90419.4286">24216 2109 2559 0,'0'0'56'0,"0"0"12"0,0 0 3 0,0 0 1 0,0-3-58 0,0 3-14 0,0 0 0 0,0 0 0 0,0-8 44 0,0 8 7 16,0-5 1-16,6 0 0 0,-6 5-40 0,0 0-12 15,0 0 0-15,3-6 0 16,-3 6-65-16,0 0-20 15,0 0-4-15</inkml:trace>
  <inkml:trace contextRef="#ctx0" brushRef="#br0" timeOffset="90635.6125">24288 2355 1762 0,'12'32'50'0,"-7"-14"10"0,4 3-48 0,0 6-12 0,-3 4 0 0,9-4 0 16,-3-1 78-16,0 6 13 16,0 0 2-16,3-3 1 0,0-3-41 0,-6 1-8 0,8-3-1 0,-2 2-1 15,-6-7-20-15,9 2-4 0,-6-3-1 0,6-4 0 16,-6-1-18-16,0-5 0 0,-3-3 0 0,6 0-667 16,-4-5-134-16</inkml:trace>
  <inkml:trace contextRef="#ctx0" brushRef="#br0" timeOffset="90787.3472">24538 2387 2271 0,'-6'13'50'0,"-6"3"10"0,-3 10 3 0,-9 3 1 0,3 11-52 0,-8-8-12 0,2 5 0 0,-3 5 0 16,-6 0 34-16</inkml:trace>
  <inkml:trace contextRef="#ctx0" brushRef="#br0" timeOffset="98009.5921">13495 3945 1496 0,'0'0'42'0,"0"0"10"0,0 0-41 0,0-5-11 0,0 5 0 0,0-3 0 15,0-2 101-15,0 5 19 0,-3-6 3 0,3 6 1 16,0 0-41-16,0 0-8 0,-3-5-2 0,3 5 0 16,0 0-24-16,0 0-5 0,0 0 0 0,0 0-1 15,0 0-23-15,0 0-4 0,0 0 0 0,0 0-1 16,0 0-15-16,3 8 0 0,-3 0 0 0,3 3 0 16,-3-1 12-16,0 3-1 0,3 1 0 0,-3 4 0 15,0-2-11-15,0 5 0 0,3 0 0 0,0 1 8 16,-3 4-8-16,3-2 0 0,-3 2 0 0,0-2 8 15,2 0-8-15,4 0 0 0,-3-3 0 0,0 0 0 16,0-2 0-16,0-4 0 0,6-1 0 0,-6-4 0 16,6 1 0-16,-6-1 0 0,3-2 0 0,3-2 8 15,3-1-8-15,0-2 0 0,-3-1 0 0,3-2 8 0,3 0 2 0,-4-2 0 16,1-1 0-16,0-2 0 0,0-1 6 0,3-2 0 16,-3 0 1-16,0 1 0 0,0-4-9 0,0-2-8 15,0-1 12-15,-3-1-12 0,2-1 9 0,-2-3-9 16,0 1 0-16,0-1 9 0,0-2-9 0,0 0 8 15,0 2-8-15,-3 1 8 0,0-1-8 0,0-2 8 16,-3 5-8-16,3 0 8 0,-6-2-8 0,3 5 0 16,0-1 0-16,-3 1 8 0,-3 3-8 0,3 2 0 15,0 0 0-15,0 0 8 0,0 0-8 0,-3 3 0 16,3 5 0-16,0 0 8 0,0 0-8 0,0 0 10 16,0 0-10-16,0 0 10 0,0 0-10 0,0 0 0 15,0 0 0-15,0 7 0 0,-3 4 0 0,0 2-9 16,3 1 9-16,-3 1-10 0,3 4 10 0,0-1 0 0,0 4-9 0,0-1 9 15,0 5 0-15,0 1 0 0,0-1 0 0,0-2 0 16,0-3 0-16,3 0 0 0,0 0 0 0,0-5 8 16,3 0-8-16,0-3 0 0,0-2 0 0,0 0 8 15,3-3-8-15,-1-1 0 0,-2-1 0 0,3-1 0 32,-3-2-20-32,3 2-5 0,0-5-2 0,3 0-732 0,0-5-146 0</inkml:trace>
  <inkml:trace contextRef="#ctx0" brushRef="#br0" timeOffset="98489.5918">14036 3418 1443 0,'0'0'32'0,"0"0"6"0,0-5 2 0,3 0 0 0,3 2-32 0,-6-5-8 0,0 8 0 0,3-5 0 16,0 0 92-16,-3 5 16 0,0-6 3 16,3 1 1-16,-3 5-28 0,0 0-4 0,0-5-2 0,0 5 0 15,0 0-19-15,0 0-4 0,0 0-1 0,0 0 0 16,0 0-23-16,3 5-5 0,-3 3-1 0,3 5 0 16,-3 0-10-16,0 1-3 0,0 2 0 0,3 2 0 15,0 3-12-15,-3-2 11 0,0 2-11 0,3 0 10 16,0-2-10-16,-3-1 0 0,0 1 0 0,0-1 8 15,0-2-8-15,0 0 0 0,3-3 9 0,-3 0-9 16,3-2 0-16,-3 2 0 0,0-2 0 0,3-3 0 16,0 0-34-16,0-3-5 0,-3 0-1 0,0-5 0 15,0 0-134-15,0 0-27 0,0 0-6 0,0 0-361 16,0 0-73-16</inkml:trace>
  <inkml:trace contextRef="#ctx0" brushRef="#br0" timeOffset="98821.5961">13852 3360 1530 0,'0'0'43'0,"0"0"10"0,-3-2-42 0,3 2-11 15,0 0 0-15,0-3 0 0,0 3 94 0,0 0 17 0,0 0 3 0,0 0 1 16,0 0-31-16,0 0-5 0,0 0-2 0,0 0 0 16,6 0-30-16,0 0-7 0,3-3 0 0,-3 3-1 15,8 3 4-15,-2-3 1 0,0 0 0 0,6 0 0 16,-3 0-5-16,0 0-1 0,6-3 0 0,-6 3 0 16,0-2-5-16,2 2-1 0,1 0 0 0,0 0 0 15,-3-3-32-15,3 0 0 0,-3 3 0 0,0 0 0 16,0 0 0-16,-4-2 0 0,1-1 0 0,0 3 0 15,3 0-76-15,-6 0-8 0,3-3-3 0,-3 3-661 16,3 0-133-16</inkml:trace>
  <inkml:trace contextRef="#ctx0" brushRef="#br0" timeOffset="99317.404">14280 4135 1789 0,'0'0'39'0,"0"0"8"0,0 0 1 0,0 0 4 0,0 0-42 0,0 0-10 0,0 0 0 0,0 0 0 16,0 0 71-16,0 0 12 0,0 0 2 0,9 3 1 15,0 0-14-15,3-1-2 0,-3-2-1 0,0 0 0 16,3 0-31-16,0 0-6 0,0 3-2 0,3-3 0 0,-3 3-11 16,-1-3-3-16,7-3 0 0,-6 3 0 0,3 3-16 0,-3-3 0 15,3 0 0-15,0 0 0 0,0 0 0 0,0 0 0 16,-1 0 0-16,-2 0-9 15,0-3-22-15,-3 3-4 0,-3-3-1 0,3 1-682 16,-6 2-137-16</inkml:trace>
  <inkml:trace contextRef="#ctx0" brushRef="#br0" timeOffset="99537.4083">14286 4305 1976 0,'-6'10'44'0,"6"-10"8"0,0 0 3 0,0 0 0 0,0 0-44 0,0 0-11 0,0 8 0 0,0-8 0 16,3 6 81-16,0 2 15 0,3-3 2 0,3 0 1 15,0-2-46-15,0 2-9 0,3-5-1 0,0 3-1 16,3-1-9-16,0 1-1 0,0-3-1 0,2 0 0 16,-2 0-19-16,3 0-3 0,3 0-1 0,0 0 0 31,-6 0-71-31,3 0-14 0,-4-3-3 0</inkml:trace>
  <inkml:trace contextRef="#ctx0" brushRef="#br0" timeOffset="107739.3027">15090 3606 1562 0,'0'0'34'0,"0"0"7"0,0 0 2 0,0 0 1 0,0 0-35 0,0 0-9 15,0 0 0-15,0 0 0 0,0 0 68 0,0 0 12 0,0 0 3 16,0 8 0-16,6-2-35 0,-3 1-8 0,-3 1 0 0,3 0-1 16,3 0-8-16,-3 0-2 0,0 0 0 0,3 3 0 15,-3 2 5-15,0 3 1 0,0-3 0 0,0 3 0 16,0 2-11-16,0 9-3 0,0 2 0 0,-3-5 0 15,0 5-7-15,3 0-2 0,-6 0 0 0,3 3 0 16,0-3 0-16,-3 3-1 0,3-1 0 0,-3 4 0 16,0-1-11-16,0 1 12 0,0-1-12 0,3-2 12 15,-3 0-12-15,0-3 10 0,3-3-10 0,-3 1 10 16,0-6-2-16,0 0-8 0,0 0 12 0,3-2-4 16,-6-6 7-16,6 0 1 0,-3-2 0 0,0-1 0 15,3-2 5-15,-6 0 2 0,6-3 0 0,-3 1 0 16,0-1-14-16,0 0-9 0,3 1 12 0,0-6-12 15,0 0 8-15,0 0-8 0,0 0 0 0,0 0 0 0,0 0 0 0,0 0 0 16,0 0-10-16,0 0 10 16,0 0-41-16,15-3-1 0,-3 0 0 0,0 1 0 15,-3-6-102-15,0 0-20 0,3-3-4 0,-3 1-751 16</inkml:trace>
  <inkml:trace contextRef="#ctx0" brushRef="#br0" timeOffset="108034.0657">15045 3551 1810 0,'0'0'40'0,"0"0"8"0,0 0 1 0,0 0 3 0,0 0-42 0,0 0-10 0,0 0 0 0,6-3 0 16,0 0 73-16,-6 3 13 0,9 0 2 0,0-2 1 16,0 2-34-16,3-3-7 0,-3 3-2 0,3 0 0 15,0-3-8-15,3 3-2 0,0-2 0 0,-4 2 0 16,1 0-16-16,3 0-4 0,0 0-1 0,0 0 0 16,0 2-15-16,0 1 0 0,0-3 0 0,-3 3 0 15,2-1-48-15,1 1-13 0,0 2-3 0</inkml:trace>
  <inkml:trace contextRef="#ctx0" brushRef="#br0" timeOffset="109036.1077">15501 4061 1530 0,'0'0'33'0,"0"0"7"0,0 0 2 0,6-5 2 0,-3 0-36 0,0-3-8 15,0 3 0-15,3 2 0 0,-3-2 69 0,-3 5 12 16,3-8 3-16,0 5 0 0,-3-2-34 0,3-1-6 0,0 4-2 16,-3-3 0-16,0 5 1 0,0 0 0 0,0 0 0 0,0 0 0 15,0-3-3-15,0 3 0 0,0 0 0 0,0 0 0 16,0 0-16-16,0 0-4 0,0 0-1 0,0 0 0 15,5 5-10-15,-2 0-1 0,0 6-8 0,0 0 12 16,-3-1-12-16,0 3 9 0,-3 3-9 0,3 0 8 16,-3 3-8-16,3 5 0 0,0-3 0 0,-3 2 0 15,3-1 0-15,3 1 8 0,-3-1-8 16,0-1 0-16,3-3 0 0,0 1 0 0,0-1 0 0,0-2 0 16,0-3 0-16,0-2 0 0,3 0 0 0,0-3 0 15,0-3 0-15,0 0 0 0,0-2 0 0,0-3 0 16,3 2 8-16,0-4-8 0,-3-1 0 0,0 1 8 15,3-4 1-15,0-2 0 0,0 0 0 0,0-2 0 16,-1-1 3-16,-2-2 0 0,6-3 0 0,-3 3 0 0,0-6-12 16,-3 1 0-16,3 2 0 0,-3-3 0 0,3-2 0 0,-3 3 12 15,0-1-4-15,0 1 0 0,-3-1-8 0,0 3 0 16,0 3 0-16,-3-3 0 0,0 0 0 0,0 3 0 16,0 2 0-16,0-2 0 0,-3 3 0 15,0 2 0-15,3-3 0 0,-3 3 0 0,3 3 0 0,0 0 0 16,0-3-10-16,0 8 10 0,0 0-10 0,0 0 10 15,0 0-10-15,0 0 10 0,0 0-21 0,0 0 1 16,0 10 1-16,3 1 0 0,-3-1 10 0,0 4 9 16,-3 2-13-16,3-1 5 0,0 4 8 0,0 2-8 15,0 0 8-15,-3 3-8 0,3-3 8 0,0 3 0 16,0-3 0-16,3 0 0 0,-3 1 0 0,0-1 0 16,0 0 0-16,0-3 0 0,3-2-14 0,-3-2 2 15,0-1 1-15,3 0 0 16,0-2-112-16,0-1-22 0,0-2-5 0</inkml:trace>
  <inkml:trace contextRef="#ctx0" brushRef="#br0" timeOffset="109308.1083">15891 4294 1692 0,'0'0'37'0,"0"0"8"0,0 0 2 0,0 0 0 0,0 8-38 0,0 0-9 16,0 0 0-16,0 3 0 0,0-1 44 0,-3 1 8 15,3 2 0-15,0 0 1 16,0 3-17-16,0-3-3 0,0 3-1 0,3 0 0 16,-3 0 6-16,3 2 1 0,-3-2 0 0,0 0 0 0,0 0-7 0,3 0 0 15,-6-3-1-15,3 3 0 0,3-5-19 0,0-1-4 16,-3 1-8-16,3-3 12 15,0-3-33-15,-3-5-7 0,0 0-2 0</inkml:trace>
  <inkml:trace contextRef="#ctx0" brushRef="#br0" timeOffset="110560.1077">17049 4061 1213 0,'0'0'26'0,"0"0"6"0,0-2 0 0,0-4 4 0,3 1-36 16,0 0 0-16,-3-3 0 0,3 3 0 0,-3-1 77 0,0 1 9 0,3-3 2 15,0 0 0-15,-6 3-7 0,3-3-1 0,3 3 0 0,-1-1 0 16,-2 6-8-16,0 0-3 0,0 0 0 0,0 0 0 15,0 0-17-15,0 0-3 0,0 0-1 0,0 0 0 16,0 0-37-16,0 0-11 0,0 6 0 0,-2 2 0 16,-1 0 0-16,3 2 0 15,0 3 0-15,-3 1 0 0,-3 4 0 0,3-2 0 0,0 2 9 16,3 4-9-16,-3-1 0 0,-3 3 0 0,6-1 0 0,0 1 0 16,3-3 0-16,-3 3 0 0,-3-3 0 0,6-2 0 15,3-1 0-15,0-2 0 0,-3-2 0 0,0-1 0 16,3-5 0-16,-6-8 0 0,11 8 0 0,-11-8 0 15,0 0 0-15,15 2 0 0,0-2 0 0,0-5 0 16,-6-3 14-16,3 0-4 0,3-2-1 0,0-4 0 16,-3-2-9-16,-1 1 8 0,1-1-8 0,0-3 8 15,3 1-8-15,-6-1 0 0,-3-2 0 0,0 2 0 0,6-2 0 16,-3 3 0-16,-6-6 0 0,-3 5 0 0,6 1 0 0,-6-1-11 16,0 3 11-16,-3 1-12 15,-3 1 12-15,6 1 0 0,3 0-9 0,-3 5 9 0,-6-3-9 16,6 3 9-16,-3 3-12 0,6 0 12 0,-3 5-10 15,0-3 10-15,-3 1-8 0,3 2 8 0,9 2-12 0,-9-2 4 16,-3 6 0-16,3-6 0 0,3 10 8 16,-3 3 0-16,-6-2 0 0,0 5 0 0,0 0 0 0,0 2 0 15,6 3 0-15,-3 1-8 0,-9 1 8 0,6-1 0 16,6 4 8-16,-3-2-8 0,-3 0 16 0,3-1-2 16,3-1 0-16,3-1 0 0,0 0-6 0,-3 0 0 0,-9-2-8 15,9-4 12-15,9 1-12 0,-3-2 9 0,-6-4-9 0,3 1 8 16,0-1-17-16,6-2-4 0,-3 0-1 0,-6-8-658 15,0 5-132 1</inkml:trace>
  <inkml:trace contextRef="#ctx0" brushRef="#br0" timeOffset="111028.1071">17397 4331 1482 0,'-9'-2'42'0,"9"2"9"16,0 0-41-16,0 0-10 0,0-6 0 0,0 1 0 16,3 0 80-16,3-1 15 0,-3 1 2 0,0 0 1 15,-3-3-24-15,6 3-5 0,3-3-1 0,-3 0 0 16,-6 8-29-16,6-6-7 0,3 1 0 0,2 3-1 16,-2 2-15-16,0 0-2 0,-3 2-1 0,0 3 0 0,6 1-13 0,-6 4 0 15,0-2 0-15,0 3 0 0,3-1 0 0,-6 4-8 16,0-1 8-16,-3 0-13 0,0 3 13 0,0 3 0 15,3-4 0-15,-6 4-9 0,-3-1 9 0,0-2-8 16,0 3 8-16,3-1-8 0,-3 1 8 0,-3-1 0 16,0-2 8-16,0 3-8 0,6-1 8 0,-6-2-8 15,0 0 8-15,4 0-8 0,-1-3 0 0,0-2 8 16,-3-3-8-16,0-3 0 0,3 0 10 0,0 1-2 0,0-4-8 16,-6-4 12-16,3-1-2 0,3 0-1 15,6 3 0-15,-9-8 0 0,3-2-9 0,0-3 0 16,6-1 9-16,0 4-9 0,0-1 0 0,-3 1 9 15,3 2-9-15,0-3 0 0,9 6 0 0,-9 5 0 16,-3-3 0-16,3 3-12 0,9-5 12 0,-3 2 0 16,-6 3 9-16,0 0-9 0,9 0-8 0,0 3-8 15,3-3-2-15,-6 5 0 0,-6-5 18 0,12 5 0 0,0-2-8 0,3 2 8 16,-4-5-14-16,1 3 1 0,0-3 0 0,0 3 0 16,6-3 13-16,-3-3 8 0,-3 0 0 0,3 1-644 15,0-4-128-15</inkml:trace>
  <inkml:trace contextRef="#ctx0" brushRef="#br0" timeOffset="111961.1839">18495 4120 1591 0,'0'0'35'0,"0"0"7"0,0 0 2 0,0 0 0 0,0 0-35 0,0 0-9 0,0 0 0 0,0 0 0 16,0 0 81-16,0 0 15 0,0 0 2 0,0 0 1 16,0 0-46-16,0 0-9 0,0 0-1 0,0 0-1 15,0 0-26-15,0 8-6 0,0-3-1 0,0-5 0 16,0 8 20-16,3 0 4 0,0 0 1 0,-3 0 0 15,6-3-15-15,-6-5-3 0,3 8-1 0,0-6 0 16,0 4 2-16,-3-6 1 0,0 0 0 0,0 0 0 16,0 0 10-16,6 0 3 0,3-3 0 0,-3 0 0 15,-6-2-31-15,3 0 0 0,3 0 0 0,-6-1 0 16,0 4 10-16,3-4-1 0,0 1 0 0,-3 2 0 16,0-2-9-16,0 2 10 0,-6-2-10 0,3 3 10 15,0 2-10-15,3 0 0 0,-9 0 0 0,3 0 0 16,6 0 0-16,-6 2 0 0,0 1 0 0,6-3 8 15,-6 2-8-15,0 1 10 0,6-3-10 0,0 0 10 16,-3 5-10-16,0-2-17 0,3-3 4 0,0 0-738 16,0 0-147-16</inkml:trace>
  <inkml:trace contextRef="#ctx0" brushRef="#br0" timeOffset="112377.1833">18974 4180 1483 0,'0'0'32'0,"0"0"8"0,0 0 0 0,0 0 2 0,0 8-34 0,0-8-8 0,-3 6 0 0,3-6 0 15,0 8 75-15,0-8 13 0,0 0 2 0,0 0 1 16,0 0-31-16,0 0-5 0,0 0-2 0,0 0 0 16,0 0-5-16,0 0-2 0,0 0 0 0,0 0 0 15,0 0-11-15,0 0-3 0,0 0 0 0,0 0 0 16,0 0-8-16,-2 2-3 0,-4 1 0 0,3 2 0 16,-3-2-21-16,0-1 0 0,0 4 0 0,3-1 0 15,0 0 0-15,-3 1 0 0,3-1 0 0,3-5 0 0,0 0 0 0,0 0 0 16,0 0 0-16,0 0 0 0,0 0 0 0,0 0 8 15,0 0-8-15,0 0 0 0,6-5 10 0,-6 5-2 16,3-6-8-16,3 4 12 0,-3-4-12 0,-3 6 11 16,3-2-11-16,-3 2 10 0,0 0-10 0,0 0 0 15,0 0 0-15,0 0 0 16,0 0-45-16,0 0-5 0,0 0-1 0,0 0-629 16,0 0-127-16</inkml:trace>
  <inkml:trace contextRef="#ctx0" brushRef="#br0" timeOffset="112721.368">19281 4236 1652 0,'0'0'36'0,"0"0"8"0,0 0 2 0,0 0 0 0,0 0-37 0,0 0-9 0,0 0 0 0,0 0 0 16,0 0 58-16,0 0 10 0,0 0 1 0,0 0 1 15,0 8-51-15,0 0-11 0,0 0-8 0,0 2 12 16,0-2-2-16,0-2 0 0,3 2 0 0,-3-3 0 16,3 3 0-16,0 0 0 0,-3-8 0 0,6 2 0 15,-6-2 2-15,6 6 1 0,-6-6 0 0,9 0 0 16,-3-3 15-16,0 0 4 0,0-2 0 0,-3 0 0 16,0 2 2-16,0-2 1 0,0 0 0 0,-3 5 0 0,-3-6-10 15,3 6-1-15,0 0-1 0,0 0 0 0,-3-2 19 0,3-1 4 16,-6 3 1-16,3 0 0 0,0 0-6 0,-3 3-1 15,3-1 0-15,0 1 0 16,-3 0-13-16,6-3-3 0,0 0-1 0,0 0 0 16,0 0-23-16,0 0 0 0,0 0 0 0,0 0-820 15,6-3-160-15</inkml:trace>
  <inkml:trace contextRef="#ctx0" brushRef="#br0" timeOffset="113593.183">20177 4064 1746 0,'0'0'38'0,"0"0"8"0,0-5 2 0,3-1 1 0,0-2-39 0,-3 3-10 16,0-3 0-16,3 3 0 0,0-3 103 0,-3 3 18 16,3-1 4-16,-3 6 1 0,0 0-62 0,0 0-13 15,0 0-3-15,0 0 0 0,0 0-17 0,0 0-4 0,0 0-1 0,-3 6 0 16,0 2-26-16,0 2 0 0,3 1 0 0,-3 5 0 16,0 0 0-16,0 2 0 0,3 3 0 0,-3 3 0 15,3 3 0-15,-3-1 0 0,3 3 0 0,0-2 0 16,3-1 0-16,0-2 0 0,-3 0 0 0,3-3 0 15,3 0 0-15,0-2 0 0,0-4 0 0,0 1 0 16,0-5 0-16,0-1 0 0,3-4 0 0,0-1 0 16,0-2 0-16,-1-3 10 0,1-6-10 0,0 4 10 15,0-6-2-15,3 0 0 0,-3-5 0 0,0-1 0 16,3 1-8-16,-3 0 12 0,3-3-12 0,-3-2 12 16,0 2-12-16,0-3 0 0,-1-2 0 0,-2 0 8 15,0 0-8-15,0-1 0 0,0 4 9 0,0-3-9 16,0 0 0-16,-3-1 9 0,0 4-9 0,-3 2 0 15,0 0 10-15,0 3-10 0,3 0 8 0,-3 2-8 0,0 1 0 16,0 2 0-16,0 0 0 0,0 2 0 16,0 6 0-16,0 0 0 0,0 0 0 0,0 0 0 0,0 0-14 0,0 0 5 15,6 6 1-15,-3 2 0 0,0 0 8 0,0 2-8 16,3 3 8-16,-3 3-8 0,-3 0 8 0,0 5 0 16,3 0 0-16,-3 1 0 0,0 1-8 0,3 1 8 15,0 0-8-15,0 0 8 0,-3-3 0 0,0-2 0 16,0-4 0-16,3 1 11 0,0-2-11 0,3-4 0 15,-3-2 0-15,-3 0-11 0,0-8 0 0,0 0 0 16,6 5 0-16,0-5 0 16,-6 0-117-16,9-2-23 0,2-6-5 0,-2 0 0 0</inkml:trace>
  <inkml:trace contextRef="#ctx0" brushRef="#br0" timeOffset="113917.1946">20650 4315 1231 0,'0'0'27'0,"0"11"5"0,0 0 2 0,0-1 1 0,0 3-35 0,3 3 0 0,-3-3 0 0,0 3 0 15,0-2 80-15,0-4 8 0,3 1 3 0,0-1 0 16,0-2-7-16,-3-8-2 0,0 6 0 0,0-6 0 16,0 0-22-16,6 5-4 0,-6-5 0 0,0 0-1 15,6 0-10-15,-6 0-1 0,6-3-1 0,0-2 0 0,0-3-11 16,0-5-1-16,0-1-1 0,0 1 0 0,-3-3-12 0,6 1-2 15,0-1-1-15,0-3 0 0,-3 1-7 0,2 4-8 16,-2-2 11-16,3 3-11 0,-3 3 0 0,0-1 0 16,3 3 0-16,-3 3-12 15,0 2-3-15,3 3 0 0,-9 0 0 0,3 3 0 0,3 5 6 16,-3 0 1-16,0 2 0 0,-3 1 0 0,3 2 0 0,0 0 0 16,-3 1 0-16,0-1 0 0,0 0 8 0,0 0-8 15,3 1 8-15,0-4-8 16,0-2-96-16,0 0-20 0,3 0-3 0</inkml:trace>
  <inkml:trace contextRef="#ctx0" brushRef="#br0" timeOffset="114504.8634">21076 3630 2098 0,'0'0'46'0,"0"0"10"0,0 0 1 0,0 0 3 0,0 0-48 16,0 0-12-16,-6 0 0 0,6 0 0 0,0 0 62 0,0 0 10 15,0 0 3-15,9-3 0 16,0 3-49-16,0-2-10 0,0 2-1 0,0 0-1 16,0 0-14-16,2 0 0 0,-2 0 0 0,3 0 0 15,0 0 0-15,0 0 0 0,3 0 0 0,-3 2 0 0,0 1 0 0,6 2 0 16,-6-2 0-16,-4 2 0 0,1 1 0 0,0-1 0 16,0 3 0-16,-3 0 0 0,0 0 13 0,-3 2 7 15,6 1 0-15,-6 2 1 16,0-5-29-16,0 5-7 0,-3 1-1 0,0 1 0 0,0 1 26 0,0 0 5 15,0 3 1-15,3 7 0 0,-3 1-16 0,0-1 0 0,0 0 0 16,-3 1 0-16,0-1 0 0,3 1-16 0,-3-1 3 0,3 3 1 16,-3 1 12-16,3 1 13 15,0 1-2-15,0 0-1 0,-3 2-10 0,3 1 0 16,3-1 0-16,-3 0 0 0,0 3-9 0,0-5-4 16,0-3-1-16,3 3 0 0,0-3 22 0,0-2 5 0,0-1 1 15,0-2 0-15,-3 2-14 0,0-2-13 0,3 0 2 16,-3-3 1-16,-3 0 10 0,3-2 12 0,-3-3-2 15,3 0-1-15,-6-1 7 0,3-1 0 0,-3-4 1 0,0 1 0 16,0-3 33-16,0 0 6 0,0 0 2 0,-3 0 0 16,-3-3-5-16,4-3-1 0,2 1 0 0,0-3 0 15,-6 3-24-15,3-6-6 0,0 0-1 0,6 1 0 16,-3-3-75-16,0-3-15 0,0 0-3 0</inkml:trace>
  <inkml:trace contextRef="#ctx0" brushRef="#br0" timeOffset="158636.6422">11762 9700 1584 0,'0'0'35'0,"0"0"7"0,0 0 2 0,0-6 0 0,0 1-36 0,3 0-8 0,3-1 0 0,0-1 0 16,3-1 21-16,0 0 3 0,3 0 0 0,0 0 0 15,3-3-10-15,3 1-2 0,-1-4 0 0,7 4 0 16,0-3 1-16,3-1 0 0,0 4 0 0,-1 2 0 16,1-3-5-16,0 6-8 0,0 0 11 0,0-1-11 15,2 6 10-15,4 0-10 0,0 0 8 0,6 6-8 16,-4-1 0-16,10 0 0 0,-3 3 0 0,2 0 0 15,-5 3 0-15,3-3 0 0,-4 0 0 0,4 0 0 0,3-3 0 0,2-3 0 16,4 1 0-16,2 0 0 0,4-3 0 0,-1-3 15 16,-2 0-4-16,0 1-1 15,2-3 3-15,4-1 1 0,2 1 0 0,4 0 0 16,-4-3 22-16,1 2 5 0,-1-2 1 0,1 3 0 16,2-3-28-16,4 3-6 0,2 0 0 0,-2-1-8 0,-4 1 19 0,1 0-3 15,2-1-1-15,3 1 0 0,4 0-2 0,-1 2 0 16,-5-2 0-16,-16 2 0 0,7 3-13 0,5-2 0 15,1 2-12-15,-1-3 12 0,1 0 0 0,2 1 17 16,1-4-1-16,29 1-1 0,-6 0-15 0,-5 0 0 16,-7-3 0-16,-3 2 0 0,4 1 0 0,-1 0 0 0,-3 2 0 15,-2 0 0-15,2-2 0 0,-2 3 0 0,-4-1 0 0,3 0 0 16,1 1 0-16,-4-1 0 0,-2-2 0 0,-1 2 0 16,4 0 0-16,-1-2 0 0,1 0 0 0,-1-1 0 15,-3-1 0-15,-2-1 0 0,-4 0 11 0,4-3-11 16,5 1 32-16,-5-1 0 0,-1 0 0 0,-5 1 0 15,-7-3 16-15,4 2 2 0,6 0 1 0,-10 1 0 16,-8 2-8-16,2-3-2 0,4 3 0 0,-6 3 0 16,-7-3-8-16,-8 3-1 0,3 0-1 0,-6-1 0 15,2 4-9-15,-8-1-2 0,-9 0 0 0,3 3 0 16,0-2-10-16,-3 4-2 0,-12-2-8 0,6 8-837 16,-3-2-175-16</inkml:trace>
  <inkml:trace contextRef="#ctx0" brushRef="#br0" timeOffset="170711.569">21371 7559 1033 0,'3'5'22'0,"-3"-5"5"16,0 0 1-16,-9 6 2 0,3-1-30 0,6-5 0 0,0 0 0 0,-9 3 0 0,0-1 56 0,0-2 4 15,0 0 2-15,9 0 0 0,0 0 1 0,-9 0 0 16,-3 0 0-16,3 0 0 0,-3 0 2 0,3-2 1 15,3 2 0-15,0 0 0 0,1-3-15 0,5 3-3 16,-9 0-1-16,0-3 0 0,0 3-17 0,3-2-3 16,-3 2-1-16,9 0 0 0,0 0-9 0,-6-3-1 15,0 0-1-15,6 3 0 0,0 0 8 0,0 0 1 16,0 0 1-16,0 0 0 0,0 0-25 0,9 0 0 16,0 0 0-16,3 0 0 0,0 3 0 0,5 0 0 15,4-1 0-15,3-2 0 0,0 3-9 0,9 0 9 0,-4-3 0 16,7 0 0-16,0 0-8 0,3 0 8 0,-1 0 0 0,7 0 0 15,6-6 0-15,-4 4 0 0,4-1 0 0,-1-2 0 16,4 0-13-16,-6-1 4 0,2 1 1 0,1 2 0 16,-1-2 8-16,1 5 0 0,3-3-9 0,-10 6 9 15,4 0 0-15,-4 2 0 0,-2 0 0 0,-3 1 0 16,-3 1 0-16,-7 4 0 0,4 0 0 0,-3-1 0 16,-9 3 0-16,5-5 0 0,-2 6 0 0,0-6 0 15,0 2 0-15,-9-2 0 0,0 0 9 0,-3-3-9 16,-4 1 8-16,1-1-8 0,0 0 8 0,-6-2-8 15,-3-1 11-15,0-2-3 0,0 0 0 0,0 3 0 16,0 0-8-16,0-3 0 0,0 0 9 0,-9-3-9 0,-3 3 25 16,1-3 1-16,-1 1 0 0,-3-1 0 0,-6 1-14 0,-3-1-2 15,-3-2-1-15,1-1 0 0,-7-2-9 0,-3 3 0 16,-3-3 0-16,-8 3 0 0,-7-3 0 0,-2 3-9 16,2-3 9-16,-5 0-13 15,2 2 13-15,0 1 0 0,-2 0 12 0,-1 0-12 0,-2 2 0 0,8 3 0 16,4-3-12-16,2 3 3 0,6-2 9 0,4 2 0 15,2 0 10-15,6 0-10 16,3 0-15-16,10 2-9 0,2-2-1 0</inkml:trace>
  <inkml:trace contextRef="#ctx0" brushRef="#br0" timeOffset="178022.895">11640 9610 1220 0,'0'0'27'0,"-6"2"5"0,-3 1 2 0,3 2 0 0,-3-5-34 0,3 0 0 0,1 3 0 0,-1 0 0 15,6-3 58-15,-6 0 5 0,6 0 1 0,-3 0 0 16,3 0-10-16,0 0-2 0,-6-6 0 0,6 6 0 16,0 0 0-16,-3-2 0 0,0-6 0 0,6 5 0 15,0-2-28-15,-3 5-7 0,3-6-1 0,3 1 0 16,0 3-16-16,3-1 10 0,-1-2-10 0,1 5 8 15,0-3-8-15,0 3 0 0,0 0 0 0,3 0-11 16,-3 0 3-16,0 0 0 0,0 0 0 0,3 0 0 16,3-3 8-16,-3 3 0 0,-4 0 0 0,7-2-8 15,0 2 8-15,3-3 0 0,0 0 0 0,0 1 0 16,0 2 14-16,3-3-2 0,-1-2 0 0,4 2 0 16,-3 0-4-16,6 1-8 0,0-1 11 0,-1 1-11 0,1-1 8 0,3 0-8 15,-3 1 0-15,2 2 0 0,4 0 0 0,0 0 0 16,0-3 0-16,-1 0 0 0,4 1 0 0,-3-1 0 15,0-2 0-15,-1 2 0 0,1-2 0 0,3 2 0 16,0-2 0-16,-4 0 0 0,7-3 0 0,0 0 0 16,2 0 0-16,-2 0 0 0,3 0 8 0,-4 0 2 15,4 0 0-15,-3 0 0 0,0 0 8 0,2 0 2 16,-2 6 0-16,6-4 0 0,-4 6-20 0,1-2 0 16,0-1-8-16,-1 3 8 0,1 3 0 0,-3-1 0 15,-1 4 0-15,1-1 0 0,0 0 0 0,-1 3 0 16,7-3 0-16,-6 1 0 0,2-1 10 0,4-2-10 0,0 2 8 15,-1 0-8-15,-2 0 10 0,0-2-10 0,2 2 12 0,1-2-12 16,-3 2 9-16,2 1-9 0,1-4 0 0,0 4 9 16,-1-1-9-16,1-3 0 0,-3 1 0 0,2 2 0 15,-2 1 0-15,3-1 0 0,-1-2 0 0,1-1 0 16,-4 1 0-16,4 0 0 0,0-3 0 0,2 0 0 16,-2 2 8-16,0-2-8 0,-1-2 0 0,-2 2 8 15,3-3-8-15,2 0 0 0,4 1 0 0,-3 2 8 16,5 0-8-16,-5 0 8 0,2-6-8 0,-2 6 8 15,0-2-8-15,-1 2 0 0,4-3 0 0,-4 3 8 16,4-3-8-16,0 1 0 0,-4-1 0 0,1-2 8 16,-3 0-8-16,2 2 0 0,1-2 0 0,-1-1 0 15,-2 1 0-15,0 2 0 0,2-2 0 0,1 0 0 16,-3 0 9-16,-1-1 0 0,-2 4 0 0,0-1 0 0,2 0 5 16,-2-2 1-16,3 2 0 0,-1-2 0 15,1 0-5-15,0 2-1 0,-1 0 0 0,1-2 0 0,-1 3-1 0,-2-4-8 16,0 4 12-16,-1-1-4 0,4-2-8 0,0 2 12 15,-4-2-12-15,-2-1 12 0,-6 4-12 0,6-4 12 16,-1 1-12-16,-5 3 12 0,-3-4 4 0,3 4 0 16,-1-1 1-16,1 0 0 0,0 1 13 0,-1-1 2 15,-2 3 1-15,0-3 0 0,9 1-15 0,-10-1-3 16,1 3-1-16,0 0 0 0,0 0-3 0,-3 0-1 16,-4-3 0-16,1 6 0 0,0 0-10 0,0 2-11 15,0 3 3-15</inkml:trace>
  <inkml:trace contextRef="#ctx0" brushRef="#br0" timeOffset="200011.1232">19367 8803 1278 0,'0'0'28'0,"0"0"5"0,0 0 2 0,0 0 1 0,0 0-28 0,0 0-8 15,0 8 0-15,0 0 0 0,0 2 84 0,0 1 16 16,0-1 4-16,0 6 0 0,0 0-2 0,-3 0 0 16,3 2 0-16,0 1 0 0,0 2-51 0,0 6-11 15,0 2-1-15,0 2-1 0,0 4-2 0,0-1 0 16,0 1 0-16,0-1 0 0,0 3-18 0,0-3-4 15,0-2-1-15,0 0 0 0,0-3-3 0,3 0-1 16,-3 0 0-16,0 0 0 0,0-2-9 0,0-6 10 16,0 3-10-16,0-6 10 0,0 1-10 0,0-1 0 15,0-2 0-15,0 0 8 0,0 0-8 0,-3-3-11 0,3 0 3 16,3-5 0 0,-3-8-26-16,0 0-5 0,0 0-1 0,0 0-636 0,0 0-127 0</inkml:trace>
  <inkml:trace contextRef="#ctx0" brushRef="#br0" timeOffset="200330.6631">19504 8819 1335 0,'0'0'29'0,"3"-6"7"0,0-2 0 0,0 3 2 0,3 0-30 0,-3-1-8 0,-3 6 0 0,6-5 0 16,-6 5 76-16,0 0 13 0,0 0 3 0,0 0 1 0,0 0-14 15,6 5-3-15,0 3-1 0,0 0 0 0,-3 0-13 0,3 3-2 16,0 5-1-16,0 0 0 0,-3-1-13 0,0 4-2 16,0 0-1-16,-3 2 0 0,3 5-19 0,-3 3-4 15,0 0-1-15,-3 6 0 0,3-1-4 0,-6 1-1 16,3 2 0-16,0-3 0 0,0-2 1 0,0-3 0 16,0 0 0-16,3-3 0 0,-3-2-7 0,0 0-8 15,3-3 11-15,-3 0-11 0,3 1 10 16,0-7-10-16,0 4 8 0,0-6-8 0,3 0 0 0,-3 1 0 15,-3-4 0-15,3 1 0 16,3-3-30-16,-3 0-11 0,0 0-3 0,0-8-675 16,0 0-135-16</inkml:trace>
  <inkml:trace contextRef="#ctx0" brushRef="#br0" timeOffset="200952.165">19951 9221 1650 0,'0'0'47'0,"0"0"9"16,0-6-44-16,0 1-12 0,0-3 0 0,3 3 0 0,-3 5 118 0,0-5 22 15,0 5 4-15,0 0 0 0,0 0-53 0,0 0-11 16,0 0-3-16,0 0 0 0,0 0-33 0,0 0-6 16,0 0-2-16,0 0 0 0,0 0-4 0,3 8-2 15,0 2 0-15,0 3 0 0,0 1-13 0,0-1-2 16,0 5-1-16,-3 1 0 0,3-1-14 0,0 4 9 15,-3-4-9-15,0 3 8 0,3 0-8 0,0 1 8 0,-3-1-8 0,5 0 8 16,-2-3-8-16,3 4 0 0,0-7 0 0,0 1 0 16,-3 0 0-16,3-5 0 15,0-1 0-15,3-2 8 0,-3 0-8 0,0-2 0 16,3-6 0-16,0 0-11 0,0 0 11 0,-3-6 0 0,3-2 8 16,0-5-8-16,3 0 16 0,-4 0-2 15,1-6 0-15,0 1 0 0,3-1-2 0,-3 1-1 0,0-1 0 16,-3 1 0-16,0-1-11 0,3 0 8 0,-3-2-8 15,-3 3 8-15,0-3-8 0,3 2 0 0,-3 3 0 0,3 0 8 16,-3 3-8-16,3 0 0 0,-3 2 0 0,0 3 0 16,3 0 0-16,-3 3 0 0,-3 5-10 0,0 0 10 15,0 0-16-15,0 0 4 0,3 5 0 0,-1 6 0 16,1 0 0-16,0 2 1 0,0 3 0 0,0 2 0 16,-3 1 11-16,3-1 0 0,0 1-9 0,0-1 9 15,0 3 0-15,-3-5 0 0,3 3 0 0,0-3 0 16,3 0-30-16,0-3-2 0,-3-3 0 0,3 4 0 15,0-6-41-15,0 0-9 0,0-1-2 0,0-4 0 16,0 2-147-16,-6-5-29 0,0 0-7 0</inkml:trace>
  <inkml:trace contextRef="#ctx0" brushRef="#br0" timeOffset="201291.6658">20564 8834 1261 0,'0'0'36'0,"0"0"8"0,0 0-36 0,3 8-8 0,-3-2 0 0,0 2 0 16,3 5 140-16,-3-3 27 0,6 4 5 0,-3-1 0 15,0 3-44-15,-3 5-10 0,3-3-2 0,0 6 0 16,-3 3-67-16,0 2-13 0,0 3-4 0,3-1 0 15,-3 4 7-15,0-4 1 0,0 4 0 0,-3-3 0 16,3-1-29-16,-3-4-11 0,0 2 8 0,3-3-8 16,-3-2 0-16,0 3 0 0,0-4 0 0,3 4 0 15,-3-6 0-15,3 3 0 0,0-3 0 0,0-2 0 16,0-1 0-16,0-2 0 0,0-3-14 0,0-2 5 16,3-3 9-16,-3 0-8 0,0-8 8 0,0 0-8 15,0 0-46-15,0 0-9 16,6-8-1-16,-3-3-634 0,3-5-126 0</inkml:trace>
  <inkml:trace contextRef="#ctx0" brushRef="#br0" timeOffset="201547.6634">20740 8729 1269 0,'0'0'36'0,"0"0"8"0,0 8-36 0,3-1-8 15,-3 4 0-15,0 2 0 0,3 3 139 0,-3 5 25 16,2 1 6-16,-2 1 1 0,-2 4-44 0,2 2-9 16,5 0-2-16,-5 5 0 0,3 3-28 0,-3 3-7 15,3 0-1-15,0-1 0 0,0 1-20 0,-3 0-5 0,-3-3-1 0,3 0 0 16,0-3-34-16,0-2-6 0,-3 0-2 16,0 0 0-16,3-1-12 0,-3 1 8 0,3 0-8 0,-3 0 0 31,1-3-46-31,-1 0-15 0,0 0-3 0,0 0-1113 0</inkml:trace>
  <inkml:trace contextRef="#ctx0" brushRef="#br0" timeOffset="205779.6589">21641 9202 1288 0,'0'0'28'0,"-5"3"7"0,2 2 1 0,3-5 0 0,-3 11-36 0,0-1 0 15,3 1 0-15,0-1 0 0,0 1 74 0,0 2 8 16,3 3 2-16,0 0 0 0,0 3-22 0,-3-1-4 0,2-2-1 0,1 2 0 16,0-4-36-16,0 2-7 0,0 2-2 0,0-2 0 15,-3-3 5-15,0 0 1 0,3 1 0 0,-3-4 0 16,-3-2 9-16,3 0 1 0,0-8 1 0,0 0 0 16,0 0 10-16,0 0 1 0,0 0 1 0,0 0 0 15,0 0 4-15,0 0 1 0,-3-8 0 16,0-2 0-16,3-4-17 0,0-1-3 0,0-1-1 0,3-3 0 15,0-2-5-15,0 0-2 16,0-3 0-16,3 3 0 0,-3-3-18 0,3 0 0 0,3 0 0 0,0 3 0 16,-3 0 0-16,0 3 0 0,6-1 0 0,-3 6 0 15,0 0 0-15,0 2 0 0,0 3 0 0,-3 3 0 16,-6 5-8-16,11-3 8 0,-2 6 0 0,-9-3-9 16,9 8 9-16,0 2 0 0,0 1-9 0,-3 5 9 15,3 0 0-15,-3 2 0 0,0 1-9 0,0-1 9 0,0 1 0 0,-3-1 0 16,3-2 0-16,-3 3 0 0,0-1 8 0,-3 3 4 15,0-5 2-15,0 0 0 0,-3 3-24 0,3-4-5 16,0 1-1-16,0 0 0 0,-9-3 16 16,9-2 0-16,0-3 0 0,0 0 0 0,0-3 10 0,0 0 5 15,0 1 1-15,6-4 0 0,-3-4-16 0,-3 2 0 16,6-6 0-16,0-2 0 0,-3-2 0 0,3-1 0 16,0-5 0-16,0-2 0 0,2 2 0 0,1-2 0 15,0-4 0-15,-3 4 0 0,3-3 0 0,3 2 0 16,-3 1 0-16,3-1 0 0,-3 3 0 0,3 3 0 0,0 2 0 15,0 1-10-15,-3 2 10 0,2 3 0 0,-2-1 0 0,0 4-8 16,-3 2 8-16,3 0 0 0,0 5 0 0,-3-2 0 16,0 2 0-16,0 5 0 0,-3-2 0 0,3 3 0 15,-3 2 0-15,-3 0 0 0,3 1 0 0,0 2 0 16,-3-1-8-16,0 1 8 0,0 3-8 0,3-1 8 31,-3 1-60-31,0-3-8 0,0 2 0 0,0-2-952 0</inkml:trace>
  <inkml:trace contextRef="#ctx0" brushRef="#br0" timeOffset="206615.657">22400 9282 1443 0,'-2'-8'32'15,"2"2"6"-15,2 1 2 0,1-3 0 0,-3 3-32 0,0-3-8 0,0 3 0 0,0-1 0 0,0 4 111 0,0-4 20 16,-3-2 4-16,1 3 1 0,2 5-55 0,-3-2-10 16,-3-4-3-16,0 4 0 0,-3-1-25 0,6 3-6 15,-3 0-1-15,-6 0 0 0,0 5-16 0,6 1-3 16,-6-1-1-16,3 3 0 0,-3 0-16 0,3 2 0 16,-3 6 0-16,3-3 0 0,4 3 0 0,-4 3 0 15,-3 2 0-15,9-3-9 0,3 4 9 0,0-1 0 16,-6 0 0-16,6 0 0 0,3-2-8 0,0-1 8 15,-3 1-8-15,3-6 8 0,0-3-9 0,6 1 9 0,-3 0-10 16,0-3 10-16,-4-6-9 0,7 1 9 16,0 0-8-16,3-6 8 0,-3 0 0 0,0-2 0 15,0-3 0-15,3 0 0 0,0-5 0 0,-3 0 0 0,0-1 12 16,-6-1-4-16,9-1 3 0,-6 0 1 0,-3 0 0 0,0 3 0 16,-1-3 4-16,1 3 2 0,-3 5 0 0,0-3 0 15,-3 0-18-15,3 4 0 0,0 1 0 0,-2 4 0 16,2 2 0-16,0 0 0 0,0 0 0 0,0 0 0 15,0 0 0-15,-3 8 0 0,0 2-10 0,3 1 10 16,3-1-27-16,-3 1 3 0,3-1 0 0,-1 1 0 16,4 0-33-16,0-1-7 0,0 1 0 15,0-3-1 1,3-3-46-16,3 0-9 0,0-2-1 0,3 0-1 16,-3-1 11-16,0-2 3 0,0-5 0 0,3 0 0 0,-4-1 72 0,4-4 14 0,0 2 3 0,-3-3 1 15,0 1 54-15,-3-1 12 0,3-2 1 0,-3-3 1 16,-3 0 64-16,-3 3 13 0,9 0 2 0,-6-3 1 0,-3 0-27 15,2 3-6-15,-2-1-1 0,0 1 0 16,-3 0-32-16,-3 0-6 0,0 2-2 0,-2-2 0 0,2 2-21 16,-3 3-5-16,3 0-1 0,-6 3 0 0,3 3-29 0,0-1 8 15,-3 6-8-15,3-1 0 0,-3 6 0 0,0 0 0 16,3 0 0-16,-3 3 0 0,3 2 0 0,0 3-15 16,3-3 5-16,0 3 1 0,0 0 1 0,3 0 0 15,0-1 0-15,0 1 0 0,0-2 8 0,3-1 0 16,0 0 0-16,3-2 0 0,0-1 0 0,-3-2-12 15,3 0 4-15,-3 0 0 0,3-3 8 0,-3 3 0 16,6-3 0-16,-6 1 0 0,-3-6 0 0,0 0 0 16,9 0 0-16,-3 2 0 0,3 1-12 0,-3 0 0 0,6-1 0 15,-12 1 0-15,0 5 12 0,3 5 16 0,8-5-4 16,1 3-1-16,-6 2-11 0,0 3 0 0,3 2 0 0,-3 1 0 16,0-3 0-16,-3 2 0 0,0 1 0 0,0-1 0 15,-3 1 0-15,0-3 0 0,-6 0 0 0,3-1 0 16,-3 1 0-16,-3 0 12 0,0-3-12 0,-3 1 12 15,1-1 5-15,2 0 2 0,-6-5 0 0,6 0 0 16,-3 0-7-16,3-5 0 0,-3-1-1 0,0-2 0 16,0-2-11-16,0-4 0 0,3-2 0 0,-5 0 8 31,8-5-50-31,-6-3-10 0,3-2-3 0,6-3-666 0,0-1-134 0</inkml:trace>
  <inkml:trace contextRef="#ctx0" brushRef="#br0" timeOffset="207011.6616">22710 9242 1112 0,'0'0'24'0,"9"5"6"0,-6 3 1 0,-3-3 0 0,0 6-31 0,6 0 0 15,-6 2 0-15,6 0 0 0,-3 6 36 0,3-1 2 16,-3 1 0-16,0-1 0 0,6 1-12 0,-6 2-2 16,0-3-1-16,3 1 0 0,0-1-2 0,-3-2 0 15,-3 0 0-15,0-3 0 0,5 1 21 0,-5-4 4 16,0 1 1-16,-5-6 0 0,5 0 13 0,0-5 2 15,0 0 1-15,0 3 0 0,0-3-3 0,0 0-1 16,0-3 0-16,0 3 0 0,0-13-35 0,8 0-6 16,-5-3-2-16,3-3 0 0,-3 1-16 0,6-1 0 0,-6 1 0 15,6-3 0-15,0 2 0 0,-9 1 0 0,9-1-11 0,-3 3 11 16,0-2-19-16,0 5 3 0,0 2 1 0,-3 0 0 16,0 1-5-16,3 2-2 0,-3 3 0 0,0 2 0 15,6-2 6-15,-9 5 2 0,6 0 0 0,0 5 0 16,2-2 2-16,1 2 0 0,-6 3 0 0,6 0 0 15,-3 2 12-15,-3-2 0 0,3 3 0 0,0 2 0 16,-6 0 0-16,6-2-9 0,-3 2 9 0,0 0-8 16,0 1 8-16,0-1 0 0,-3 0 0 0,0-5 0 15,-3 5 0-15,6-2 0 0,0-1 0 0,0-4 0 16,0 2 0-16,0-6-8 0,-3 1 0 0,0-3-526 16,9-3-105-16</inkml:trace>
  <inkml:trace contextRef="#ctx0" brushRef="#br0" timeOffset="207151.6577">23082 9274 1663 0,'0'0'36'0,"0"0"8"0,0 0 2 0,0 8 1 0,-6 2-38 0,3 3-9 15,0-2 0-15,-3 0 0 0,3-1 67 0,0 1 11 16,-3 2 2-16,6-2 1 0,0-4-49 0,0 1-9 16,0 0-3-16,0-8 0 15,0 0-60-15,0 0-13 0,12 3-3 0</inkml:trace>
  <inkml:trace contextRef="#ctx0" brushRef="#br0" timeOffset="207400.4733">23261 8832 1256 0,'6'0'28'0,"-6"0"5"0,0 0 2 0,0 0 0 0,6 0-35 0,-3 0 0 0,-3 0 0 0,0 0 0 16,0 5 85-16,9 3 11 0,-9 3 1 0,5 2 1 15,-2 3-40-15,-3 5-8 0,0 3-2 0,-3 0 0 16,3 5-16-16,0 2-3 0,-5 1-1 0,5 3 0 16,0-1-14-16,0-2-3 0,-3-1-1 0,-3-1 0 15,3-1-10-15,0 2 12 0,-3-2-12 0,-3 1 12 16,3-4-12-16,3 0 8 0,-3-2-8 0,0 0 8 16,-3-3-22-16,9-2-5 0,-3-3-1 0,-3-3-547 15,3 0-109-15</inkml:trace>
  <inkml:trace contextRef="#ctx0" brushRef="#br0" timeOffset="207780.473">23145 9266 1422 0,'0'0'40'0,"3"0"9"0,3 0-39 0,-6 0-10 16,0 0 0-16,0-3 0 0,8 0 46 0,1 1 7 15,-3-1 2-15,0 0 0 0,9 3-12 0,0-2-3 16,-3-3 0-16,6 2 0 0,-6 0-16 0,3 1-4 15,0-4-1-15,-4 1 0 0,-2 2-6 0,9 1-1 16,-9 2 0-16,3 0 0 0,-3 0-12 0,-6 2 9 16,6 1-9-16,-3 0 8 0,0 2-8 0,-6-5 8 15,0 8-8-15,0 2 8 0,0 1-8 0,0 2 12 0,0-2-12 0,0-1 12 16,-3 4-12-16,3-4 12 0,-3 4-12 0,3-1 12 16,-3-3-12-16,3 4 12 0,-3-7-12 0,3 4 12 15,3-3-12-15,0 3 0 0,0-3 0 0,-3-1 8 16,3-4-8-16,-3-3 12 0,0 0-12 0,9 3 12 15,-9-1 8-15,9-2 3 0,-3-2 0 0,0-4 0 16,2 1 4-16,-2-3 1 0,0-2 0 0,3-1 0 16,-3 0-9-16,0-2-2 0,3 3 0 0,-3-1 0 15,0 1-9-15,0 2-8 0,-3 0 9 0,3 2-9 16,-3 1 0-16,3 0-13 0,-6 5 1 0,0 0 0 31,0 0-24-31,6 5-5 0,-3-2-1 0,3 5 0 0,-6 0-92 16,6 2-18-16,-6-2-4 0</inkml:trace>
  <inkml:trace contextRef="#ctx0" brushRef="#br0" timeOffset="208416.0825">23728 9311 1699 0,'-6'-11'37'0,"6"6"8"0,-3 0 2 0,3-1 1 0,-3-2-39 0,-3 0-9 15,6-2 0-15,-9 2 0 0,9 3 98 0,-6-1 18 16,0-2 3-16,6 8 1 0,0 0-68 0,-9-2-14 15,0 2-2-15,4 0-1 0,-4 8-35 0,3 0-11 16,-6 5 0-16,3 0 0 0,3 3 11 0,0 2 12 16,-3 1-2-16,3-1-1 0,0 4-24 0,3-4-5 15,-3-2 0-15,6 0-1 0,6 0 9 0,-3 0 3 0,3-3 0 16,0-3 0-16,0-2-4 0,0 0-1 0,0-2 0 0,3-4 0 16,0-2 14-16,0-2 0 0,-3-6 0 15,3-3-9-15,-1 1 22 0,4-6 5 0,-3-3 1 0,3-2 0 16,-3-3 23-16,0-2 5 0,3-3 1 0,0-1 0 15,-3-4-12-15,6-3-1 0,-3 0-1 0,-1-5 0 16,1-3-19-16,0 2-4 0,-3 6-1 0,0 0 0 16,3 0-10-16,-3 3 0 0,0 2 0 0,0 6 8 15,-6-1-8-15,6 6 0 0,3 5 0 0,-12 0 8 16,6 3-8-16,-3 2 12 0,3 6-12 0,-3 0 12 16,-3 5-12-16,0 0 0 0,0 0 0 0,0 0 8 15,-3 10-8-15,-3 6 0 0,3 3-10 0,-6 2 10 16,0 0-10-16,0 3 10 0,0 2-10 0,-3 6 10 15,3 0 0-15,-3 0 0 0,9 2-8 0,-3 0 8 0,-3 1 0 16,6-1-12-16,-6-2 12 0,9 0-12 0,-3-3 12 0,-3-3 0 16,6-2 0-16,0 3 0 15,6-6 0-15,-3 0-9 0,-3-3 9 0,6 4 0 16,0-7 0-16,-3-1 0 0,3-1 0 0,0-5 0 0,-3 2 0 16,9-4 0-16,-3-4 9 0,0 1-9 0,3-3 0 15,-3 0 0-15,3-5 0 0,-3-1 0 16,5-1 0-16,-2-4 0 0,0-2 0 0,0-3 10 0,0 0-10 0,-3 0 0 15,0 3 0-15,-3-3 0 0,0 3 0 0,-6 0-12 16,0 2 0-16,-3 3 1 16,0 0-58-16,-3 5-12 0,3-2-3 0,-3 5 0 15,-3 3-9-15,-3 2-3 0,3 3 0 0,3 3 0 16,-3 2 48-16,0 0 8 0,1 6 3 0,-1-4 0 0,6 4 24 0,-3-1 5 0,6-2 8 16,0 0-13-16,9 0-2 0,-9 0 0 15,11-3 0-15,-2 0 0 16,0-5-90-16,3 3-19 0,-3-6-3 0,6-2-1 0</inkml:trace>
  <inkml:trace contextRef="#ctx0" brushRef="#br0" timeOffset="208616.0825">23076 8824 802 0,'0'0'17'0,"0"0"4"0,-3 0 1 0,-3 3 2 0,0-1-24 0</inkml:trace>
  <inkml:trace contextRef="#ctx0" brushRef="#br0" timeOffset="209524.0808">22127 10906 1989 0,'0'0'56'0,"0"0"13"0,0 0-55 0,3-8-14 0,0-5 0 0,0 2 0 16,-3-2 93-16,3 0 16 0,0-3 3 0,-3-2 1 0,0 4-45 15,0-2-8-15,0 1-3 0,-3-1 0 0,0-3-26 0,0 3-6 16,-3 0-1-16,0 1 0 0,-3-1 4 0,0 5 0 16,3-2 0-16,0 5 0 0,-3-3-28 0,0 6 0 15,3 2 0-15,-3 1 0 0,0 2-12 0,0 5-8 16,0 0-2-16,0 6 0 0,1-1 6 0,2 6 2 15,0 0 0-15,0 5 0 0,3 1 5 0,0-1 1 16,3 0 0-16,3 0 0 0,3 3 8 0,-3-6 0 16,3-2 0-16,3-2-8 0,2-7 8 0,-2 1-12 15,3-5 12-15,3 0-12 0,0-9 12 0,-3 1 0 16,6-3 0-16,-3-2 0 0,0-6 11 0,-1 0 4 16,-2-3 1-16,0-2 0 0,-3 0 16 0,3-3 3 0,-3 0 1 15,6 3 0-15,-3 0-36 0,-6 0 0 0,-3 0 0 0,3 0 0 16,0 2 0-16,-6 0 0 0,-3 1 0 0,3 5 0 15,0-3 0-15,0 5 0 0,0 3 0 0,-3 0 0 16,3 6 0-16,0-4 0 0,0 6 0 0,-3-2 0 16,3-1 0-16,0 3 0 0,6-5 0 0,0 2 0 31,3 1-20-31,-4-6-12 0,7 0-1 0,3-3-1 0,0 1 34 0,0-6 0 0,0-3 8 16,0-2-8-16,0 0 0 0,3-3 0 0,-4 0 0 0,1-2 0 15,-3 2 12-15,0 0-3 0,-3 3-1 0,-3 0 0 16,-3 2-8-16,0 1 0 0,0 2 0 0,0 3 0 15,-3-1 18-15,0 4 2 0,0 2 0 0,0 3 0 16,-3-1-20-16,3 6 0 0,-3 3 0 0,3-3 0 16,-3 11-19-16,-3 2-7 0,3 5-2 0,-3 3 0 0,3 3 12 15,-3 3 3-15,-3 7 0 0,3 6 0 0,-6 5 13 0,3 2 0 16,1 4 9-16,-4 2-9 0,0-3 0 0,6 3 0 16,-3 0 0-16,3 0 0 15,3 0 0-15,0-3 0 0,3 0 0 0,3-2 0 0,0-6 0 16,3-5 0-16,-3-5 0 0,6-3 0 0,-3-3-10 0,6-4 10 15,0-4-8-15,-4-5 8 0,4-2 0 0,0-6 0 16,0 0 0-16,0-5 0 0,-3-5 0 0,3-3 14 16,0 0-2-16,0-5 0 0,-6 0 32 0,0-3 7 15,0 3 1-15,-6-3 0 0,-3 0-23 0,-3 0-4 16,-3-2-1-16,0-1 0 0,-6 1-24 0,3 2 0 16,-6-3 0-16,-3 1 0 15,6-1-123-15,-2 1-29 0,-1-1-7 0</inkml:trace>
  <inkml:trace contextRef="#ctx0" brushRef="#br0" timeOffset="210312.094">23109 10451 1789 0,'0'0'39'0,"0"0"8"0,0 0 1 0,0 0 4 0,0 0-42 0,0 0-10 0,0 0 0 0,3 0 0 16,0 3 54-16,-3-3 9 0,0 0 1 0,3 8 1 15,0 5-37-15,0-3-7 0,0 4-1 0,0 2-1 16,0 2 0-16,-3 1 0 0,9 2 0 0,-6 0 0 15,3 3-7-15,-3-3 0 0,-3 3-1 0,8-3 0 16,-5-3-11-16,3 4 0 0,-3-4 9 0,0-5-9 16,3 1 9-16,3-1-9 0,-3-3 12 0,0-2-12 15,3 0 18-15,-3-5-3 0,0-6-1 0,3 1 0 16,-3-4 14-16,3 1 2 0,-3-6 1 0,6 1 0 16,-3-3-7-16,0-6-2 0,5 1 0 0,-8-4 0 0,6-1-10 15,-3-1-1-15,0 0-1 0,3 0 0 0,-3-2-10 0,-3-1 10 16,0 1-10-16,-3-1 10 0,0 6-10 0,-3-3 0 15,0 3 9-15,0 5-9 0,0 3 0 0,0 2 8 16,0 4-8-16,0 1 0 0,0 1 0 0,0 5 0 16,0 0 0-16,0 0 0 0,0 8 0 0,0 5-10 15,3 3 10-15,-3 3-10 0,0 4 10 16,6 1 0-16,-6 3 10 0,3 4-10 0,3-2 20 0,0 3-3 16,-3-3 0-16,3 0 0 0,2 1 4 0,4-4 1 15,-3 0 0-15,6-4 0 0,0-1-7 0,3-3-2 16,0-7 0-16,3-1 0 0,-6-2-2 0,11-2-1 15,-2-6 0-15,-3-6-1231 0</inkml:trace>
  <inkml:trace contextRef="#ctx0" brushRef="#br0" timeOffset="454554.1302">11310 17063 1862 0,'-45'0'52'0,"24"-5"13"0,-5 5-52 0,-4-6-13 0,-3 6 0 0,0 0 0 16,4 0 35-16,-7-2 4 0,3 2 1 0,0 0 0 15,1 0 15-15,2 0 3 0,3 0 1 0,3 2 0 16,3-2-11-16,1 6-3 0,8-6 0 0,0 5 0 16,6-5-28-16,6 0-5 0,0 0-2 0,0 0 0 15,0 0-19-15,12 3-4 0,6-3-1 0,5 0 0 16,4 5-2-16,3 6-1 0,6-1 0 0,5 1 0 16,4-3 0-16,3 2 0 0,8-2 0 0,7 0 0 15,2 5 1-15,10-7 0 0,-4 7 0 0,6-5 0 16,10 2-2-16,2-2 0 0,0 6 0 0,7-9 0 15,-1 0 7-15,9-2 2 0,0-3 0 0,3 0 0 16,6 0 9-16,3 0 0 0,4 0 0 0,2-3 0 16,3 0-20-16,3 1-4 0,-6 2-2 15,6 2 0-15,3 1-3 16,0 5-1-16,-3 0 0 0,-3 5 0 0,0 6-59 0,-6 2-12 16,-6-3-3-16,-6 6 0 0,-6-3 57 0,-9 1 11 0,-11 1 3 0,-7-1 0 0,-11-4 42 15,-4 3 9-15,-5 3 2 0,-7-3 0 16,-8 0 90-16,-3-2 18 0,-6-6 4 0,-10 6 1 0,-8-6-3 0,0 0-1 15,-6 0 0-15,-3 6 0 0,-6-6-43 0,-3 0-9 16,-6 1-1-16,-6 4-1 0,-2-2-36 0,-1 0-7 16,-6-3-2-16,-3 3 0 0,0-3 5 0,-5 6 1 15,-4-6 0-15,-3 5 0 0,-5-4-8 0,-7 4-2 16,-5-5 0-16,-4-5 0 0,1 6-17 0,-7-9-9 16,-2-5 10-16,-10 0-10 0,-5-5 16 0,-3-3-4 0,-6 2 0 15,-7-7 0-15,-5 5-12 0,-3-2 8 0,-3-6-8 0,-6 2 0 16,-3 1 0-16,-3-3 8 0,0 8-8 0,3-5 0 15,0 0 15-15,0 5 0 0,3-3 0 0,3 4 0 16,2-1 9-16,7-3 3 0,3 6 0 0,3-3 0 16,0 8-9-16,8-8-2 0,7 3 0 0,3-1 0 15,5 4-7-15,1-4-1 0,3 1-8 0,2-3 12 16,7 3-12-16,5 2 0 0,4-2 8 0,2-3-8 16,3 3 0-16,10-3 0 0,2 2 0 0,6 1 0 15,6 0 0-15,4-3-10 0,8 8 10 0,3-3-12 31,6-2-84-31,6 5-16 0,12-5-4 0,15-3-1208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08T18:47:17.9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10304 7673 1364 0,'0'0'30'0,"0"0"6"0,0 0 2 0,0 0 0 0,0 0-30 0,0 0-8 16,0 0 0-16,-3-5 0 0,3-1 28 0,0 1 4 15,0-3 0-15,0 8 1 0,0-5-5 0,0 5-2 16,0-5 0-16,0 5 0 0,-3-6 10 0,3 6 1 15,0 0 1-15,0-2 0 0,-3-4 12 0,3 6 2 16,0 0 1-16,0 0 0 0,0 0-11 0,0 0-2 16,-3-2-1-16,3 2 0 0,0 0-11 0,-6-3-1 15,0 0-1-15,6 3 0 0,0 0-6 0,0 0 0 0,-6 0-1 16,6 0 0-16,0 0-1 0,0 0 0 0,0 0 0 0,-6 0 0 16,6 0-3-16,0 0-1 0,0 0 0 0,0 0 0 15,-6 0-2-15,6 0 0 0,0 0 0 16,0 0 0-16,0 0 0 0,0 0 0 0,0 0 0 0,0 0 0 15,0 0-12-15,0 0 0 0,0 0 0 0,0 0 0 16,0 0 0-16,0 0 0 0,3 6 0 0,3 2 0 16,-3 0 0-16,3-1 0 0,3 1 0 0,0 0 0 15,-3 3 0-15,3-3 0 0,3 0 0 0,-6 2 0 16,2-2 0-16,1 0 0 0,-3 3 0 0,-3-3 0 16,0 0 0-16,0-3 0 0,3 0 0 0,-6-5 0 15,0 0 24-15,0 0 1 0,0 0 1 0,0 0 0 16,-6-2 29-16,0-4 5 0,3 1 2 0,-3-6 0 0,0 1-26 0,-2-1-4 15,-1-5-2-15,0 3 0 16,-3-3-15-16,0 3-3 0,-3 0-1 0,0 2 0 16,-3-2-11-16,3 2 12 0,0 1-12 0,1 5 12 0,-1-3-12 15,0 2 10-15,6 4-10 0,-3-1 10 0,3 0-10 0,3 6 8 16,3 0-8-16,-3-1 8 0,6 4-8 0,0 2 0 16,0 2 0-16,6-2-11 0,-3 3 11 0,6-1-8 15,0 1 8-15,0 2-8 0,0 0 8 0,3-2 0 16,0 0 0-16,-3-1-8 0,2 1 8 0,1-3 0 15,-3 0 0-15,3-3 0 0,-3-3 0 0,0 4 0 0,0-4 0 16,-3 1 0-16,-6-3 0 0,6 3 0 16,3-3 0-16,-6-3 0 0,-3 3 0 0,0 0 8 15,6-5-8-15,-3-1 11 0,-6 1-3 0,3 0-8 16,0-3 12-16,0 3-4 0,-3-3-8 0,0 2 0 16,3 4 0-16,0 2 8 0,0-5-8 0,0 5 0 0,0 0 0 0,0 0 0 15,0 7-12-15,6 7-5 0,3 2-1 0,3 7-1273 16</inkml:trace>
  <inkml:trace contextRef="#ctx0" brushRef="#br0" timeOffset="7080.4674">13075 5072 1494 0,'0'0'32'0,"0"0"8"0,-3 8 0 0,0 0 3 0,3 0-35 0,0-8-8 0,0 5 0 0,0 0 0 16,0 1 68-16,3-1 12 0,0-2 3 0,-3-3 0 15,0 0-61-15,0 0-12 0,0 0-2 0,9 2-8 16,0 1 21-16,-9-3-2 0,0 0-1 0,12-3 0 15,3 1-5-15,-4-4-1 0,-2 4 0 0,3-1 0 16,0 0-12-16,0-2 9 0,0 0-9 0,-3 2 8 16,0-5-8-16,6 3 0 0,-3 2 0 0,-3-2 8 15,3 0 10-15,-1 2 2 0,-2 0 0 16,3 1 0-16,-3-3-20 0,0 2-9 0,-3 0 1 0,0 1 0 16,3-1 18-16,-9 3 4 0,0 0 1 0,0 0 0 15,3-3 12-15,-3 3 2 0,0 0 1 0,0 0 0 16,0 0 34-16,0 0 6 0,-6-2 2 0,-3-1 0 15,-6 3-14-15,3 3-2 0,-3-1-1 0,0-2 0 16,-2 3-16-16,-1 0-3 0,3-1-1 0,0 4 0 0,3-6-13 16,-3 5-2-16,3-3-1 0,6 1 0 0,0 0-11 0,6-3-8 15,0 0 12-15,-3 0-12 16,3 0-65-16,0 0-20 0,3-3-4 0</inkml:trace>
  <inkml:trace contextRef="#ctx0" brushRef="#br0" timeOffset="24517.0578">6580 11689 1789 0,'-15'-2'39'0,"6"-1"8"0,3 0 1 0,-3-2 4 0,3 0-42 0,0-1-10 0,1 1 0 0,-1 0 0 16,3 0 49-16,3 5 8 16,-3-6 2-16,3 6 0 0,0 0-47 0,0 0-12 0,3-2 0 15,6-4 0-15,-4 6 0 0,7-2-12 0,0 2 2 0,0 2 1 16,3-2 9-16,0 3-8 0,3 0 8 0,0-3-8 15,5 2 8-15,1-2 0 0,3 0 0 0,6 0-8 16,6 0 8-16,2 0 0 0,7 3 0 16,2-3-8-16,1 0 8 0,3 0 0 0,-4-3 0 0,4 3-8 15,2-2 8-15,7 2 0 0,5 2 0 0,-2-2-8 16,-7 0 0-16,1 0 0 0,-4 0 0 0,4 0 0 16,2 0-12-16,-2 3-1 0,-1 0-1 0,-2 2 0 15,-3-2 22-15,-7-1-11 0,-2-2 11 0,0 0-8 16,-1-2 8-16,4 2 0 0,-4-3 0 0,-2 0 0 15,3 1 0-15,-4-1 0 0,-5-2 0 0,-6-1 0 16,0 1 0-16,-6-3 0 0,-4 3 0 0,-2-3 0 16,-3 0 0-16,0 0 0 0,-6 3 0 0,0-3 0 15,-6 3 0-15,3-1 0 0,-6 1 0 0,-6 0 0 16,3-1-22-16,-6 4-9 0,-3-4-1 0,-6 4-1 16,0-1-27-16,-6 0-6 0,-8 3-1 0,-4-2 0 0,-3 2 35 0,-2 0 6 15,-4 2 2-15,0 1 0 0,1 0 24 0,-7 5 0 16,-2-3 0-16,-7 0 0 0,-5 1 23 0,-1-1 9 15,4 3 3-15,-1 2 0 0,6-2 23 0,-5 0 5 16,-7 0 1-16,4 0 0 16,0-3-14-16,5 3-2 0,3 0-1 0,7 0 0 0,2-2-10 0,4-1-1 15,-4 0-1-15,9 0 0 0,1-2 1 0,5 0 0 16,0-1 0-16,6 1 0 0,3 0-6 0,7-1-1 16,2 1 0-16,3 0 0 0,6-3-17 0,6 0-4 0,0 0-8 0,3 8 12 15,3-1-12-15,6 1-13 0,6 0 2 0,5 3 1 31,7 0-23-31,0-4-5 0,3 4-1 0,-1 5 0 0</inkml:trace>
  <inkml:trace contextRef="#ctx0" brushRef="#br0" timeOffset="33829.0525">9060 10004 1418 0,'0'0'31'0,"0"0"6"0,0 0 2 0,-3 3 1 0,3-3-32 0,0 0-8 16,0 0 0-16,0 0 0 0,0 0 76 0,0 0 14 15,-9 5 2-15,9-5 1 0,0 0-28 0,0 0-5 16,0 0-2-16,0 0 0 0,0 0-10 0,0 0-1 16,0 0-1-16,0 0 0 0,0 0-12 0,0 0-2 15,9 5-1-15,-1-5 0 0,4 3-4 0,-3-6-1 0,3 3 0 0,3-3 0 16,0 1-6-16,-3-1 0 0,3 1-1 0,-3 2 0 16,3-3-5-16,-1 0-1 0,1 1 0 0,0-1 0 15,0 3-13-15,0-3 11 16,0 3-11-16,0 3 10 0,-3-6-10 0,3 3 0 15,-4 0 0-15,4 0 0 0,0-2 0 0,-3 2 0 16,0 0 0-16,3 0 0 0,-6 0 0 0,0 0-16 0,3 2 4 0,-3-2 1 31,0 0-30-31,-1 0-7 0,1 0 0 0,-3 0-1 0,0 0-131 0,-6 0-27 0,0 0-5 16,0 0-575-16</inkml:trace>
  <inkml:trace contextRef="#ctx0" brushRef="#br0" timeOffset="34189.0642">9143 10160 1448 0,'-6'-11'41'0,"6"11"9"0,0 22-40 0,-3-7-10 16,0-4 0-16,3-11 0 0,0 0 107 0,0 0 19 15,-3 11 4-15,3-11 1 0,0 0-45 0,0 0-9 0,3 8-1 0,-3-8-1 16,0 0-38-16,9 8-7 16,0-3-2-16,3 0 0 0,0-2-1 0,3-1-1 0,-1 1 0 0,1 0 0 15,3-1-6-15,-3-2 0 0,3 3-1 0,3 0 0 16,0-3 2-16,-1 0 1 0,1 0 0 0,0-3 0 15,0 3-1-15,0 3 0 0,-3-1 0 0,-1-2 0 16,-2 0-13-16,0 6-8 0,0-4 10 0,-3 1-10 16,-3-1 0-16,0 1 0 0,3 2 0 0,-6 1-760 15,0-1-152-15</inkml:trace>
  <inkml:trace contextRef="#ctx0" brushRef="#br0" timeOffset="42761.734">10009 9046 1173 0,'0'24'25'0,"-3"-16"6"0,3-8 1 0,0 0 2 0,0 0-34 0,0 0 0 16,0 0 0-16,0 0 0 0,0 0 98 0,0 0 13 15,0 0 2-15,-3 5 1 0,3-5-36 0,-3 8-7 0,0 3-2 16,0-1 0-16,0 1-9 0,3-1-3 16,0 4 0-16,0-1 0 0,-3 3-21 0,3 2-5 15,0 1-1-15,3-1 0 0,-3 3-19 0,3 1-11 0,0-4 12 16,0 3-12-16,3 6 8 0,-3-3-8 0,-3-3 0 15,3 3 0-15,0-1 0 0,-3 1 0 0,0 0 0 0,0 0 0 16,3 0 8-16,-3-3-8 0,-3 3 0 0,3-3 0 16,-3 0 0-16,3-3 0 0,-3-2 8 0,0 0-8 15,0-3 0-15,0 1 0 0,3-1 8 0,-3-2-8 16,0-4 0-16,3 1 0 0,0-2 8 0,0 2-8 16,0-8 0-16,0 0 0 0,0 0 0 0,0 0 0 15,0 0-34-15,0 0-4 0,6-11-1 0,-3 0 0 16,0 1-114-16,0-3-23 0,3-6-5 0,-3 1-549 15</inkml:trace>
  <inkml:trace contextRef="#ctx0" brushRef="#br0" timeOffset="43037.7332">10086 9141 1249 0,'0'0'27'0,"0"0"5"0,0 0 2 0,0 0 2 0,0 0-28 0,3-2-8 15,-3-1 0-15,3-2 0 0,0-1 81 0,0 1 15 0,-3 0 4 0,3 2 0 16,0 1-32-16,-3 2-7 15,0 0-1-15,6 0 0 0,-3 0-17 0,-3 0-4 16,0 0-1-16,0 0 0 0,9 2-4 0,-3 6-1 16,0 3 0-16,-3-1 0 0,0 4-9 0,0-1-1 15,0 3-1-15,0 5 0 0,0 0-2 0,-3 0 0 16,-3 6 0-16,3-1 0 0,-3 3-8 0,0 3-3 0,-3 2 0 0,3 1 0 16,0 2-1-16,-3-3-8 0,3 1 12 0,0-4-4 15,0-2-8-15,0-2 0 0,0-1 0 0,0-4 0 16,0-7 0-16,3 1 0 0,0 0 0 0,0 0 0 15,3 0 0-15,0-6-12 0,-3-2 2 0,6 0 1 32,-3 3-135-32,0-3-28 0,-3-8-4 0</inkml:trace>
  <inkml:trace contextRef="#ctx0" brushRef="#br0" timeOffset="44369.7337">10417 9491 1328 0,'3'-37'37'0,"-3"37"10"0,0 8-38 0,-3-3-9 16,3-5 0-16,0 0 0 0,0 0 87 0,0 0 15 0,0 0 3 15,0 0 1-15,0 0-22 0,0 0-4 0,0 0 0 0,0 0-1 16,0 0-28-16,0 0-6 16,0 0-1-16,0 0 0 0,0 0-17 0,0 0-4 15,0 0-1-15,0 8 0 0,-3 0-7 0,3 0-2 16,-3 0 0-16,0 2 0 0,3 1-13 0,-3 2 11 0,3 3-11 0,0 5 10 16,-3 0-10-16,6 0 0 0,-3-5 0 0,3 3 0 15,-3-1 0-15,6-2 0 0,-3 0 0 0,0-3 0 16,3 0 0-16,0 1 0 0,-3-4 0 0,3-2 0 15,0-3 0-15,3 1 0 0,-4-1 0 0,4-5 0 16,0 0 0-16,-3 0 0 0,3 0 0 0,-3-5 0 16,3 2 9-16,0-5 0 0,0-2 0 0,0-4 0 15,-3 1 2-15,3 0 0 0,-3 0 0 0,3-1 0 16,-3-4-3-16,3-1-8 0,-3 1 12 0,-1-1-4 16,1 1-8-16,0-3 0 0,-3 0 0 0,0-1 0 15,0 9 0-15,0 0 8 0,-3 2-8 0,3 3 0 16,-3 0 0-16,0 1 0 0,3 1 0 0,-3 6 0 15,0 0 8-15,0 0-8 0,0 0 0 0,0 0 8 16,0 8-8-16,0 0 0 0,0 3 0 0,0-1 8 0,3 1-8 16,0 2 0-16,-3 0 0 0,3 3 8 0,-3-3-8 0,6-2 0 15,-3 2 0-15,-3 0 8 0,3 3-8 0,-3 0 0 16,6-3 0-16,-3 1 0 0,3-4 0 0,-3 3-9 16,3-2 9-16,-3 0 0 15,3-1-106-15,0-2-14 0,0-3-4 0,-3 1-806 16</inkml:trace>
  <inkml:trace contextRef="#ctx0" brushRef="#br0" timeOffset="44765.733">10923 9104 1429 0,'0'0'40'0,"0"0"10"0,0 0-40 0,0 14-10 0,0-14 0 0,-3 7 0 15,0 1 75-15,3 3 13 0,-3 0 2 0,0-1 1 16,3 6-18-16,0-3-3 0,0 1-1 0,0 1 0 15,0-1-28-15,3 4-5 0,0-2-2 0,-3 5 0 0,3 0-9 0,0 3-1 16,0 0-1-16,3 0 0 16,-3 5-23-16,0 0 8 0,-3-3-8 0,3 4 0 0,0-1 0 15,-3 2 8-15,0-1-8 0,0-4 0 0,3-2 0 0,-6 0 0 16,3-1 0-16,0-1 8 0,0-4-8 0,-3-2 0 16,3-3 0-16,0 0-8 0,-3-2-4 0,3-3-1 15,0-8 0-15,0 0 0 16,0 0-46-16,0 0-9 0,0 0-1 0,3-8-1 15,0-3-60-15,0-2-12 0,3-3-2 0</inkml:trace>
  <inkml:trace contextRef="#ctx0" brushRef="#br0" timeOffset="45021.7332">11042 9120 1548 0,'0'0'34'0,"0"0"7"0,0 0 2 0,0 0 0 0,0 0-35 15,0 0-8-15,0 0 0 0,-9 8 0 0,3 0 81 0,6-8 15 0,-3 8 2 0,0 5 1 16,0-2-47-16,3 5-8 0,0 0-3 0,0 5 0 16,6 0-7-16,-6 3-2 0,3 0 0 0,0-1 0 15,3 4-8-15,0-1-3 0,-3 6 0 0,0 0 0 16,6 0-10-16,-3-1-3 0,-3-2 0 0,0 0 0 16,3 1-8-16,0 1 0 0,0-2 0 0,-3-2 0 15,0-3 0-15,0 0 8 0,-1-3-8 0,1 0 0 16,-3 0 0-16,3 0 0 0,-3-2 0 0,3-3-11 15,-3-3-113-15,0-3-24 0,0 1-4 0</inkml:trace>
  <inkml:trace contextRef="#ctx0" brushRef="#br0" timeOffset="45637.7327">11369 9178 1284 0,'0'0'36'0,"0"0"8"0,0 0-35 16,0 8-9-16,0-8 0 0,-3 8 0 0,3 0 58 0,-3 3 10 15,0-3 1-15,0 2 1 0,3 4-14 0,0 1-4 16,-3 4 0-16,0-1 0 0,3 6-23 0,0 0-5 16,-2 3 0-16,2 4-1 0,-6 1-9 0,6 2-2 15,0 1 0-15,0-1 0 0,0 1-12 0,-3-1 0 16,3-2 8-16,0 2-8 0,3-5 0 0,-6 0 0 16,3-2 0-16,0-1 0 0,3-2 0 0,0-3 0 0,-3 0 8 15,3-2-8-15,2-6 0 0,-2 0-10 16,0-5 2-16,0-2 0 15,-3-6-122-15,6 2-24 0,0-2-5 0</inkml:trace>
  <inkml:trace contextRef="#ctx0" brushRef="#br0" timeOffset="45897.9184">11503 9118 1256 0,'0'0'28'0,"0"0"5"0,0 0 2 0,3 13 0 0,-3-3-35 0,0 6 0 0,0-3 0 0,0 1 0 16,0 4 68-16,3 6 6 0,-3-3 2 0,3 6 0 0,-3-1-20 15,0 1-4-15,6 2-1 0,-6 2 0 0,3 6-13 0,0-2-2 16,-3-1-1-16,0-2 0 0,0 2-19 0,0 1-3 16,0-3-1-16,0-3 0 0,0 2-12 0,0-4 9 15,-3 2-9-15,0-3 8 0,3 4-8 0,-3-7-14 16,3 4 3-16,-3-3 1 15,0-1-58-15,3 1-12 0,0-3-3 0,0 1 0 0</inkml:trace>
  <inkml:trace contextRef="#ctx0" brushRef="#br0" timeOffset="46333.7313">11694 9522 1616 0,'0'8'36'0,"0"0"7"0,0-8 1 0,0 0 1 0,0 0-36 0,0 0-9 0,0 0 0 0,0 0 0 16,0 0 66-16,0 0 11 0,0 0 3 0,0 0 0 15,9-2-40-15,-9 2-7 0,3 5-1 0,6 0-1 16,-3 3 0-16,3 5 0 0,-4-2 0 0,4 5 0 16,0-3-15-16,3 3-2 0,-6 0-1 0,3 2 0 15,3 3-13-15,-3-2 8 0,-3-3-8 0,6 2 0 0,-3-4 8 0,0-1-8 16,-3 0 0-16,0-5 0 16,0 3 8-16,2-3-8 0,-2-1 0 0,0 1 0 15,-6-8 24-15,9 3 0 0,-9-3-1 0,6-3 0 0,0 1 24 16,3-4 5-16,-3 1 0 0,0-5 1 0,0-1-3 0,0-2-1 15,0-3 0-15,-3 3 0 0,3-6-12 0,-3 1-2 16,0-1-1-16,3 3 0 0,-3-2-17 0,0-1-3 16,0 1-1-16,-3 2 0 0,0 3-13 0,0-3 0 15,0-3-9-15,3 3 9 16,-3 3-66-16,0 2-7 0,0-2-2 0,0 0-709 0,3 0-143 0</inkml:trace>
  <inkml:trace contextRef="#ctx0" brushRef="#br0" timeOffset="46629.7355">12236 8983 1213 0,'5'10'26'0,"-5"-10"6"0,0 0 0 0,0 8 4 15,3 3-36-15,-3-1 0 0,0 6 0 0,-3 0 0 16,3 3 83-16,0-1 9 0,0 6 3 0,-5 2 0 0,-1 1-23 0,0 2-4 16,6 0 0-16,0 0-1 15,-6-2-31-15,3 4-7 0,0-2-1 0,0 6 0 16,3-3-16-16,-3 2-3 0,-6-2-1 0,9-1 0 16,0 1-8-16,-3 0 0 0,0-6 0 0,3-2 0 15,3 0 0-15,-3-3 0 0,0-5 0 0,0 0-11 16,0 0-40-16,3-6-8 0,-3-2-1 0</inkml:trace>
  <inkml:trace contextRef="#ctx0" brushRef="#br0" timeOffset="46881.7334">12352 8954 929 0,'-6'7'26'0,"6"-7"6"0,0 6-32 16,0 4 0-16,0 1 0 0,0 2 0 0,-3 3 83 0,3 5 9 0,0 0 3 0,0 6 0 16,-3-1-6-16,3 3-1 0,3 3 0 0,-3 5 0 15,3-2-16-15,0 4-4 0,-3-2-1 0,3 6 0 16,0-1-28-16,0 3-6 0,-6 0-1 0,6-3 0 16,-3-2-19-16,0-3-4 0,0-3-1 0,-3 1 0 15,3-6-8-15,0 3 0 0,0-1 0 0,-3-2 8 31,3 1-27-31,0-4-5 0,0 3-2 0</inkml:trace>
  <inkml:trace contextRef="#ctx0" brushRef="#br0" timeOffset="51141.7371">12855 9411 1321 0,'-3'3'28'0,"3"-3"7"0,0 0 1 0,0 0 2 0,0 0-30 0,-3 3-8 0,-3-1 0 0,6-2 0 15,0 0 104-15,0 0 20 0,0 0 4 0,-3 0 1 16,3 0-57-16,0 0-12 0,0 0-3 0,-3 0 0 16,0-5-2-16,3 5-1 0,0-5 0 0,0 5 0 15,0-6-14-15,0 1-4 0,0 5 0 0,0-5 0 16,-3-3-20-16,3 8-5 0,0 0-1 0,-3 0 0 16,0 0 22-16,3 0 4 0,-6 0 0 0,3 8 1 15,-3 0-37-15,0 0-13 0,0 2 0 0,3 1 0 16,-3 2 21-16,3 3 5 0,-3 2 1 0,-3 1 0 15,6 2-29-15,0-2-5 0,0-4-2 0,0 4 0 16,3 0 10-16,0-4 3 0,0 1 0 0,6 3 0 16,0-3 9-16,0 0-10 0,0-3 10 0,0 0-10 0,3-5 10 15,3 3 0-15,-3-4-9 0,0-1 9 0,3-4 0 0,-3-2-11 16,3 0 11-16,0-2-8 0,2-1 8 16,-2-2 0-16,0 0 0 0,0-1 0 0,3-2 0 15,0-2 0-15,0-1 10 0,-3 3-10 0,0-5 9 0,-1 0-9 16,4 2 8-16,-6-2-8 0,3 2 11 0,-9 1-3 15,3-3-8-15,0 2 12 0,3 3-12 0,-6 0 8 16,0 0-8-16,0 3 0 0,0 0 8 0,-3 5-8 16,0 0 0-16,0 0 0 0,0 0 10 0,0 0-10 15,-3 7 10-15,3 4-10 0,-3 2 0 0,-3 1 0 16,6 1-11-16,-3 1 11 0,3-3-12 0,3 1 12 0,3-1-10 16,-3 0 10-16,3 0-10 0,-3-5 10 0,3 0-10 0,0 0 10 15,3-5 0-15,3 2-9 0,-3-5 9 0,-1 0 0 16,1 0 0-16,3-2 0 0,-3-1 0 0,-9 3 0 15,9-8 26-15,3-3 1 0,-6 1 0 0,0-1 0 16,0 3 8-16,-3 0 1 0,0-2 1 0,-3-1 0 16,0 1-5-16,-3 2 0 0,-3-3-1 15,0 0 0-15,0 6-5 0,-6-3-1 0,0 0 0 0,0 3 0 16,3 0-8-16,-5-1-1 0,5 1-1 0,-3 0 0 16,3 0-15-16,0-1 8 0,-3 4-8 0,6 2 0 15,0-6-8-15,0 1-8 0,3 2-2 0,0 1 0 16,3 2-36-16,0 0-7 0,0 0-2 0,3-6-729 15,3 1-145-15</inkml:trace>
  <inkml:trace contextRef="#ctx0" brushRef="#br0" timeOffset="51621.7625">13387 9422 1746 0,'0'0'38'0,"0"0"8"0,0 0 2 0,-3 0 1 0,-2 0-39 0,5 0-10 0,0 0 0 0,-6-3 0 16,3 1 88-16,-3-4 16 0,-3 4 4 0,9 2 0 15,0 0-24-15,-6-3-4 0,0 0 0 0,-3-2-1 16,6 2-37-16,-3 1-7 0,0-1-2 0,0 3 0 16,0 0-24-16,6 0-9 0,-6 0 0 0,0 3 9 15,-3 2-9-15,3 3 0 0,3-3 0 0,0 1 0 16,0 1-13-16,3 4 5 0,-3 0 8 0,6 2-13 16,3 0 4-16,0-2 1 0,-3 2 0 0,6 0 0 15,0 0 8-15,0 1-10 0,0-4 10 0,3 1-10 16,-3-1 10-16,3 1 0 0,-3 0 0 0,0-1 0 15,-3-2 0-15,-1 0 0 0,1 0 0 0,0-3 0 16,-6 3 0-16,0-3 0 0,0 3 8 0,0 0-8 0,-3-2 17 0,0 2-1 16,-3-3 0-16,1 3 0 15,-1-3-2-15,0 0-1 0,-3 1 0 0,3-1 0 16,0-2-5-16,0-1 0 0,-3-2-8 0,3 3 12 16,-3 0-12-16,6-3-12 0,-6-3 3 0,3 3 0 15,0-3-50-15,6 3-9 0,0 0-3 0,3-8-650 16,-3 0-131-16</inkml:trace>
  <inkml:trace contextRef="#ctx0" brushRef="#br0" timeOffset="52217.7328">13739 9210 1576 0,'0'0'35'0,"0"0"7"0,3-8 2 0,0 3 0 0,-3-3-36 0,3 0-8 0,-3-3 0 0,3 1 0 15,-3-3 76-15,3 2 14 0,0-2 2 0,-3 0 1 16,3 2-29-16,-3 3-7 0,0 0-1 0,0 0 0 16,-3-2-9-16,3 4-3 0,-3 1 0 0,3 5 0 15,0 0-12-15,-6 5-2 0,-3 1-1 0,0 2 0 16,0 5-21-16,0 0-8 0,0 0 0 0,-3 3 0 16,0 5 0-16,3 3 0 0,0 0 0 0,-3 2 0 15,3 3-9-15,-2 1 9 0,5-1 0 0,0 2-9 16,0-1 9-16,3 1 0 0,-3-2 0 0,9 1-8 15,0 1 8-15,0-2 0 0,0-2 0 0,3-1 0 16,3-2 0-16,-1-3-8 0,4-5 8 0,-3 3 0 16,3-3 0-16,0-6 0 0,0 1 0 0,3-6 0 15,-3 0 0-15,0-2 11 0,3 0-1 0,0-3 0 16,-1-6 16-16,4 1 3 0,-3-6 1 0,-3 1 0 0,3-1-1 16,0-5 0-16,-3-2 0 0,-3-1 0 0,3 1-9 0,-1-1-3 15,-2-2 0-15,-3 3 0 0,0-1-1 0,-3-2-1 16,0 2 0-16,-3 1 0 0,-3 2 1 0,0 3 1 15,-3-3 0-15,0 0 0 0,-6 3-5 0,1 0-2 16,-1 5 0-16,-3 0 0 0,0 2-10 0,-3 4 0 16,0 2-12-16,0 0 12 15,0 2-20-15,-2 4 3 0,-1 2 1 0,3 0 0 0,0-1-1 0,0 4 0 16,3 2 0-16,-3-2 0 0,4-3-6 0,5 2-1 16,0 1 0-16,0 0 0 0,0-1 13 0,3 1 3 15,3-3 0-15,3 0 0 0,0-8 8 0,3 5-10 0,0-2 10 16,0 2-10-16,6-3 10 0,-9-2 16 0,0 0-4 0,12 3-1 15,3-3 19-15,-4 0 4 0,4 0 1 0,-3 0 0 16,3-3 13-16,-3 3 4 0,0 0 0 0,-3-2 0 16,0 2-24-16,0 0-5 0,0 0-1 0,0 2 0 15,-3-2-14-15,0 3-8 0,2-3 8 0,-2 0-8 32,0-3-60-32,0 1-17 0,0-1-3 0</inkml:trace>
  <inkml:trace contextRef="#ctx0" brushRef="#br0" timeOffset="57158.8468">9947 10200 1127 0,'0'0'32'0,"0"0"7"0,0 0-31 0,0 0-8 16,0 0 0-16,-6 0 0 0,0 2 63 0,0 1 11 0,0-3 2 0,6 0 1 16,0 0-1-16,0 0 0 0,-3 0 0 0,3 0 0 15,0 0 7-15,0 0 1 0,-6-5 0 0,6 5 0 16,-3-3-16-16,3 3-4 0,0 0 0 0,0 0 0 16,0 0-15-16,0 0-3 0,0 0-1 0,0 0 0 15,0 0-11-15,0 0-2 0,0 0-1 0,0 0 0 16,0 0-19-16,0 0-3 0,0 0-1 0,3-5 0 15,-3 5 0-15,6-3 0 0,0 0 0 0,0 1 0 0,-6 2-8 0,6-3 10 16,0 1-10-16,3-1 10 16,-1 3-10-16,1 0 0 0,0-3 0 0,3 1 8 15,-3-1-8-15,6 0 0 0,-3 1 0 0,3 2 0 16,0-3 8-16,0 0-8 0,-1 1 8 0,4 2-8 0,0-6 8 0,0 6-8 16,0-5 8-16,0 2-8 0,0 1 12 0,-1-1-4 15,-2 1 0-15,0-1 0 0,0 3-8 0,-3-3 0 16,3 3 9-16,0 0-9 0,-3 0 0 0,3 0 8 15,-4 3-8-15,4 0 0 0,0-1 0 0,-3-2 0 16,6 3 0-16,-3-1 0 0,0 1 0 0,0-3 0 16,3 3 0-16,-1-3 0 0,-2 2 0 0,3 1 0 0,3-3 0 0,-3 3 8 15,0-3-8-15,0 0 0 0,-1 2 0 16,4 1 0-16,-3-3 0 0,0 3 0 16,-3-3 0-16,0 0 0 0,0 0 0 0,-1 2 0 0,1-2 0 15,3 0 0-15,-3 3 0 0,0-3 0 0,0 0 0 0,3 0 0 16,0 0 0-16,2 0 0 0,-2 0 0 0,3 0 0 15,0 0 0-15,0 0 0 0,3 0 0 0,-4 0 0 16,4 0 0-16,0 0 0 0,0 0 0 0,0 0 0 16,0 0 0-16,-4 0 0 0,-2 0 0 0,3 0 0 15,-3 0 0-15,0 0 0 0,0 0 0 0,-1 0 8 16,1 0-8-16,0 0 0 0,3 0 0 0,0 0 0 16,0 0 0-16,0 0 0 0,2 0 0 0,1 0 0 15,0-3 0-15,3 3 0 0,0 0 0 0,-4 0 0 16,4 0 0-16,-3 0 0 0,0 0 0 0,-3 3-8 15,-1-3 8-15,1 0 0 0,0 3 0 0,0-1 0 16,0-2 0-16,0 3 0 0,-1-3 0 0,4 0 0 16,0 0 0-16,0 0 0 0,0 0 0 0,3 0 0 15,-1-3 0-15,4 3 0 0,-3-2 0 0,0-1 0 16,-1 3 0-16,1-3 0 0,-3 1 0 0,0-1 0 0,0-2 0 16,-1 5 0-16,-2-3 0 0,0 0 0 0,3 1 0 0,-3 2 0 15,3-3 0-15,-1 3 0 0,1-3 0 0,0 3 0 16,0 0 0-16,3-2 0 0,-1 2 0 0,1-3 0 15,-3 1 0-15,0-1 0 0,0 0 0 0,-4 3 0 16,1-2 0-16,0-1 0 0,-3 0 0 0,3 1 0 0,-3-1 0 0,0 3 0 16,-1-3 0-16,4 3 0 15,-3-2 0-15,0 2 0 0,0-3 0 0,0 0 0 16,3 1 0-16,-4 2 0 0,4 0 0 0,-3-3 0 16,0 3 0-16,0-2 8 0,3 2-8 0,-3 0 0 0,2-3 0 0,-2 3 0 15,0-3 0-15,-3 3 0 0,0 0 0 0,-3 0 0 16,3 0 0-16,-3 0 0 0,-1 0 0 0,1 0 0 15,0 0 0-15,3 0 0 0,-6 0 0 0,3 0 8 16,0 0-8-16,0 0 0 0,0 0 0 0,3 0 0 16,-4 0 0-16,1 0 0 0,0 3 0 0,3-3 0 15,-3 0 0-15,3 0 0 0,0 3 0 0,-3-3 0 16,6 0 0-16,-4 0 0 0,1 0 0 0,0 0 0 16,3 0 0-16,0 0 0 0,0-3 0 0,-3 3 0 15,3 0 0-15,-4 0 0 0,1-3 0 0,0 3 0 16,-3 0 0-16,3 0 0 0,-3-2 0 0,-3 2 0 15,3 0 0-15,-3 0 0 0,3 0 0 0,-1 0 0 16,-2 0 0-16,0 0 9 0,3 0-9 0,-3 0 0 16,3 0 11-16,-3 0-11 0,3 2 10 0,-3-2-10 0,3 0 0 15,-3 3 8-15,3-3-8 0,0 0 0 0,-1 0 0 0,-2 0 0 16,3 0 8-16,0 0-8 0,0-3 0 0,0 3 0 16,3 0 0-16,-3-2 0 0,0 2 8 0,0-3-8 15,-3 3 0-15,2-3 9 0,4 3-9 0,-3 0 0 16,3-2 9-16,0 2-9 0,-3-3 0 0,0 0 9 15,3 1-9-15,-3-1 0 0,-4 3 8 0,4 0-8 16,-3-3 0-16,3 3 0 0,-3-2 8 0,3 2-8 16,-3-3 0-16,0 3 0 0,0 0 0 0,0 0 0 15,3 0 8-15,-3 0-8 0,0 3 0 0,2-3 0 16,-5 2 0-16,6 1 0 0,0 0 0 0,-3-1 0 16,3 1 0-16,0-3 0 0,0 3 0 0,0-3 0 0,-3 2 0 0,3-2 0 15,0 0 8-15,-4 0-8 0,1 0 0 0,-3-2 0 16,3 2 9-16,-9 0-9 0,0 0 0 0,0 0 9 15,0 0-9-15,0 0 0 0,0 0-10 0,0 0-801 16,0 0-160-16</inkml:trace>
  <inkml:trace contextRef="#ctx0" brushRef="#br0" timeOffset="58138.8528">10125 10488 1458 0,'0'0'32'0,"0"0"6"0,0 0 2 0,0 0 1 0,0 0-33 0,0 0-8 0,0 0 0 0,0 0 0 16,0 0 93-16,0 0 17 0,0 0 3 0,0 0 1 16,0 0-42-16,-3 5-8 0,0 1-1 0,3 2-1 15,0 0-13-15,0-1-2 0,3 4-1 0,-3-3 0 16,0 0-12-16,3 3-2 0,-3 2-1 0,3 3 0 15,-3 5-12-15,0 0-3 0,0 3 0 0,0 0 0 16,0 5-4-16,-3 0 0 0,3 3-1 0,-3 2 0 16,0 3-3-16,0-3-8 0,-3 3 12 0,3-2-4 15,-3 2-8-15,3 0 0 0,-3-3 9 0,3 1-9 16,0-6 0-16,0 0 8 0,3-3-8 0,0-2 0 16,-3-3 0-16,3-2 0 0,0-3 0 0,0-6 0 0,0 1-12 0,0-3-6 15,0-8-2-15,0 0 0 16,0 0-121-16,0-8-25 0,0-3-5 0,3-2-740 15</inkml:trace>
  <inkml:trace contextRef="#ctx0" brushRef="#br0" timeOffset="58418.8822">10268 10478 1137 0,'0'0'24'0,"0"0"6"0,0 0 1 0,0 5 2 0,0-5-33 0,0 8 0 0,0 2 0 0,0-2 0 16,3 3 75-16,-3-1 8 0,3 1 1 16,-3 2 1-16,3 0-6 0,0 6-2 0,0 0 0 0,-3-1 0 15,3 1-14-15,-3 2-3 0,0-3-1 0,0 3 0 16,0 3-12-16,0-3-3 0,0 1 0 0,-3 4 0 16,3 3-16-16,-6 3-3 0,3 2-1 0,-3-2 0 15,3-3-16-15,0 3-8 16,0-6 8-16,0 1-8 0,0-3 0 0,0-3 8 0,0 0-8 0,3 3 0 15,0-6 0-15,-3 6 0 0,3-3 0 0,0-2 0 16,0-3-31-16,0-3-5 0,0 0 0 16,0-5-592-16,0-3-117 0</inkml:trace>
  <inkml:trace contextRef="#ctx0" brushRef="#br0" timeOffset="58862.8468">10485 10787 1404 0,'-15'0'31'0,"15"0"6"0,0 0 2 0,0 0 0 0,0 0-31 0,0-5-8 15,0 5 0-15,0 0 0 0,3-6 111 0,-3 6 21 0,0 0 4 0,0 0 0 16,0 0-50-16,0 0-10 0,0 0-3 0,3 6 0 15,0 2-35-15,3 0-7 0,-3 2-2 0,0-2 0 16,0 5-2-16,3 1-1 16,0-4 0-16,0 3 0 0,0 1-10 0,3-1-1 0,0 0-1 15,0 0 0-15,0 3-5 0,3 3-1 0,-3-3 0 0,0 2 0 16,-1-2 4-16,1 0 0 0,-3 0 0 0,0-3 0 16,0 0 1-16,3 0 1 0,-6-2 0 0,3 0 0 15,-3-3 3-15,0-3 1 0,-3-5 0 0,0 0 0 16,0 0 4-16,0 0 1 0,6 5 0 0,-6-5 0 15,0 0 9-15,6-8 1 0,0 3 1 0,3-6 0 16,-6-2 0-16,3 0 0 0,0 0 0 0,0-3 0 16,0 0-14-16,0-3-2 0,0 1-1 0,0-1 0 15,-1 1-17-15,1-3 0 0,0 2 8 0,0 1-8 16,0-1 0-16,0 3 0 0,-3-2 0 0,3 4 0 16,-3-1-46-16,0 1-3 0,3 4-1 0,-3-1 0 15,3 6-169-15,-3-3-33 0,3 0-8 0</inkml:trace>
  <inkml:trace contextRef="#ctx0" brushRef="#br0" timeOffset="59210.8472">11054 10425 1638 0,'-3'15'36'0,"3"-7"7"0,-3 0 1 0,0 6 3 0,3-1-38 0,-3 3-9 0,3 2 0 0,-3 1 0 16,3-1 92-16,0 1 17 0,0 2 3 0,0 3 1 15,3-3-46-15,-3 0-10 0,0 0-1 0,0 0-1 16,0-2-24-16,-3 2-5 0,3 3-1 0,-3 0 0 15,3 2-14-15,-3 1-3 0,0-1-8 0,0 1 12 16,0-4-12-16,0-1 0 0,0-4 8 0,0 1-8 16,0-1 0-16,0-5 0 0,3 1 0 0,0-4 0 15,3 1-27-15,-3-3-8 0,0-8-1 16,0 0-1-16,0 0-151 0,0 0-31 0,6-3-5 0</inkml:trace>
  <inkml:trace contextRef="#ctx0" brushRef="#br0" timeOffset="59454.8453">11179 10377 1489 0,'0'0'42'0,"0"0"10"0,0 0-42 0,0 8-10 16,0 2 0-16,0 4 0 0,-3-1 95 0,3 3 17 15,3 2 3-15,-3 1 1 0,0 2-32 0,3 0-7 16,-3 3-1-16,0 0 0 0,0-3-28 0,0 3-7 15,-3 2-1-15,3 9 0 0,0-6-20 0,-3 0-4 16,3 0 0-16,-3-5-1 0,0-3-7 0,0-3 0 16,0 4-8-16,3-4 12 0,-3 3-12 0,0-2 0 0,3-1 8 0,-3 4-8 15,3-1-16-15,0-3-5 0,0-2-2 0,0-3-661 16,3 1-133-16</inkml:trace>
  <inkml:trace contextRef="#ctx0" brushRef="#br0" timeOffset="60134.864">11584 10451 1522 0,'0'0'43'0,"0"0"10"16,0 0-42-16,0 0-11 0,0 0 0 0,0 0 0 0,-3 5 91 0,0 1 16 15,0 2 3-15,3 0 1 0,-3 2-24 0,0 1-5 16,0 2-1-16,0 3 0 15,0 0-34-15,0 2-7 0,0 3-2 0,-3 1 0 16,3 1-17-16,-3 9-3 0,0-3-1 0,3 6 0 16,-3-1-17-16,3 0 8 0,-3-5-8 0,0 1 0 0,0 4 8 0,3-5-8 15,-6 0 0-15,6-2 0 0,-3-4 8 0,3 1-8 16,-2 0 0-16,2-3 0 0,-3-2 0 0,3-6 0 16,0 3 0-16,0-6 0 0,0 1-12 0,3 0-2 15,0-6-1-15,0 0 0 16,0-5-66-16,0 0-14 0,6-8-2 0,-3-2-532 15,3-4-107-15</inkml:trace>
  <inkml:trace contextRef="#ctx0" brushRef="#br0" timeOffset="60394.8454">11610 10316 1362 0,'0'0'38'0,"0"0"10"0,0 24-39 0,-3 0-9 0,3-6 0 0,-3 1 0 15,3-3 92-15,-2 2 17 0,2 3 3 0,-3 1 1 16,0-1-29-16,3 0-5 0,-3 0-2 0,3 0 0 16,0 3-27-16,-3 0-6 0,0-3 0 0,0 5-1 15,3-2-22-15,-3 5-4 0,0 0-1 0,-3 1 0 16,3-1-8-16,-3 0-8 0,3-3 12 0,-3 1-12 16,3-1 8-16,-3 1-8 0,3-4 0 0,-3 4 0 15,0-6 0-15,3-2 0 0,0-1 0 0,0-2 0 16,3 0-17-16,0-6-11 0,0 1-1 0,0-3-1 15,0-3-120-15,0-5-24 0,0 0-5 0</inkml:trace>
  <inkml:trace contextRef="#ctx0" brushRef="#br0" timeOffset="60806.8447">11849 10623 1720 0,'0'8'38'0,"3"0"8"0,0-3 2 0,-3 3 0 0,0-8-39 16,0 0-9-16,3 5 0 0,-3 1 0 0,0-6 74 0,0 8 13 0,2-3 2 0,1 6 1 15,-3-1-35-15,3 1-7 0,0-1-2 0,3 6 0 16,0 0-17-16,-3 3-3 0,0-1-1 0,3 1 0 15,0-4-13-15,-3 1-2 0,3 0-1 0,-3 3 0 16,3 2-9-16,-3 0 10 0,3-2-10 0,-3-4 10 16,0-1 1-16,0-1 0 0,0 0 0 0,3-2 0 15,-6-1 7-15,3 1 2 0,0-1 0 0,0-2 0 16,0-2 16-16,-3-6 3 0,0 0 1 0,0 5 0 16,0-5 3-16,0 0 1 0,0 0 0 0,6-5 0 15,-3-3-7-15,0-3-1 0,0 3 0 0,3-8 0 16,-3-2-14-16,0-1-3 0,-1 1-1 0,1-1 0 15,-3 1-18-15,3-3 8 0,0 5-8 0,0-3 0 16,-3 6-10-16,3 0-9 0,0-6-1 0,0 6-1 16,0-3-145-16,0 3-29 0,0-3-5 0,0 0-884 15</inkml:trace>
  <inkml:trace contextRef="#ctx0" brushRef="#br0" timeOffset="61094.8465">12244 10390 1429 0,'6'13'31'0,"-6"1"6"0,0-1 2 0,0-3 2 0,0 4-33 0,0 2-8 0,0-1 0 0,0 1 0 15,0 3 80-15,0 2 15 0,-3 0 2 0,0 3 1 16,0-3-23-16,1 3-5 15,2 5-1-15,-3-2 0 0,-3-1-21 0,6 3-4 0,-3-2 0 0,0 2-1 16,3-3-27-16,-3 1-6 0,3 2-1 0,0-6 0 16,3 1-9-16,0-3 0 0,-6-2 0 0,3-3 8 15,0 0-20-15,0-6-5 0,6 4-1 0,-3-7 0 32,3-1-118-32,-1-4-24 0,1-2-5 0</inkml:trace>
  <inkml:trace contextRef="#ctx0" brushRef="#br0" timeOffset="61310.845">12426 10327 1720 0,'0'16'38'0,"-3"2"8"0,3 1 2 0,-3 2 0 0,0 0-39 0,0 3-9 15,3 0 0-15,-3 2 0 0,3-2 105 0,-3 2 19 16,3 3 4-16,0 1 1 0,-3 1-65 0,3-2-12 15,0 3-4-15,0 0 0 0,0 0-22 0,0 2-5 16,0-2-1-16,0 2 0 0,0-2-12 0,0 2-8 16,-3-5 8-16,3 1-8 15,3-1-78-15,-3-3-20 0,0 1-4 0</inkml:trace>
  <inkml:trace contextRef="#ctx0" brushRef="#br0" timeOffset="69963.0224">12980 10792 1490 0,'0'0'32'0,"0"0"8"0,0 0 0 0,0 0 3 16,0 0-35-16,-3-5-8 0,0 2 0 0,0 1 0 15,0-4 92-15,3 6 17 0,-6-2 3 0,3-3 1 16,-3 2-32-16,0 0-6 0,0 1-2 0,3 2 0 16,-3-3-22-16,3 0-5 0,0 3-1 0,3 0 0 15,-6 0-9-15,3 0-1 0,0 0-1 0,-3 0 0 16,3 0-17-16,-3 6-3 0,0-4-1 0,0 4 0 0,-3 1-13 15,4 1 0-15,-1 3 8 0,-3 2-8 0,6 0 0 0,-3 3 0 16,0 3 0-16,0 2 0 0,3 0 0 0,0 0-8 16,0 1 8-16,3 1-13 0,-3-4 13 0,6 2 0 15,-3-2-10-15,6-4 10 0,0 1 0 0,0-2 0 16,0-4-9-16,0-2 9 0,-6-8-9 0,12 8 9 16,-1-5-13-16,1-1 5 0,0-2 8 0,0-5 0 15,3 0-9-15,-3-3 9 0,3-3 0 0,-3 3 0 16,0-5 0-16,3 0 0 0,-4 0 0 0,1-1 0 15,-3 1 0-15,3 0 0 0,-3 0 0 0,0-1 0 0,0 4 0 16,-3-1 0-16,0 1 0 0,-3 4 0 0,3-2 0 0,-3 3 0 16,0-3 0-16,-3 6 8 0,0-1-8 0,-3 3 0 15,0 0 0-15,0 0 8 0,0 5-8 0,0-2 0 16,-3 2 0-16,3 3-9 0,0 3 0 0,0-1 0 16,0 3-3-16,0 1 0 0,3-1 0 0,0-2 0 15,0 2 12-15,3-3-10 16,3 1 10-16,0-3-10 0,3 0 10 0,-3 0 0 0,0 0-9 0,-6-8 9 15,9 2 0-15,6 1 0 0,-4-6-9 0,-11 3 9 16,12-2 8-16,0-6 4 0,3 0 2 0,-6 0 0 16,3-3 15-16,-6 3 3 0,3-5 1 0,-3 0 0 15,-6 0 7-15,0 5 0 0,-3-6 1 0,0 4 0 16,3-1-12-16,-9 3-2 0,3-2-1 0,-3-1 0 16,0 6-7-16,-3-3-2 0,3 0 0 0,-6 3 0 15,4-3-9-15,-1 3-8 0,6 5 12 0,0-3-12 0,-3 0 0 0,6 3 0 16,-3-2-10-16,6 2 10 15,0 0-32-15,0 0 0 0,0 0 1 0,0 0 0 16,0 0-37-16,0 0-8 0,9-6-2 0,0 1 0 16,9 0-6-16,-4-3-2 0,1 2 0 0,3-1 0 15,0-1 22-15,0 0 5 0,0-3 1 0,-3 3 0 0,0 0 40 0,-1-2 8 16,1-1 2-16,0 3 0 0,-6 3 8 0,3-3 0 16,-3 3 0-16,-3-1 0 0,0 4 33 0,-6 2 3 15,0 0 0-15,3-3 0 0,-3 3 18 0,0 0 4 16,0 0 1-16,0 0 0 0,0 0-5 0,-3 0-1 0,-3 0 0 15,0 3 0-15,0-1-28 0,6-2-5 0,-6 8-2 0,0-2 0 16,3-1-18-16,3-5 0 16,-3 5 0-16,3 3 0 0,0 0 0 0,3-3 0 0,0 3-8 0,3 0 8 15,0 0-11-15,3 3 11 0,0-1-12 0,0 1 12 16,-3-1 0-16,3 1 0 0,0-3 0 0,0 3 0 16,-4 2 0-16,1-3 0 0,3 1 0 0,-3-1 0 15,-6-2 0-15,3 3 0 0,0 0 0 0,0-1 9 16,-6-2 16-16,0 3 3 0,3-1 1 0,-3 1 0 15,-3-1 4-15,3 1 1 0,-3-3 0 0,0 3 0 16,1-4 0-16,2-1 0 0,-6-1 0 0,3 0 0 16,0-2-13-16,0 0-2 0,-3-1-1 0,3-2 0 15,0 0-18-15,0 0 8 0,-3 0-8 0,3 0 0 16,-3-2-60-16,9 2-20 0,0 0-3 0,0 0-1108 16</inkml:trace>
  <inkml:trace contextRef="#ctx0" brushRef="#br0" timeOffset="75232.8243">13923 10560 1720 0,'0'0'38'0,"0"0"8"0,0 0 2 0,0 0 0 16,0 0-39-16,-6 0-9 0,0 0 0 0,3 0 0 16,-3 0 52-16,3 0 9 0,-6 0 2 0,1 0 0 15,2 2-32-15,-3 1-7 0,-3-3 0 0,3 5-1 16,0 0 7-16,-3 3 2 0,3 0 0 0,-3 0 0 15,0 0-14-15,3 3-2 0,-3 5-1 0,1 2 0 16,2 1-15-16,-3 4 0 0,3 7 0 0,0-1 0 16,-3 5 0-16,6 0 0 0,3 4 0 0,3-4 0 0,3-2 0 0,0 2-10 15,0-2 10-15,3-3-8 0,3-3 8 0,3-4 0 16,-3-7-9-16,0 1 9 0,2-5-11 0,1-1 3 16,-12-10 0-16,15 6 0 0,-3-4 8 0,-12-2 8 15,15-5-8-15,-3 0 11 0,0-3 31 0,0-3 6 16,-3-2 2-16,0-3 0 0,-3-2 23 0,0-1 5 15,-1 1 1-15,-2-4 0 0,0 1-23 0,0 0-4 0,-6 0 0 16,0-3-1-16,0-2-8 0,-2-1-2 0,-4 1 0 0,-3-1 0 16,0 1-19-16,-3 2-4 0,0 3-1 0,0-3 0 15,0 3-17-15,3 2 0 0,0 6 8 0,-2 0-8 16,5 2-8-16,0 1-6 0,3 2-1 0,-3 3 0 31,6 2-114-31,-3 0-23 0,3 3-5 0,3 0-628 0,0 0-126 0</inkml:trace>
  <inkml:trace contextRef="#ctx0" brushRef="#br0" timeOffset="75564.6421">13941 10496 2059 0,'0'0'45'0,"0"0"10"0,0 0 1 0,0 0 2 16,-6 8-46-16,6-8-12 0,-3 11 0 0,-3-4 0 0,0 1 88 0,0 0 16 16,0 0 4-16,0 3 0 0,0 2-45 0,0 0-9 15,1 3-2-15,-4 3 0 0,0 2-7 0,-3 0-1 16,0 6-1-16,0 4 0 0,-3 1-26 0,-3 8-5 0,-3 2 0 0,-2 3-1 15,-4-3-11-15,0 6 8 0,-3 0-8 0,0-1 8 16,4-2-8-16,-1 0 0 0,3-5-10 16,3 0 10-1,0-6-43-15,7-2-2 0,-1-3-1 0,3-8-764 0,6 0-153 0</inkml:trace>
  <inkml:trace contextRef="#ctx0" brushRef="#br0" timeOffset="81088.6424">14477 10001 1569 0,'0'0'34'0,"0"0"7"0,0 0 2 0,0 0 2 0,-6-2-36 0,3-4-9 15,-3 1 0-15,3 0 0 0,0-1 111 0,0 1 20 0,-3 0 4 16,3-3 1-16,0 3-51 0,3-1-9 16,-3 4-3-16,3-4 0 0,-3 4-29 0,3-4-5 0,-3 1-2 15,3 5 0-15,0-2-2 0,-3-4-1 0,3 6 0 0,0 0 0 16,0 0-6-16,0 0-2 0,0 0 0 0,6 11 0 16,0-3-9-16,0 2-1 0,-3 6-1 0,3 0 0 15,0 3-3-15,3-1-1 0,0 3 0 0,3 0 0 16,-3 1-11-16,0-1 8 0,0 0-8 0,2-3 8 15,1 4-8-15,0-4 0 0,-3 1 0 0,-3-1 0 16,3-2 0-16,0-3 8 0,-3-2-8 0,3-3 0 16,0 2 0-16,-3 1 0 0,3 0 0 0,-3-3 0 15,-6-8-33-15,6 5-6 0,0 0-1 0,2-2 0 16,-2-3-131-16,0 0-26 0,0-3-6 0,3-2-765 16</inkml:trace>
  <inkml:trace contextRef="#ctx0" brushRef="#br0" timeOffset="81286.8649">14769 9869 1564 0,'0'-13'44'0,"0"13"10"0,-6 10-43 0,3 1-11 16,0 2 0-16,0 3 0 0,-3-3 95 0,0 3 17 16,3 3 3-16,0-1 1 0,-3 3-18 0,3-2-3 15,0-1-1-15,0 1 0 0,-3 2-37 0,3 0-7 16,-3-2-2-16,3 2 0 0,0-3-24 0,-3 4-6 15,3-4-1-15,0-2 0 0,3 0-31 0,0 0-6 0,0-3-2 0,3-2-705 16,0-6-141-16</inkml:trace>
  <inkml:trace contextRef="#ctx0" brushRef="#br0" timeOffset="81634.5549">15313 9946 2064 0,'0'0'59'0,"0"0"12"15,0 13-57-15,3-2-14 0,-3-11 0 0,3 7 0 16,0-1 96-16,3-1 16 0,-3 0 3 0,-3-5 1 16,0 0-36-16,12 3-6 0,0 0-2 0,3-1 0 15,0-2-38-15,3 3-8 0,-1-3-2 0,1 0 0 0,0 0-24 0,0 0 0 16,0 3 8-16,3-3-8 0,-3 0 0 0,-4 0 0 16,-2-3 9-16,3 3-9 0,0 0-10 0,-3 0-6 15,0 0-2-15,-3-3 0 16,-3 3-150-16,0 0-31 0,-6 0-5 0</inkml:trace>
  <inkml:trace contextRef="#ctx0" brushRef="#br0" timeOffset="81798.5531">15352 10139 2221 0,'0'0'63'0,"0"0"13"0,0 16-60 0,0-3-16 0,0-2 0 0,3-4 0 16,6 1 111-16,-3-2 19 0,0 2 4 0,0-3 1 15,6 0-50-15,-3 1-9 0,5-4-3 0,1 3 0 16,-3-2-55-16,6-3-18 0,0 3 10 0,3-1-868 16,-6-2-174-16</inkml:trace>
  <inkml:trace contextRef="#ctx0" brushRef="#br0" timeOffset="84508.89">11366 10134 1832 0,'0'0'40'0,"-6"2"9"0,0 3 2 0,1-2 0 0,-1 0-41 0,6-3-10 15,-3 2 0-15,3-2 0 0,0 0 88 0,0 0 15 16,0 0 3-16,0 0 1 0,0 0-33 0,3-8-6 0,3 1-2 0,2-4 0 16,4-2-30-16,6 0-7 0,-3-6-1 0,9-5 0 15,0-2-8-15,5-3-3 0,1-3 0 0,3-3 0 16,-3-2 3-16,2-2 0 0,4-1 0 0,0-5 0 15,6 3 52-15,2-6 12 0,1-2 1 0,3 0 1 32,2 2-101-32,-2 3-20 0,-7 0-4 0,1 5-1 0,-6 1 40 0,-3 2 15 0,-1 5-1 15,1 0 0-15,-3 3-4 0,0 0-1 0,-1 2 0 0,-2 1 0 16,0-1-9-16,0 6 10 0,-6 0-10 0,-1 3 10 16,-2 2-10-16,0 3 0 0,-3 2 0 0,-3 0 0 15,-3 3-76-15,0 3-16 0,0 2-4 16,-3 1-1-16,-6 2-104 0,0 0-21 0,0 0-4 0</inkml:trace>
  <inkml:trace contextRef="#ctx0" brushRef="#br0" timeOffset="85040.8886">11488 11531 2206 0,'-6'21'48'0,"6"-13"11"0,0 2 1 0,0-2 3 0,0 0-51 0,6 0-12 0,-3-3 0 0,0 3 0 15,3-2 42-15,0-1 6 0,3-5 0 0,0 0 1 16,3-3 11-16,3-2 1 0,0-6 1 0,3-2 0 16,0-3 8-16,-1-8 2 0,1 1 0 0,3-6 0 15,0-3-8-15,6-3-2 0,-1-4 0 0,7-4 0 16,0 1-20-16,6 0-4 0,-1-1-1 0,4 4 0 16,-3-6-20-16,2 2-4 0,-5 1-1 0,3 2 0 0,-3-2-12 0,2 0 0 15,-2 2 8-15,3 3-8 0,-4 3 0 0,1 2 0 16,0 3 0-16,0 0 0 0,-7 2 0 0,1 3 8 15,-3 3-8-15,-3 5 0 0,-4 0-8 0,-2 3-5 16,-3 0-1-16,0 5-950 16,0-3-189-16</inkml:trace>
  <inkml:trace contextRef="#ctx0" brushRef="#br0" timeOffset="88476.8817">16501 9083 1458 0,'0'0'32'0,"0"0"6"0,3-5 2 0,0-3 1 0,-3 3-33 0,3-3-8 0,-3 0 0 0,3 2 0 15,-3-1 93-15,3 1 17 0,-3 1 3 0,3 0 1 16,-3-1-30-16,0 6-5 0,0 0-2 0,0 0 0 16,0 0-20-16,0 0-4 0,6 3-1 0,0 2 0 15,0 6-33-15,-3 2-7 0,0 6-2 0,0 4 0 16,0 4-10-16,0-1 0 0,-3 14 0 0,0-3 8 15,3 3-8-15,-6-1 0 0,3-1 0 0,-3-1 0 0,0 2 0 0,0-2 0 16,0-2 0-16,0-1 0 16,0-2 0-16,0-6 0 0,3-2 0 0,0-3 8 15,-3 0-8-15,3-2 0 0,0-6 0 0,0 0 0 16,0-2-19-16,0-3-5 0,0-3-2 0,0-5 0 16,0 0-46-16,6-5-8 0,-3 0-3 0,0-6-852 15</inkml:trace>
  <inkml:trace contextRef="#ctx0" brushRef="#br0" timeOffset="88704.8885">16608 9001 1584 0,'0'0'35'0,"0"0"7"0,0 0 2 0,0 0 0 0,0 11-36 0,3-1-8 15,3 1 0-15,0 2 0 0,0 3 84 0,-3 0 16 0,0 5 2 0,0 3 1 16,3 0-37-16,-3 2-7 0,-3 3-2 0,0 0 0 15,3 0-25-15,-3 6-6 0,0-1-1 0,-3 1 0 16,0-4-12-16,0 4-2 0,6-3-1 0,-6-1 0 16,0 1-10-16,0-3-11 0,6-2 3 0,0-6 0 15,0 3-17-15,0-3-3 0,3-3-1 16,-3-2-623-16,0-3-124 0</inkml:trace>
  <inkml:trace contextRef="#ctx0" brushRef="#br0" timeOffset="89152.8848">16983 9393 1630 0,'0'0'36'0,"0"0"7"0,0 0 1 0,0 0 3 0,3-3-38 0,-3 3-9 16,0 0 0-16,0 0 0 0,9 3 60 0,0 2 9 15,-9 0 3-15,3 3 0 0,6 0-44 0,-3 3-8 16,-6 2-1-16,-3 0-1 0,-3 3-4 0,6-3-1 16,3 3 0-16,-3 0 0 0,0 3-13 0,0-4 9 15,3 4-9-15,0 0 8 0,0-1-8 0,3 3 0 16,-3 0 0-16,3-2 8 0,3-1-8 0,0-4 0 0,-9-1 0 16,6-3 0-16,5 1 0 0,-2-3 0 15,-9-8 0-15,12 8 8 0,-12-8 3 0,9 3 0 16,3-1 0-16,-12-2 0 0,3-8 1 0,6 3 0 0,0-3 0 0,3-3 0 15,-6 1-1-15,3-3 0 0,-3-1 0 0,3-4 0 16,0-1-11-16,-4-2 12 0,-10 0-12 0,8-3 12 16,2 0-12-16,-2 1 0 0,-6-1 9 0,0 3-9 15,3-1 8-15,-2 4-8 0,2 5 8 0,-3 2-8 16,-3 1-9-16,6 2-7 0,0 2 0 0,-6 1-1 16,3 0 5-16,0 5 0 0,3 0 1 0,0 0 0 15,3 10-1-15,0 1 0 0,0 2 0 0,0 3 0 16,3-3 12-16,-1 3 0 0,1 0 0 0,0 0 0 15,6-3 25-15,-6 3 7 0,0-3 2 0,0 0-663 16,3 1-133-16</inkml:trace>
  <inkml:trace contextRef="#ctx0" brushRef="#br0" timeOffset="89481.0638">17578 9038 1353 0,'-8'11'29'0,"8"-6"7"0,-3 6 0 0,3 2 4 0,3 3-32 0,-3 5-8 0,-3 0 0 0,6 3 0 16,2 2 96-16,-2-4 19 0,0-1 3 0,-3 2 1 15,3 1-35-15,0 3-8 0,0 2 0 0,0-3-1 16,-6 3-39-16,6 8-8 0,3-5-2 0,-6 0 0 16,0-3-14-16,-3-5-2 0,9 0-1 0,-3-3 0 15,3 0-9-15,-6-2 0 0,3-6 0 0,0-3 0 16,0 1-20-16,-3-11-2 0,0 0-1 0,0 0 0 31,0 0-39-31,0 0-8 0,0 0-2 0,3-3-785 0</inkml:trace>
  <inkml:trace contextRef="#ctx0" brushRef="#br0" timeOffset="89692.881">17656 8967 1450 0,'0'0'32'0,"0"0"6"0,3 0 2 0,-3 0 1 0,-6 0-33 0,6 0-8 0,0 10 0 0,0 1 0 15,0 2 101-15,-3 6 19 0,3 2 3 0,3 3 1 0,6 5-34 0,-6 2-6 16,-3 4-2-16,6-1 0 0,3 1-14 0,-3 4-2 15,-6-2-1-15,3 0 0 0,0-2-37 0,0 2-7 16,2 0-1-16,-2-3-1 0,-6-2-19 0,6-3 0 16,6 0 0-16,0 0 0 0,0-5 0 0,-3 0 0 15,0 0 0-15,3-3-740 0,0-5-144 16</inkml:trace>
  <inkml:trace contextRef="#ctx0" brushRef="#br0" timeOffset="92092.8815">18713 9411 1443 0,'0'0'32'0,"0"0"6"0,0 0 2 0,3-5 0 0,-1 0-32 0,4-1-8 16,-6-2 0-16,3 0 0 0,-3 3 85 0,3-3 15 0,0 0 4 0,-3 0 0 16,3-2-30-16,-3 2-6 0,-3-3 0 15,3 3-1-15,0 0-4 0,-3 0-1 0,0 1 0 0,-3 1 0 16,3 4-26-16,-2-4-4 0,-1 4-2 0,-3 2 0 16,0 0-20-16,3 2-10 0,-3 4 10 0,3-1-10 15,-3 3 0-15,0 2 0 0,0 1 0 0,3 2-10 16,-3 3-3-16,3 0-1 0,0 2 0 0,0 1 0 15,3 0 6-15,0 2 8 0,0 0-13 0,3 0 5 16,3 0-1-16,0-2 0 0,3-3 0 0,0-1 0 16,3-1-3-16,3-1-1 0,-3-2 0 0,6-6 0 15,3 3 1-15,0-6 0 0,0-2 0 0,2-2 0 16,1-4 12-16,0-1-11 0,0-4 11 0,3-2-10 16,-4-3 10-16,1 0 0 0,-3-3 0 0,0 1 0 0,-3-1 0 15,-3 4 0-15,0-1 0 0,-3 2 8 0,0 1 8 0,-6 3 1 16,3 2 1-16,-3 0 0 0,-3 2-18 0,0 6 0 15,2-5 0-15,-2 5 0 0,0 0 0 0,0 0 12 16,0 0-1-16,-5 5 0 0,2 1-11 16,0 4-12-16,0 1 2 0,3 2 1 0,0 0-8 0,3 3-2 15,0 0 0-15,0 0 0 0,2 0 19 0,4 0-12 16,0-3 12-16,0 0-10 0,0 0 10 0,0-5 0 16,3 0-9-16,0-2 9 0,-3-1 0 0,3-2 0 15,-3-6 0-15,0 0 0 0,0-2 16 0,0 0 5 16,-1-6 1-16,-2 3 0 0,-3-5 26 0,0 2 4 15,0-2 2-15,-3 0 0 0,-3 0-3 0,0-1-1 16,-3 1 0-16,-3 0 0 0,1 0-18 0,-4 2-3 0,3 3-1 16,-3-2 0-16,3 2-20 0,-3 0-8 0,3 0 0 0,-3 2 0 31,3 4-35-31,3-3-13 0,0 2-2 0,6 3-1 16,0 0-161-16,0 0-32 0,0-5-6 0,6-1-2 0</inkml:trace>
  <inkml:trace contextRef="#ctx0" brushRef="#br0" timeOffset="92364.8806">19347 9247 1429 0,'0'0'40'0,"0"0"10"0,0 0-40 0,0 0-10 0,0 0 0 0,-6 0 0 15,0 3 95-15,-3 2 17 0,-3 0 3 0,3 3 1 16,-3-2-77-16,3 4-15 0,-3-2-4 0,3 0 0 16,3 3-20-16,3-1 0 0,0 1 0 0,0-1-8 0,6 1-4 0,3 0 0 15,0-1 0-15,3 1 0 16,3-1 4-16,-3 1 0 0,3 0 0 0,0-1 0 15,3 1 8-15,-6-3 0 0,0 0 8 0,-1 2-8 16,-2-2 0-16,0 0 0 0,-3 0 0 0,0 0 0 0,-3 0 54 0,0 0 6 16,-3 0 2-16,0 0 0 0,0 0 6 0,-3-3 2 15,-3 3 0-15,1-3 0 0,-1 3-9 0,-3-3-1 16,0-2-1-16,3 2 0 0,0-2-42 0,0 0-8 16,6-3-1-16,3 0-8 15,0 0-106-15,0-6-28 0,6-2-6 0,3-2-834 16</inkml:trace>
  <inkml:trace contextRef="#ctx0" brushRef="#br0" timeOffset="92792.8792">19829 8988 2192 0,'0'0'48'0,"0"0"11"0,0-5 1 0,-6-1 1 0,3 4-49 0,-3-4-12 0,0 4 0 0,-3 2 0 15,3 0 57-15,-3 2 9 0,0 4 2 0,0-1 0 16,-3 6-56-16,0-1-12 0,3 6 0 0,1 0 0 15,-1 5-17-15,0 3-1 0,0 2 0 0,3 3 0 16,0 1 18-16,3 1 9 0,0 1-1 0,0 2 0 16,6-2-8-16,0 0 0 0,0-3-10 0,3 0 10 15,6-2-12-15,0-1 3 0,-3-2 1 0,5 0 0 16,-2-3 8-16,6-3-13 0,-6-4 5 0,3-1 8 16,0-5 0-16,-3 0 0 0,0-6 0 0,0-2 0 15,0-2 0-15,-1-4 20 0,1-4-3 0,-3-1 0 16,3-5 15-16,0-2 2 0,-3-1 1 0,0-2 0 15,0 0 13-15,-3 2 2 0,0-2 1 0,-3-3 0 0,-6 3-13 16,0-2-2-16,-3 1-1 0,-3 1 0 0,-3 3-35 0,0-1-16 16,-3 1 2-16,0 4 0 15,-3 1-35-15,1 5-7 0,-1 3-2 0,-3 2 0 16,0 6-4-16,0 2-1 0,3 6 0 0,1-1 0 0,-1 6 37 0,3 0 7 16,3 3 2-16,3-1 0 0,0 1 17 0,6-3 0 15,0-3 0-15,3 0 0 0,3-2 12 0,3-1 7 16,3-2 1-16,0-3 0 0,3 1 28 0,3-1 7 15,0-2 1-15,-1-3 0 0,1 0-7 0,3 0-1 16,-6 0 0-16,0 0 0 16,0-3-84-16,0 3-18 0,0-3-3 0</inkml:trace>
  <inkml:trace contextRef="#ctx0" brushRef="#br0" timeOffset="93680.88">16468 10268 1530 0,'0'0'33'0,"-6"0"7"0,0 0 2 0,0 0 2 0,0 0-36 0,-3 0-8 16,1 0 0-16,2 0 0 0,0-2 110 15,6 2 20-15,-6 0 4 0,6 0 1 0,0 0-38 0,0 0-7 16,0 0-2-16,0 0 0 0,6-3-44 0,3 1-10 15,-1-1-2-15,7 0 0 0,6 3-16 0,-3-2-3 16,3 2-1-16,6 0 0 0,2 0-4 0,4 0-8 16,3 2 11-16,6-4-11 0,5 2 10 0,16-3-10 0,-4 0 8 0,1 1-8 15,2-4 0-15,1 1 0 0,-7-3 8 0,4 3-8 16,-1-3 0-16,4 3 8 16,-4-1-8-16,-5 1 8 0,-6 0-8 0,-1 2 0 15,7-2 9-15,-7 2-9 0,-2 3 12 0,-3 0-3 16,-6 0 0-16,-1 5 0 0,1-2 4 0,-9 0 1 0,-6-1 0 0,-1 1 0 15,1 2 5-15,-9-2 1 0,-12-3 0 0,12 3 0 16,-12-3-4-16,0 0 0 0,6 8 0 0,-6-8 0 16,0 5-96-1,0-5-20-15,0 0-4 0</inkml:trace>
  <inkml:trace contextRef="#ctx0" brushRef="#br0" timeOffset="95142.9272">16828 10536 1774 0,'0'0'39'0,"0"0"8"0,0 0 1 0,0 0 3 0,-6 5-41 0,6 0-10 16,-3 3 0-16,3 0 0 0,0 3 29 0,0 5 4 16,3 0 1-16,0 2 0 0,0 3-4 0,0 3-1 15,0 0 0-15,3 5 0 0,-3 5-10 0,-3 1-3 16,3 4 0-16,0 1 0 0,-3 0-5 0,-3-1-2 16,3-1 0-16,-3-1 0 0,3-6-9 0,-3-2 8 15,0 1-8-15,0-4 8 0,0 0-8 0,3-4 0 16,-3-4 0-16,3-5 0 15,0 1-25-15,0-6-7 0,0-1-2 0,0-7-570 0,0 0-113 0</inkml:trace>
  <inkml:trace contextRef="#ctx0" brushRef="#br0" timeOffset="95382.9275">16974 10570 1616 0,'0'0'36'0,"0"0"7"0,0-5 1 0,0 5 1 0,-3-5-36 0,3 5-9 0,0 0 0 0,0 0 0 15,0 0 56-15,0 0 10 0,0 7 2 0,0 4 0 16,3 5 1-16,0 2 1 0,-3 1 0 0,3 2 0 16,0 3-22-16,0 2-5 0,0 1-1 0,0 2 0 0,0 3-9 0,3-1-1 15,-3 1-1-15,0 0 0 16,-3-3-18-16,0 3-3 0,6 0-1 0,0-3 0 16,-6-3-9-16,3 1 0 0,3-1 0 0,-3-2 0 15,0 0-21-15,0-3 0 0,3-3 0 0,-3 1 0 16,3-1-43-16,-3-2-8 0,0-2-1 0,3-1-887 15</inkml:trace>
  <inkml:trace contextRef="#ctx0" brushRef="#br0" timeOffset="95730.9298">17337 10800 1789 0,'0'0'39'0,"0"0"8"0,0 0 1 0,3 8 4 0,0-2-42 0,0 4-10 0,3 3 0 0,0 3 0 16,0 0 16-16,0 0 2 0,3 2 0 16,0-2 0-16,0 3 13 0,3-1 2 0,-3-4 1 0,3 4 0 15,0 1 8-15,-4-1 2 0,1-2 0 0,0-3 0 16,0 6-5-16,0-3-1 0,-3-6 0 0,3 1 0 15,-3-1 4-15,0-2 1 0,-3-2 0 0,-3-6 0 16,0 0 4-16,0 0 1 0,6 0 0 0,0-3 0 16,0-5 3-16,-3 0 1 0,3 0 0 0,-3-2 0 15,3-6-11-15,-3-3-1 0,0 3-1 0,-3 0 0 16,3 1-11-16,-3-1-1 0,0 0-1 0,0 0 0 16,3 0-46-16,0 0-10 0,0-2-2 0,0-1-844 15,-1 3-168-15</inkml:trace>
  <inkml:trace contextRef="#ctx0" brushRef="#br0" timeOffset="95983.1097">17831 10491 1661 0,'0'0'47'0,"3"8"10"0,-3 2-45 0,3 3-12 15,-3 1 0-15,3 4 0 0,0 1 48 0,-3-1 8 16,0 6 2-16,0 0 0 0,0 2-16 0,0-2-3 0,-3 3-1 0,3 2 0 16,-3 0-14-16,3 3-2 0,-3-1-1 0,3-2 0 15,-3 1-1-15,3-1-1 0,0-6 0 0,-3 1 0 16,3 0-19-16,0-3 0 0,-2 0 0 0,2-5 0 16,2 3-27-16,-2-6-9 0,0-5-1 15,0 0-560-15,3 0-112 0</inkml:trace>
  <inkml:trace contextRef="#ctx0" brushRef="#br0" timeOffset="96182.961">17977 10433 1825 0,'0'0'40'0,"0"0"8"0,3 10 1 0,0 3 3 0,0 1-41 0,0 4-11 15,0 1 0-15,0 7 0 16,-3 1 104-16,0 2 18 0,0 2 4 0,-3 1 1 0,0 0-49 0,0 2-10 15,0 3-1-15,-3 0-1 0,3 3-22 0,-3-3-4 16,0 0 0-16,0 0-1 0,4-2-30 0,-4-4-9 16,3 6 0-16,3-5-784 15,-3-3-163-15</inkml:trace>
  <inkml:trace contextRef="#ctx0" brushRef="#br0" timeOffset="146323.3377">20382 9663 1220 0,'0'0'27'0,"0"0"5"0,0 0 2 0,-3-6 0 0,0 1-34 0,0 2 0 0,3-2 0 15,0 5 0-15,0 0 133 0,-3-5 20 0,3 5 4 0,0 0 1 16,0 0-68-16,0 0-14 0,0 0-2 0,0 0-1 16,0 0-6-16,0 0-2 0,0 0 0 0,3 8 0 15,0 2-49-15,0 4-16 0,3-1 10 0,0 3-10 16,0 2 10-16,0 1-10 0,0-1 12 0,3 1-12 15,0-1 0-15,-3 1 0 0,3-1 0 0,-3 1 0 16,3-1 0-16,-3 1 0 0,3-1 8 0,-3-2-8 16,0 0 0-16,0 0 0 0,-1-3-12 0,1 0 3 15,0-2-31 1,-3 0-5-16,3-3-2 0,-3-1-606 0,-3-7-122 0</inkml:trace>
  <inkml:trace contextRef="#ctx0" brushRef="#br0" timeOffset="146539.3373">20653 9644 1591 0,'0'0'35'0,"0"0"7"0,-3 8 2 0,-3 0 0 0,0 3-35 0,-3 2-9 16,3 0 0-16,4 3 0 0,-7 0 73 0,3 2 13 0,0 1 2 15,0-1 1-15,0 1-22 0,-3 2-5 16,0 3-1-16,0-3 0 0,0 5-24 0,0-2-5 15,0 0 0-15,0 0-1 0,3-3-23 0,-3 0-8 16,3-2 0-16,0-1-995 0</inkml:trace>
  <inkml:trace contextRef="#ctx0" brushRef="#br0" timeOffset="147075.3384">21007 9850 1624 0,'0'0'46'0,"0"0"10"0,-3-2-45 0,3-3-11 0,-2-3 0 0,-1 2 0 16,0 1 104-16,3 5 20 0,-3-3 3 0,3 3 1 16,0 0-42-16,0 0-8 0,0 0-2 0,0 0 0 15,0 0-40-15,0 0-9 0,0 0-2 0,0 0 0 16,9 0-16-16,-1 0-9 0,1 0 10 0,0 3-10 15,6 0 0-15,-3-1-13 0,0 1 1 0,3 0 0 16,0-1 12-16,3 1 8 0,-6 0 0 0,-1-3-8 16,1 2 0-16,0 1-11 0,-3-3 0 0,0 2 0 15,0-2-130-15,-3 3-27 0,-6-3-4 0,6 5-2 16</inkml:trace>
  <inkml:trace contextRef="#ctx0" brushRef="#br0" timeOffset="147211.3657">20993 9972 2101 0,'0'0'60'0,"0"0"12"0,0 0-57 0,0 0-15 0,0 0 0 0,6 0 0 0,-1-2 60 0,4-1 10 15,-3 0 2-15,3 1 0 0,0-1-13 0,3 3-3 16,0 0 0-16,3-3-767 16,3 3-153-16</inkml:trace>
  <inkml:trace contextRef="#ctx0" brushRef="#br0" timeOffset="148205.421">21496 9081 1030 0,'0'0'29'0,"-3"-6"7"0,0-4-36 0,3 4 0 0,0-2 0 0,-6 3 0 16,6 0 136-16,-3-3 21 0,3 8 4 0,0-5 1 16,0-1-31-16,-3 4-7 15,3 2 0-15,0 0-1 0,0 0-59 0,0 0-11 16,0 5-2-16,3 3-1 0,0 2-18 0,0 6-3 0,0 3-1 16,0 2 0-16,0 3-17 0,0 2-11 0,0 1 12 0,-3 5-12 15,0-1 0-15,3 4 0 0,0-1 0 0,-3 3 0 16,0-3 0-16,0 6 0 0,0-5 0 0,2 2 0 15,1-3 9-15,-3-2-9 0,-3 0 0 0,6-6 9 16,-3-2-9-16,0 2 0 0,-3-5 0 0,3 1 0 16,0-4 0-16,0 1 0 0,0-4 0 0,-2-1 0 15,-1-4-32-15,3 1-3 0,0-6 0 16,-3-2-633-16,3 2-126 0</inkml:trace>
  <inkml:trace contextRef="#ctx0" brushRef="#br0" timeOffset="148473.5967">21591 9118 1098 0,'0'0'24'0,"0"0"4"0,0 0 2 0,0 0 2 0,0 0-32 0,0 0 0 16,0 0 0-16,0 0 0 0,-3 7 102 0,0 4 14 15,0-3 4-15,0 8 0 0,0-3-37 0,0 3-7 16,3 3-2-16,0 2 0 0,0 0-38 0,0 3-8 0,3-1-2 15,0 7 0-15,0 1-6 0,-3 1-2 16,3 2 0-16,0 1 0 0,0-1-5 0,-3 1-1 16,0-4 0-16,0-1 0 0,0 1-12 0,0-4 11 15,0 2-11-15,0-5 10 0,-3-1-10 0,6 1 0 0,-3-5 0 16,-3-3-11 0,3 0-30-16,3-3-7 0,-3-3 0 0,3-2-793 15</inkml:trace>
  <inkml:trace contextRef="#ctx0" brushRef="#br0" timeOffset="148892.5296">21740 9422 1692 0,'6'-3'37'0,"-6"3"8"0,0 0 2 0,0 0 0 0,0 0-38 0,6 3-9 0,0-1 0 0,-6 4 0 16,0 2 74-16,0 2 13 0,3 1 2 0,0 2 1 15,-1 3-55-15,-2 0-11 0,3 0-3 0,0 2 0 16,0 3-12-16,0 1-9 0,0-4 12 0,3 1-12 0,-3-1 10 0,0-2-10 16,-3 3 8-16,0-6-8 0,3 0 8 0,-3-2-8 15,6-1 0-15,-3-2 8 16,0 0-55-16,3-3-11 0,-3-2-2 0,-3-3-1 0,0 0 102 0,9 0 21 16,-3-3 4-16,3-2 1 0,-3 0-34 0,3-6-6 15,-3 3-2-15,0-8 0 0,3 3-25 0,-3-5 0 16,0-1 8-16,-1-2-8 0,1 5 0 0,-3-5 0 15,0 0-12-15,0 0 12 0,0-1 0 0,0 6 0 16,0 1 0-16,-3-1 0 0,0 0 0 0,3 3 0 16,-3 2 0-16,0 3 0 0,0 8 0 0,0 0 0 15,0 0 8-15,0 5-8 16,3 1-16-16,-3 2-8 0,-3 5-1 0,3 0-1 0,0 6 26 0,-3-1-10 0,3 1 10 0,0 2 0 16,3 0-9-16,-3 0 9 0,0 0 0 0,0 0-9 15,0-2 9-15,3-3-10 0,0 0 10 0,-3-6-10 31,3 1-43-31,0 0-9 0,3-4-2 0,-3 1-525 0,0-5-106 0</inkml:trace>
  <inkml:trace contextRef="#ctx0" brushRef="#br0" timeOffset="149176.5285">22103 9078 1490 0,'0'0'32'0,"3"16"8"0,-3 0 0 0,3 2 3 0,-3 3-35 0,0 6-8 16,0-1 0-16,0 3 0 0,-3 3 65 0,3 2 11 15,0 1 3-15,-3 5 0 0,3-1-36 0,-3-4-7 16,6-1-2-16,-3-5 0 0,0 3-21 0,0-6-4 15,6 1-1-15,-3-6 0 0,-3 3-8 0,3-3 8 16,0-5-8-16,0-3 8 16,-3-2-28-16,0 2-7 0,3-8-1 0,-3-5-530 0,0 0-106 15</inkml:trace>
  <inkml:trace contextRef="#ctx0" brushRef="#br0" timeOffset="149427.007">22195 8991 1400 0,'0'0'31'0,"0"0"6"0,0 0 2 0,3 10 0 0,-6-2-31 0,3 5-8 0,3 3 0 0,3 3 0 16,0 2 94-16,-3 3 18 0,-3-1 3 0,0 4 1 15,0 2-29-15,0 3-6 0,0 2-1 0,-3 1 0 16,3 2-24-16,0 0-4 0,-3 0-2 0,0 2 0 15,0-2-26-15,0 0-4 0,0-2-2 0,0-1 0 16,-3-5-10-16,3 0-8 0,3-2 9 0,0-1-9 16,0 1-54-16,0-3-17 0,3-3-3 0</inkml:trace>
  <inkml:trace contextRef="#ctx0" brushRef="#br0" timeOffset="150681.7828">22517 9536 1735 0,'0'0'38'0,"0"0"8"0,0 0 2 0,0 0 0 0,0 0-38 0,0 0-10 0,0 0 0 0,0 0 0 16,0 0 83-16,3-8 14 16,0 0 3-16,0 0 1 0,-3 2-41 0,0-1-9 15,0-1-2-15,0 2 0 0,0 6 8 0,0-5 2 0,-3 0 0 0,3-1 0 16,-6-1-45-16,3 1-14 0,3 6 8 0,-3 0-8 15,-3-2 8-15,0 2-8 0,3 2 12 0,-6-2-12 16,-3 6 0-16,9-1 0 0,-3 5 0 0,0 1 0 16,0 2 0-16,0 0-12 0,0 1 3 0,0 4 1 15,3 3 8-15,0-2 0 0,-3 2 0 0,6-2 0 16,6-1-14-16,-3 1-1 0,-3-4 0 0,6 1 0 16,0 0 15-16,0-3-11 0,3 1 11 0,-3-1-10 15,3-5 2-15,6 0 0 0,-3-3 0 0,3-5 0 16,-6 3 8-16,8-6-13 0,-2-2 5 0,-3-1 8 15,0-1-9-15,3-4 9 0,3 0 0 0,-6 1 0 16,6-1 0-16,-7-2 0 0,-5-3 0 0,0 3 0 0,3 2 0 16,-3-2 8-16,-6 0-8 0,3 0 9 0,0 2-1 0,-3 3-8 15,-3 0 12-15,3 8-4 0,0 0 0 0,-9-10-8 16,0 2 12-16,0 2-4 16,1 6 5-16,2 0 1 0,0 3 0 0,-6 2 0 15,9 3-38-15,0 0-7 0,0 3-1 0,3 2-1 0,-3 0 7 0,3 3 2 16,3-3 0-16,6 1 0 0,-9-1 10 0,12-3 2 15,2 4 1-15,-2-4 0 0,-3-5 11 0,3 3-12 16,3-2 12-16,-15-6-12 0,0 0 12 0,15 2 0 16,-3 1 0-16,6-3 0 0,-9-3 0 0,0 1 11 15,0-4-3-15,-3 1 0 0,-1-3 22 0,-2 3 4 0,-3-6 1 16,3 1 0-16,-3 2 9 0,-3-3 1 0,-5 1 1 0,5-4 0 16,-6 4-21-16,0-1-4 0,-3 1-1 0,-6 2 0 15,6 0 8-15,3 0 0 0,0 3 1 0,3-3 0 16,6 8-29-16,-9-6-10 0,3 4 0 15,0-1 0 1,0 3-26-16,0-3-6 0,6 3-1 0,9-2 0 16,0 2-51-16,3 0-10 0,0-3-3 0,0 0 0 15,3-2-36-15,-3 2-7 0,3 1-2 0,0-3 0 16,-6 2 40-16,8-5 7 0,-2 0 1 0,-3 0 1 0,-6 0 79 0,9 3 24 0,-9-3-11 0,3 3 11 16,-3-1 67-16,0 1 18 0,-3-3 4 0,-3 3 1 15,0 5 46-15,-3-5 8 0,0-1 3 0,3 6 0 16,0 0-74-16,-9 0-14 0,0 3-3 0,0 2-1 15,3-2-39-15,0 2-7 0,0 3-1 0,0 0-8 0,3-3 0 0,3 3 0 16,0 0 0-16,3 5-9 16,3-2 0-16,0 0 0 0,3 2 0 0,3 0 0 15,0 0 9-15,0 0-10 0,-6 1 10 0,9-4-10 16,-3 3 10-16,-4-2 0 0,-2-3 0 0,0 3 0 0,-3-1 0 16,-3-2 0-16,6 3 0 0,-6-3 0 0,0 0 10 0,-6 0 1 15,6-1 0-15,-6 1 0 0,-3-2 13 0,3-1 4 16,6-5 0-16,-8 5 0 0,-1-2-12 0,3 0-1 15,0-3-1-15,6 0 0 0,0 0-14 0,0-6-12 16,-3-2 3-16,6-2 0 16,-3-1-58-16,9-5-11 0,0 0-2 0,0-5-573 15,5 0-115-15</inkml:trace>
  <inkml:trace contextRef="#ctx0" brushRef="#br0" timeOffset="151057.7827">23142 9255 1796 0,'3'-5'40'0,"3"-3"8"0,-6 0 1 0,3-3 1 0,-3 1-40 0,6-1-10 16,-12 3 0-16,6 0 0 0,0 0 120 0,-3 0 21 0,0 6 5 0,3 2 1 15,-3-5-63-15,-3 2-12 0,0 3-2 0,-3 3-1 16,0 4-49-16,-3 1-9 0,9 3-3 0,-3 2 0 16,-6 3 1-16,12 3 0 0,-6 2 0 0,3 3 0 15,-3 2-9-15,3 1-12 0,3 4 2 0,0 4 1 16,0 2 9-16,3-3 0 0,6 3 0 0,-3-5 0 16,0 0 0-16,0-3 0 0,3-5 0 0,3-1-8 15,-3 1 8-15,0-8-12 0,0 0 12 0,0 0-12 16,0-6 12-16,2 1-8 0,-5-6 8 0,0 1-8 15,6-4 8-15,-12-2 0 0,6-2 0 0,3-4 0 16,-3-2 8-16,0-2-8 0,-3-1 10 0,6-5-10 16,-3 0 9-16,-3-2-9 0,0-3 8 0,-3-3-8 15,3 0 11-15,-6 0-3 0,-9-2-8 0,3 2 12 16,-6 0-12-16,0 3 0 0,0-3 0 0,0 8 0 16,-2 0-13-16,-1 3 1 0,3 3 0 0,3 2 0 0,-3 2 0 0,3 4 0 15,0 4 0-15,0 1 0 0,9 0 12 0,-6-1-12 16,6 1 12-16,3-3-12 0,-5 11 12 0,5-3 0 15,5-1-10-15,1-1 10 0,3 2 0 0,0-3 0 16,3 0 0-16,-3 1 0 0,6-4-8 0,0 1 8 16,3-3-10-16,0 0-728 15,-4 3-146-15</inkml:trace>
  <inkml:trace contextRef="#ctx0" brushRef="#br0" timeOffset="151577.988">21552 10176 1688 0,'-9'0'37'0,"9"0"8"0,0 0 2 0,0 0 0 0,0 0-38 0,0 0-9 0,3-8 0 0,3 3 0 0,3-1 77 0,0 1 14 16,3-3 2-16,0 3 1 0,6 0-18 16,6-1-3-16,5 4-1 0,1-1 0 0,6-2-47 0,-1 2-9 15,7 3-3-15,-3 0 0 0,3 0-3 0,5 0-1 16,4 0 0-16,-1 0 0 0,1 0-9 0,8-3 10 16,4 3-10-16,-3-2 10 0,2-1-10 0,1 0 0 15,-1 1 0-15,4-1-11 0,-1-2 11 0,0 2 0 0,-2-5 0 0,0 3 0 16,-4 0 0-16,-2-3 0 0,-1 0 0 0,4-3 0 15,-7 3 22-15,-5 0 10 0,-6 3 1 0,-1-3 1 16,-11 0-34-16,0 0 0 0,-3 0 0 0,-7 0 0 16,-2 6 0-16,-3-4 0 0,-3 4 0 0,-3-1 0 15,0-2 0-15,-6 2-14 0,-3 3 4 0,0 0-720 16,0 0-144-16</inkml:trace>
  <inkml:trace contextRef="#ctx0" brushRef="#br0" timeOffset="152113.4151">21793 10266 1490 0,'0'0'32'0,"0"0"8"0,0 0 0 0,3-3 3 0,-3 3-35 0,0 0-8 0,0 0 0 0,0 0 0 16,0 0 100-16,0 0 19 0,9 8 3 0,0 3 1 15,-3 2-27-15,0 3-6 0,-3 5-1 0,6 3 0 16,-3 0-55-16,-3 5-11 0,-3 2-3 0,6 1 0 15,-3 3 0-15,-3-1-1 0,0 3 0 0,0-3 0 16,-3-2-19-16,3 3-9 0,-6-4 1 0,6-2 0 16,-3-2 18-16,3-3 4 0,-3 0 1 0,0-3 0 0,3-3 1 15,-3-2 0-15,0 0 0 0,3-5 0 16,3-1-42-16,-6-5-8 16,0 3-2-16,3-5 0 0,3 0-38 0,-3-3-8 0,3-6-2 0,0-2 0 15,3-2-113-15,-3-3-23 0,6-9-5 0</inkml:trace>
  <inkml:trace contextRef="#ctx0" brushRef="#br0" timeOffset="152329.4171">21945 10340 1490 0,'3'-11'32'0,"-3"11"8"0,0-8 0 0,0 3 3 0,-3 0-35 0,6 0-8 16,-3 5 0-16,-3 0 0 0,0-3 91 0,3 3 16 16,0 0 3-16,0 0 1 0,3 8-41 0,0 0-8 15,-3 5-2-15,3 0 0 0,3 6-16 0,-6 2-3 16,0 3-1-16,3 2 0 0,-3 1-10 0,3 4-2 15,-3 1-1-15,-3 0 0 0,3 2-17 0,-3 1-10 0,3-4 12 16,-3 1-12-16,0 3 8 0,0-4-8 16,3-4 0-16,-3 2 0 0,0-3 0 0,3-4 0 0,3 1 0 0,-3-2 0 31,3-2-28-31,-3-3-13 0,3 0-3 0,3-6-968 0</inkml:trace>
  <inkml:trace contextRef="#ctx0" brushRef="#br0" timeOffset="152749.4226">22228 10525 1566 0,'0'0'34'0,"0"0"7"0,0 0 2 0,-3-3 1 0,-3 3-35 0,6 0-9 16,0 0 0-16,0 8 0 0,0 0 60 0,3 3 9 15,3 2 3-15,0 0 0 0,3 3-34 0,-3 0-6 16,0 3-2-16,3 2 0 0,-1-3-3 0,1 6-1 16,-3-3 0-16,0-2 0 0,6-1-6 0,-6 1-2 15,0-3 0-15,-3-3 0 0,0 3 22 0,3-6 4 16,-3 1 0-16,-3-3 1 0,0 0-7 0,0-8-2 15,0 0 0-15,0 0 0 0,0 0 17 0,0 0 3 0,3-5 1 0,3-3 0 16,-3-3-1-16,0-2-1 0,-3 0 0 0,6-3 0 16,-3-3-10-16,0-2-1 0,0 3-1 0,-3-4 0 15,3 4-15-15,0-6-4 0,-3 6 0 0,0-1 0 16,0 1-24-16,3-1 8 0,-3 6-8 0,0-3 0 16,0 0-9-16,0 3-7 0,3 2-2 0,-3 1 0 31,9-4-190-31,-6 6-37 0,3 1-8 0,0-1-2 0</inkml:trace>
  <inkml:trace contextRef="#ctx0" brushRef="#br0" timeOffset="153021.4153">22499 10292 1676 0,'0'0'48'0,"0"0"9"0,0 0-45 0,0 0-12 15,0 0 0-15,3 6 0 16,0 2 99-16,-3-1 17 0,0 4 4 0,0 2 1 16,0 3-34-16,0 3-7 0,0 2-2 0,0 3 0 0,-3 2-28 0,3 1-6 15,0-4 0-15,0 6-1 0,0 1-32 0,-3-4-11 16,3 1 0-16,0-1 9 0,-3 0-9 0,3 4 8 16,-3-7-8-16,3 4 8 0,-3-1-8 0,0 1 0 15,3-3 0-15,0-3 8 0,0-3-18 0,-3 1-4 16,3-6-1-16,-3 3 0 15,6-6-35-15,-3 1-7 0,0-3-2 0,0-3-636 0,0-5-127 0</inkml:trace>
  <inkml:trace contextRef="#ctx0" brushRef="#br0" timeOffset="153237.4271">22618 10255 1566 0,'0'13'34'0,"3"-5"7"0,-3 3 2 0,0 2 1 0,-3 3-35 0,3 3-9 0,6 2 0 0,-3 0 0 16,-3 5 114-16,6 1 21 0,0 2 4 0,-3 0 1 15,0 3-51-15,0 0-9 0,-3-3-3 0,3 2 0 16,5 4-33-16,-2-1-6 0,-6-2-2 0,0 0 0 16,0-3-28-16,0 0-8 0,3-5 0 0,3 2-731 15,-3-5-149-15</inkml:trace>
  <inkml:trace contextRef="#ctx0" brushRef="#br0" timeOffset="157738.6785">23749 9120 1258 0,'0'0'36'0,"0"0"7"0,0-5-35 0,0 5-8 0,0 0 0 0,0 0 0 0,3-3 60 0,-3 3 11 16,0-8 1-16,0 8 1 0,0 0 15 0,0 0 2 16,0 0 1-16,0 0 0 0,0 0-24 0,0 0-5 15,0 0-1-15,0 0 0 0,0 0 2 0,0 11 0 16,0-3 0-16,0 2 0 0,0 4-23 0,0-4-4 16,0 3 0-16,0 1-1 0,0 4-23 0,0 1-4 15,0-1 0-15,0 3-8 0,0 3 8 0,0 0-8 16,0 3 0-16,0 2 0 0,0 0 8 0,-3 2-8 0,0 7 0 0,-3-1 0 15,6 0 0-15,-3 0 0 0,-3-3 8 0,3 0-8 16,0-2 13-16,0-5-1 0,3-1 0 0,-3-2 0 16,0 0-4-16,-3 0-8 15,6-6 11-15,0 1-11 0,0-4 10 0,0 1-10 0,6-5 8 0,-6-1-8 16,3 1 0-16,-3-3 0 0,0 0 0 0,0-3 0 31,0-5-82-31,0 0-15 0,0 0-3 0</inkml:trace>
  <inkml:trace contextRef="#ctx0" brushRef="#br0" timeOffset="158148.2322">23823 9197 1436 0,'0'0'32'0,"0"0"6"0,0 0 2 0,0 0 0 0,0 0-32 0,0 0-8 0,0 0 0 0,0 0 0 16,0 0 88-16,0 0 16 15,0 0 3-15,-3 8 1 0,3 0-20 0,0 2-3 16,3-2-1-16,-3 0 0 0,0 3-27 0,0-1-5 16,0 4-2-16,3 2 0 0,-3-3-19 0,0 5-4 0,0 1-1 0,3-1 0 15,-3 6-18-15,0 0-8 0,-3-3 0 0,3 8 8 16,-3-2-8-16,3 2 8 0,-3 0-8 0,0 0 8 16,-3 0 6-16,6-2 1 0,0-4 0 0,0 1 0 15,-3 0-15-15,3 0-16 0,-6-3 3 0,6-3 1 16,0-2 0-16,0 3 0 0,0-3 0 0,0 0 0 31,0-3-124-31,0-3-24 0,0-2-4 0</inkml:trace>
  <inkml:trace contextRef="#ctx0" brushRef="#br0" timeOffset="158588.2318">23933 9562 1515 0,'0'0'33'0,"0"0"7"0,0 0 2 0,0 0 1 0,0 0-35 0,0 0-8 15,0 0 0-15,0 0 0 0,0 0 51 0,0 0 8 16,0 11 1-16,6-3 1 0,-3 5 23 0,0-3 5 0,-3 1 1 15,6 2 0-15,-3 0-29 0,-3 3-5 0,9 0-2 0,-3-3 0 16,0 3-24-16,0 0-5 0,-3-3-1 0,3 1 0 16,0-1-4-16,0 0 0 0,-3-2-1 0,-3-1 0 15,6-2 2-15,-3 0 1 0,-3-8 0 16,6 5 0-16,-6-5-12 0,0 0-2 0,0 0-8 0,6 3 12 16,3-3 17-16,-9 0 3 0,9-3 1 0,-3-2 0 15,-1-3 3-15,1 0 0 0,-3-2 0 0,-3-1 0 16,9 0 11-16,-3 1 2 0,0-3 1 0,-6-1 0 15,0 4-29-15,9-3-5 0,-6-3-2 0,3 3 0 16,-3-3-5-16,-3 2-1 0,9 1 0 0,-3 3 0 16,-3-4-8-16,3 4 0 0,-3-1 0 0,0 3 0 15,-3 0-19-15,9 0 1 0,-9 0 0 0,3 3 0 16,-3 5-141-16,6-5-28 0,-6 5-5 0,0 0-2 0</inkml:trace>
  <inkml:trace contextRef="#ctx0" brushRef="#br0" timeOffset="158969.8396">24294 9168 1818 0,'0'0'40'0,"0"0"8"0,0 0 1 0,3 8 3 0,-3 0-42 0,0 0-10 0,3 2 0 0,-3 1 0 16,0-1 105-16,-3 6 19 0,3-3 4 0,0 6 1 15,0 0-53-15,0 4-10 0,-3 4-2 0,3-1-1 16,-6 3-34-16,6 3-6 0,0 3-2 0,0-1 0 15,-3 0-7-15,-3 1-2 0,6-1 0 0,-3-2 0 16,3-3-12-16,-3 0 0 0,-3 0 8 0,6-5-8 16,0 0 0-16,0 0 0 0,0-6 0 0,-3 3 0 15,-3-7 0-15,6 1-13 0,0-1 2 0,0-1 1 16,0-5-110-16,0 0-23 16,0-3-4-16,0-5-860 0</inkml:trace>
  <inkml:trace contextRef="#ctx0" brushRef="#br0" timeOffset="159269.8269">24439 9118 1335 0,'0'0'29'0,"0"0"7"0,0 7 0 0,0 1 2 0,0 3-30 0,0 0-8 0,-3 4 0 0,3 1 0 16,-5 0 112-16,5 5 20 0,0 1 5 0,0-1 1 15,-3 3-48-15,3 5-10 0,3 0-1 0,-3 2-1 16,0 1-12-16,0 3-2 16,0-6-1-16,8 5 0 0,-8-2-25 0,0 0-5 15,0-1-1-15,0-2 0 0,6 3-21 0,-3-5-11 16,-6-1 10-16,3 1-10 0,3-1 0 0,-3-2 0 0,0 0-11 0,0-3-718 15,0 0-144-15</inkml:trace>
  <inkml:trace contextRef="#ctx0" brushRef="#br0" timeOffset="160049.1777">24764 9544 1036 0,'0'0'23'0,"0"0"5"0,0 0 0 0,0 0 1 0,0 0-29 0,0 0 0 16,0-6 0-16,0 1 0 0,-3 0 114 0,-3-1 17 15,6 1 3-15,0-3 1 0,-3 3-14 0,3 5-2 16,0 0-1-16,0 0 0 0,0 0-37 0,0-3-7 15,0-2-2-15,0 5 0 0,0 0-26 0,0 0-6 16,0 0 0-16,0 0-1 0,0 8-19 0,3 2-4 16,-3-2-1-16,6 0 0 0,-3 3 7 0,-3-1 2 15,9 6 0-15,0-2 0 0,-6 4-24 0,6-2-13 16,3 0 1-16,-4 0 1 0,1 0 11 0,3 2 9 0,-3 1-1 0,3-1-8 16,-3-2 16-16,0 0-3 0,3 2-1 15,-3-2 0-15,0 0-12 0,-6-3 8 0,6 1-8 16,-3-4 0-16,-3 1 0 0,3-3 8 0,0 0-8 0,-6 0 0 15,0-8 0-15,0 0 0 0,0 5 0 0,0-5 0 32,0 0-56-32,0 0-5 0,0 0-1 0,8-3-647 0,-8 1-130 0</inkml:trace>
  <inkml:trace contextRef="#ctx0" brushRef="#br0" timeOffset="160317.1763">25065 9557 1496 0,'0'0'42'0,"0"0"10"0,-6-3-41 0,6 3-11 15,0 0 0-15,0 0 0 0,0 0 79 0,0 0 13 16,0 0 4-16,0 0 0 0,0 0 16 0,-6 5 4 16,0 3 1-16,3 0 0 0,-3 3-65 0,6 2-12 15,-6 0-4-15,0 3 0 0,3 3-1 0,-3-1-1 16,-3 3 0-16,3-2 0 0,-3 2-18 0,0 3-4 15,0 0-1-15,0 0 0 0,-3-1 4 0,3-1 1 16,-2-1 0-16,2 0 0 0,0 0-5 0,0-2-1 16,-3-4 0-16,12-4 0 0,-9-3-10 0,9 0-16 15,0-8 4-15,0 0-1131 0</inkml:trace>
  <inkml:trace contextRef="#ctx0" brushRef="#br0" timeOffset="160924.6741">24704 9210 1602 0,'-3'16'35'0,"0"-8"7"0,-3-3 2 0,-2 6 1 0,2-1-36 0,0-2-9 16,-3 3 0-16,6-3 0 0,-3-3 99 0,6 0 17 15,0-5 4-15,-3 6 1 0,3-6-52 0,0 0-10 16,0 0-3-16,0 0 0 0,9 0-20 0,0-3-4 16,-6 3 0-16,9-5-1 0,2-3 4 0,-8 3 1 0,3-3 0 0,0-6 0 15,3 1-1-15,-3 3 0 0,3-6 0 0,-3 3 0 16,-3 2-12-16,3-2-3 0,-3 2 0 0,3 1 0 15,-3-1-7-15,0 0-1 0,2 3-1 0,-2 0 0 16,3 1-11-16,-3 1 0 0,3-2 0 0,0 6-11 16,-6-1 11-16,6 0 0 0,0 3 0 0,3 0 8 15,-3 0-8-15,3 3 0 0,-3 0 0 0,0-1 0 16,3 1-8-16,-4 2 8 0,4 1-8 0,-3 1 8 16,-3-1 0-16,3 2 0 0,3-3 0 0,-3 3 0 15,-3 0 0-15,3 2 0 0,0 4 0 0,3-1 0 16,-6 0 8-16,-3 0-8 0,9 1 10 0,-6-1-10 15,-4 0 14-15,7 0-3 0,-3 1-1 0,0-4 0 0,0 1-1 16,-3-1 0-16,6-2 0 0,-6 0 0 0,-3-8-9 0,9 5 0 16,0-2 0-16</inkml:trace>
  <inkml:trace contextRef="#ctx0" brushRef="#br0" timeOffset="165708.4713">18561 13981 1202 0,'0'0'26'0,"0"0"6"0,0 0 0 0,0 0 3 0,0-6-35 0,-3 1 0 0,3 0 0 0,0-3 0 16,0 2 20-16,0-1-2 0,3 1-1 0,-3-2 0 0,3 3 51 0,0 0 9 15,-3 5 3-15,0-6 0 0,0 6-4 0,0 0 0 16,0 0 0-16,0 0 0 0,9-2-41 0,-3 4-9 16,2 4-2-16,-2 2 0 15,3 2-6-15,-3-2-2 0,0 5 0 0,0-2 0 16,0 5-3-16,3 2-1 0,0 4 0 0,0-4 0 15,-3 3-4-15,0-2 0 0,3-1-8 0,-3 3 12 0,0-2-12 0,3 0 9 16,-3-6-9-16,3 3 8 0,-1-1-8 0,1-4 0 16,-3 2 0-16,3-2 0 0,-6-3 0 0,6 2-9 15,-3-2 9-15,-6-8-13 16,0 0-78-16,9 8-15 0,-9-8-3 0,0 0-682 0</inkml:trace>
  <inkml:trace contextRef="#ctx0" brushRef="#br0" timeOffset="165972.468">18945 13872 1148 0,'0'0'25'0,"0"0"6"0,0 0 1 0,0 0 0 0,0 0-32 0,0 8 0 0,0 0 0 0,-3 0 0 15,3 3 103-15,-3-1 14 0,0 3 3 0,-3 3 1 0,0 0-51 16,0 3-10-16,0-1-3 0,-3 1 0 0,0 2-39 0,0 0-8 16,-3 3-2-16,3-6 0 15,-6 3 4-15,4-2 0 0,-1 2 0 0,0 0 0 16,0-5-12-16,0 3 0 0,3-6 0 0,-3 3 8 16,3-6-122-16,0 4-25 0,3-6-5 0</inkml:trace>
  <inkml:trace contextRef="#ctx0" brushRef="#br0" timeOffset="166596.0209">18716 13478 1054 0,'0'0'23'0,"0"0"5"0,0 0 0 0,0 0 3 0,0 0-31 0,-3 3 0 0,-3-1 0 0,0 3 0 16,0 1 82-16,0-1 10 0,3 0 3 0,0 3 0 0,0 0-15 16,0 0-4-16,0-3 0 0,-3 1 0 0,3 2-20 0,0 0-4 15,0-3 0-15,3-5-1 0,-3 5-3 0,3-5 0 16,0 0 0-16,0 0 0 0,0 0-28 0,0 0-5 15,0 0-2-15,0 0 0 0,6-5 25 0,0-6 5 16,0 1 1-16,0-3 0 0,0-3-10 0,3 2-2 16,0-4 0-16,0-1 0 0,-4 3-9 0,4-5-3 15,0 3 0-15,0-1 0 0,0-2-20 0,0 3 9 16,0-1-9-16,0-2 0 0,-3 5 0 0,0-2 0 16,0 2 0-16,0 0 0 0,0 3 0 0,-3 2 0 15,0 0 0-15,0 3 0 0,0 0 0 0,0 3 0 16,0 3 0-16,-3 2 0 0,0 0 19 0,0 0-3 0,0 0-1 0,6 13 0 31,-3-3-38-31,0 1-7 0,2 2-2 0,-2-2 0 0,-3 2 32 0,6 0 13 0,-3 3-1 0,0-3 0 16,0-2-4-16,3 2-8 0,-3-5 11 0,3 3-11 15,0-1 0-15,0 1 0 0,0-3 0 0,3 2 0 16,-6-2 0-16,6 3 0 0,-9-11-8 0,9 8-710 16,3 0-142-16</inkml:trace>
  <inkml:trace contextRef="#ctx0" brushRef="#br0" timeOffset="167647.3848">20019 13840 1295 0,'0'0'36'0,"0"0"9"0,3-5-36 0,0 0-9 15,-3 5 0-15,3-6 0 0,0 1 73 0,-3 5 13 0,0-5 2 0,0 5 1 16,0 0-14-16,0 0-3 0,0 0-1 0,0 0 0 16,0 0-33-16,0 0-6 0,0 0-2 0,0 0 0 15,0 0-7-15,-3 5-2 0,0 3 0 0,3 3 0 16,-3-1-5-16,3 6-2 0,0 0 0 0,3 3 0 16,-3 2-14-16,3 0 0 0,0 3 8 0,-3 0-8 15,3-1 0-15,0 1 0 0,0-3 0 0,0 0 0 16,0-2 0-16,3 0 0 0,0-4 0 0,0-1 0 15,3-1 0-15,-3 0 0 0,0-5 0 0,3 0 0 16,-6-3 0-16,6 1 0 0,-3-4 0 0,-1-2 0 16,-5 0 0-16,9-2 8 0,0-4-8 0,0 1 0 15,0 0 8-15,0-6-8 0,0 1 0 0,0-1 0 16,0 0 0-16,0-2 0 0,0-3 0 0,-3 0 0 16,3-2 0-16,-3-1 0 0,3 1 0 0,-4-1 0 0,1-2 0 15,-3 3 0-15,0-1 0 0,0 3 0 0,-3-2 0 0,0 2 0 16,0 3 0-16,3-1 0 0,-3 4 8 0,-3-1-8 15,3 1 0-15,-3 4 0 0,3-2 9 0,0 8-9 16,0 0 8-16,0 0-8 0,0 0 8 0,0 0-8 16,0 0 8-16,0 0-8 0,-3 8 0 0,0-2 0 15,0 4 0-15,3 1 0 0,0 5 0 0,0 0 0 0,0-1 0 16,0 4 0-16,0 2 0 0,0 0 8 16,3 0-8-16,0-2 0 0,0 2 0 0,0-2 0 15,0-1 0-15,0-2 0 16,0 0-30-16,0-3-5 0,3 0-1 0,-3 1 0 15,3-4-63-15,-3 1-13 0,0-3-2 0,3-3-406 16,-3-2-82-16</inkml:trace>
  <inkml:trace contextRef="#ctx0" brushRef="#br0" timeOffset="168095.4563">20424 13880 1284 0,'0'0'36'0,"0"0"8"0,0 0-35 0,0 0-9 0,0 0 0 0,0 0 0 15,0 8 26-15,0 0 3 0,3 3 1 0,-3 2 0 16,0 0 1-16,3 3 0 0,-3 0 0 0,0 5 0 16,3-3-31-16,0 4 0 0,0-4 0 0,0 3 0 0,0-2 0 0,0-1 9 15,0-4-1-15,0 1 0 16,3-1-8-16,0-1 8 0,-3-3-8 0,0-2 8 16,0-2-8-16,-3-6 0 0,6 5 0 0,-6-5 0 15,6 3 16-15,-6-3 2 0,0 0 0 0,6-6 0 0,-1 1-32 16,1-3-6-16,-3 0-2 0,0-2 0 0,3-1 7 15,0 0 2-15,-3-2 0 0,3 0 0 16,-3-3 5-16,0-2 8 0,0-1-13 0,0 1 5 0,0-1 8 0,0 0-13 16,0 1 5-16,3-1 8 0,-3 4 0 0,0-1 0 15,3 2 0-15,0 7 0 0,-3-4 0 0,3 6 0 16,-3-1 0-16,3 1 8 0,-6 5 8 0,6-3 0 0,-6 3 1 0,0 0 0 16,9 0 11-16,-3 3 3 15,0 0 0-15,2 2 0 0,-2 0 4 0,0 3 1 16,0 3 0-16,-3 2 0 0,0 0-9 0,0 3-2 15,0 0 0-15,3 3 0 0,-3-1-25 0,0 1 8 0,-3-1-8 0,0-2 0 16,3 0 10-16,0-3-10 0,0 0 12 0,0 1-12 16,0-7 0-16,0 1 0 0,-3-2-12 0,3 2 3 15,-3-8-8-15,0 0-2 0,0 0 0 0,0 0 0 32,0 0-21-32,0 0-4 0,6-3 0 0,0-2-439 0,0-3-87 0</inkml:trace>
  <inkml:trace contextRef="#ctx0" brushRef="#br0" timeOffset="168237.8722">20835 13885 1058 0,'0'0'23'0,"0"0"5"0,0 0 0 0,0 8 3 16,0 0-31-16,0 0 0 0,0 5 0 0,0 1 0 15,-3 1 32-15,0 4 1 0,0 0 0 0,0 2 0 16,3-3-21-16,-6 1-12 0,3-3 12 0,0 2-12 16,-3-5 16-16,3 3-4 0,0-3-1 0,0-2 0 15,3 2-11-15,-3-5 0 0,3 0 0 0</inkml:trace>
  <inkml:trace contextRef="#ctx0" brushRef="#br0" timeOffset="168575.0406">21025 13533 1216 0,'0'0'27'0,"0"-5"5"0,-3-3 2 0,6 3 0 0,0-3-34 15,0 3 0-15,0-1 0 0,-3 6 0 0,0 0 33 0,0 0 0 16,0 0 0-16,3-5 0 0,-3 5-9 0,0 0-3 0,0 0 0 0,0 0 0 16,0 0 22-16,0 0 4 0,6 5 1 0,-3 3 0 15,0 0 6-15,-3 0 2 0,3 0 0 0,-3 3 0 16,0-1-41-16,0 4-15 0,0 1 11 0,-3 1-11 16,3 0 24-16,-3 3-2 0,3 2 0 0,-3 0 0 15,0 0 10-15,0 3 3 0,-3 0 0 0,0 0 0 16,0 5-14-16,3-5-2 0,-3 2-1 0,0 0 0 15,-2 1-4-15,2-9-1 16,3 4 0-16,-3-4 0 0,3 3-13 0,0 0 0 0,0 1 8 0,3-4-8 16,0 1 0-16,-3 2-16 0,3-3 3 0,0-2 1 15,0 0-44-15,3-3-8 0,0-5-1 0,0 3-513 16,0-6-102-16</inkml:trace>
  <inkml:trace contextRef="#ctx0" brushRef="#br0" timeOffset="168799.0405">20951 13827 1789 0,'0'0'39'0,"0"0"8"0,6 0 1 0,3-3 4 0,0 3-42 0,3-2-10 15,0 2 0-15,-1 0 0 0,1 0 60 0,0 0 11 16,0 0 1-16,3 0 1 0,-3 2-45 0,0-2-8 0,0 3-3 15,0-3 0-15,3 0-17 0,-4 0 0 0,-2 0 8 0,-3 0-8 32,3 0-117-32,0 0-27 0,0 0-6 0</inkml:trace>
  <inkml:trace contextRef="#ctx0" brushRef="#br0" timeOffset="168963.2233">20826 13478 2487 0,'0'0'55'0,"0"0"11"0,3-3 2 0,-3 3 2 0,0 0-56 0,0 0-14 0,0 0 0 0,9 0 0 16,0 0-90-16,-9 0-21 0,0 0-4 0</inkml:trace>
  <inkml:trace contextRef="#ctx0" brushRef="#br0" timeOffset="169949.6594">21636 13764 1922 0,'0'0'54'0,"0"0"13"0,0 0-54 0,-3 0-13 16,-3 0 0-16,6 0 0 0,0 0 24 0,0 0 1 16,-3 5 1-16,0 6 0 0,3-1-13 0,0 3-2 15,3 1-1-15,0 4 0 0,-3 1 0 0,6 4 0 16,-3 1 0-16,2 0 0 0,-2 0-10 0,3 0 0 0,0-3 0 15,0 0 0-15,-3 0 0 0,6 0-11 0,-3-5 3 0,0 0 0 16,-3-3 8-16,3-2 0 0,3-1 10 0,0-2-10 16,-9-8 19-16,3 6-3 15,6-4 0-15,0 1 0 0,0-3 16 0,-3 0 2 16,3-3 1-16,-3-2 0 0,-6 0 3 0,5-3 1 0,1-3 0 0,0 1 0 16,-3-4-14-16,3-1-2 15,0-7-1-15,-6 4 0 0,9-3-2 0,-9 0-1 0,0-3 0 0,6-3 0 16,0 1-7-16,-6-1 0 0,0 4-1 0,3 1 0 15,3 1-3-15,-6 3-8 0,3 4 12 0,-3 1-4 16,6 3-8-16,-3-1 0 0,-3 3 0 0,3 3 0 16,0 2 0-16,0 1 0 0,-3 2 0 0,0 0 0 15,0 0-11-15,9 2 3 0,0 3 0 0,3 3 0 16,-3-2-8-16,-1 2 0 0,1 0-1 0,3 0 0 16,-3-1-3-16,3-1 0 0,0 2 0 0,-3-3 0 15,3 0 7-15,0 1 1 0,3-1 0 0,-3-3 0 16,-3 1 12-16,2-3 0 0,1 0 0 0,0 0 10 15,0-5-10-15,3 2 0 0,-3-5 0 0,0 3 0 0,0-3 0 16,-3 0 0-16,3 0 0 0,-3-2 0 0,-4 2 0 0,1-3 0 16,0 0 0-16,0 1 0 0,-6 2 9 0,0-3-9 15,-3 3 10-15,-3 0-10 0,0 3 8 0,0-3-8 16,-2 6 0-16,-4-1 0 0,0 3 0 0,0 3 0 16,3-1-11-16,-3 6 11 0,0-3-12 0,0 6 12 15,3 2-10-15,0 1 10 0,0 4-8 0,0 1 8 0,4 2 0 16,-1 0-9-16,3 0 9 0,-3 6 0 15,3-1 0-15,3-2 0 0,0-3 0 0,3-3 0 16,3 4 0-16,0-4 0 0,-1-2 0 0,1 0 0 16,3-3 0-16,0 0 0 0,0-5 0 0,3 0-12 0,0-2 12 15,3-1-12 1,-3-3-35-16,6 1-7 0,0-3-2 0</inkml:trace>
  <inkml:trace contextRef="#ctx0" brushRef="#br0" timeOffset="170255.5079">22537 13824 1692 0,'0'0'37'0,"0"0"8"0,0 0 2 0,0-5 0 0,-3-3-38 0,3 0-9 0,0 3 0 0,0 0 0 16,-3-1 8-16,-2-1 0 0,5 1 0 0,0 1 0 16,-6 0 20-16,3-3 4 0,0 2 1 0,-3 4 0 0,3-4 1 0,-3 6 0 15,0 0 0-15,-3 0 0 0,0 6-12 0,0 2-2 16,-3 0-1-16,3 5 0 0,0 0-19 0,-3 0 10 15,0 6-10-15,3 2 8 16,-2 0-8-16,2 0 0 0,0 3 0 0,6 0 8 0,-3-3-8 16,3 0 8-16,3 0-8 0,0 1 8 0,0-6-8 15,3-1 0-15,3-1 0 0,3-1 0 0,0-3 0 0,0-2 0 16,2 0 0-16,1-2-11 0,3-6 11 0,-3 0 0 16,3 0 0-16,-3-3 0 0,6-2 0 0,-3-3-13 15,3 0 5-15,-1 0 8 16,-2-3-77-16,3-2-8 0,-3 0-2 0,0 2-461 15,-3-2-93-15</inkml:trace>
  <inkml:trace contextRef="#ctx0" brushRef="#br0" timeOffset="170467.515">22793 13383 1105 0,'0'0'24'0,"0"8"4"0,-6 5 2 0,6 0 2 0,0 6-32 0,-3-1 0 0,-2 6 0 0,5 0 0 15,0 2 72-15,0 3 7 0,-3 0 1 0,3 3 1 16,0 0-29-16,-3 2-7 0,3-2-1 0,-3 0 0 16,-3 2-21-16,3 1-5 0,0-1-1 0,0-2 0 15,-3 2-17-15,6-2 10 0,-3-3-10 0,3 0 8 16,3-2-21-16,-3-1-5 0,-3-2-1 0,3-3-453 16,3-3-90-16</inkml:trace>
  <inkml:trace contextRef="#ctx0" brushRef="#br0" timeOffset="170963.5133">22567 13856 1105 0,'0'0'24'0,"0"0"4"0,0 0 2 0,-3 6 2 0,3-6-32 0,0 0 0 16,0 0 0-16,3 5 0 0,-3-5 50 0,0 0 3 15,9 2 1-15,0 1 0 0,3 0-3 0,-3-1-1 16,6-2 0-16,0 0 0 0,0 0-5 0,2 0-1 16,4-2 0-16,-3 2 0 0,-3-3-1 0,6 0-1 15,-3 1 0-15,-3-1 0 0,-1 1-13 0,1-1-2 0,-3 3-1 16,0-3 0-16,0 1 10 0,-3 2 3 0,-9 0 0 0,6 2 0 16,-6-2-8-16,0 0-2 0,0 0 0 0,6 6 0 15,3-1-9-15,-6 3-1 0,-3 2-1 0,-3 1 0 16,0 0-1-16,0 2 0 0,0 3 0 0,-3 2 0 15,0 1-17-15,0 2 0 0,3 0 0 0,0-2-9 16,0 2 9-16,3-3-8 0,0-2 8 0,3 0-8 16,6 0 8-16,-6-3-8 0,6-2 8 0,0-1-8 15,0 1 8-15,3-3-10 0,0-3 10 0,-1 0-10 16,4-2 10-16,0-3 0 0,0 0 0 0,0 0-8 16,3-5 22-16,-6-1 5 0,6-2 1 0,-6 1 0 15,5-1-20-15,-5-3 0 0,0-2-8 0,-3 0 8 16,-3 2 0-16,0-2 20 0,3-1-4 0,-3 1 0 15,-12-3 8-15,6 6 0 0,0-3 1 0,0-1 0 16,-9-2-14-16,-3 3-3 0,9-3-8 0,-6 0 12 0,0 1-12 0,0-1 0 16,0 3 0-16,-2-3 0 15,5 2-36-15,3 4-6 0,-3-1-2 0,3 1 0 16,3 2-111-16,0 2-22 0,0 6-5 0,0 0-374 16,0 0-76-16</inkml:trace>
  <inkml:trace contextRef="#ctx0" brushRef="#br0" timeOffset="171233.4285">23249 14166 1371 0,'0'0'30'0,"0"0"6"0,0 0 2 0,0 0 1 0,0 0-31 0,3 8-8 0,-3-8 0 0,0 0 0 16,0 0 86-16,0 0 16 16,0 0 3-16,-3-3 1 0,0 0-22 0,3-2-4 15,0-3 0-15,0 0-1 0,0-2-3 0,0-4-1 0,3 1 0 0,0-3 0 16,0 0-21-16,3-2-4 0,-3-1-1 0,3 1 0 15,0-1-3-15,3 1-1 0,-9-1 0 0,8 1 0 16,-2-3-6-16,0 2-2 0,6 3 0 0,-6-2 0 16,-3 2-5-16,6 3 0 0,3-1-1 0,-3 1 0 15,0 3-11-15,0-1-3 0,0 0 0 0,0 4 0 16,0-4-17-16,3 6 0 0,-4-3 0 0,-2 5 0 16,9-2-12-16,-6 2-5 0,3 3-2 0,0 0-1274 15</inkml:trace>
  <inkml:trace contextRef="#ctx0" brushRef="#br0" timeOffset="172869.4152">19728 14989 1069 0,'0'0'23'0,"0"0"5"0,0 0 0 0,0 0 4 16,0-6-32-16,3 1 0 0,-3 5 0 0,0-5 0 0,0 5 80 16,2-6 11-16,-2 6 1 0,0 0 1 0,0 0-7 0,0 0-2 15,0 0 0-15,0 0 0 0,0 0-32 0,0 0-8 16,3 8 0-16,-3 3-1 0,0 5-25 0,0 2-5 15,0 4-1-15,0 1 0 0,3 1-12 0,-3 3 0 16,3-1 0-16,0-2 0 0,0 2 0 0,0 1 0 16,3-3 0-16,0 2 0 0,0-5 0 15,0 0 0-15,0-2 0 0,0-3 0 0,0-3 0 0,3-2 0 16,-3-3 0-16,0 0 0 0,0-6 11 0,3 1-1 16,-3-3 0-16,0-3 0 0,3 1 7 0,0-6 2 15,-4 0 0-15,1-3 0 0,3 0 0 0,0-4 0 16,0-1 0-16,-3 0 0 0,3-3-4 0,0 1-1 0,-3 2 0 0,0 0 0 15,0 0-14-15,0 0 9 0,-3 3-9 0,0 3 8 16,0 2-8-16,-3 0 0 0,0 2 0 0,0 6 8 16,0 0-8-16,0 0 0 0,0 0 0 0,0 0 8 15,-3 8-22-15,3 0-5 0,-3 3-1 0,3-1 0 16,-3 4 9-16,6 1 2 0,0 1 0 0,0-2 0 16,0 1 1-16,3-1 0 0,3-4 0 15,0 4 0-15,-1-7-1 0,1 1 0 0,3-2 0 0,0-1 0 16,0-5 9-16,3 0 0 0,-3 0 0 0,0-5 0 15,0-1 24-15,0-2 0 0,0 1 0 0,-4-4 0 16,4 0 17-16,-3-2 4 0,-3 0 1 0,3 2 0 16,-6-2-19-16,3 2-4 0,-6 1-1 0,3-1 0 15,-3 1-11-15,-3-1-3 0,0 3 0 0,-3 0 0 0,3 0-8 16,-3 3 0-16,3-3 0 0,-3 3 0 0,3 2 10 16,0-2-10-16,0 2 12 0,3 3-12 15,-6-5-39-15,6 5-14 0,0 0-3 0,0 0-616 16,-3-3-124-16</inkml:trace>
  <inkml:trace contextRef="#ctx0" brushRef="#br0" timeOffset="173049.4133">20338 14978 1429 0,'0'0'40'0,"0"0"10"0,3 8-40 0,-3 0-10 15,3 3 0-15,0-1 0 0,-3 6 18 0,3 0 2 0,0 0 0 0,-3 2 0 16,3 1 8-16,-3-3 1 0,0 2 1 0,3-2 0 15,0 3-22-15,-3-4-8 0,3 7 0 0,-3-7 9 16,2 4-9-16,1-3 12 0,-3 0-12 0,3-3-463 16,0 0-99-16</inkml:trace>
  <inkml:trace contextRef="#ctx0" brushRef="#br0" timeOffset="173305.4143">20597 14589 1692 0,'0'0'37'0,"3"11"8"0,0 2 2 0,0 3 0 15,0 2-38-15,0 1-9 0,-6-1 0 0,3 6 0 16,0 3 43-16,-3 2 6 0,0 5 2 0,-3 1 0 0,0 2-30 0,0-3-5 15,0 0-2-15,0 1 0 0,0-1-14 0,0-2 0 16,0-3 0-16,0 0 0 0,0-5 0 0,3 0-10 16,-3-3 2-16,3 3-558 15,0-6-111-15</inkml:trace>
  <inkml:trace contextRef="#ctx0" brushRef="#br0" timeOffset="173829.4127">20519 14957 1357 0,'0'0'29'0,"9"8"7"0,0 2 0 0,0-2 4 0,3 6-32 0,0-6-8 0,0-1 0 0,6 1 0 16,-3-2 22-16,2-4 3 0,1-2 1 0,0 0 0 15,0-2 13-15,0-4 2 0,-3-2 1 0,0 1 0 16,-1-4 37-16,-2-2 7 0,3-3 2 0,-3 0 0 15,-3-3-12-15,3 1-1 0,-3-3-1 0,0 0 0 16,0-1-22-16,0 1-4 0,-6 0 0 0,3 3-1 16,-3-1-8-16,0 3-2 0,-3 3 0 0,-3 0 0 15,3 2-37-15,-3 3 0 0,0 0 0 0,0 3 0 16,3 5-18-16,0 0 2 0,-6 5 0 0,0 3 0 16,3 3-8-16,-3 5-2 0,3 5 0 0,0 3 0 15,0 5 15-15,0 5 11 0,0 1-13 0,3 2 5 0,-3 0 8 0,0-3 0 16,0 3 0-16,3-5 0 0,-3 0 0 0,0-1 0 15,3-2 0-15,-3-2 0 0,3-1 8 0,0-2 0 16,0-5 0-16,0-1 0 0,0-2-8 0,0-3 0 16,0-2 0-16,3-3 0 0,-3-8 0 0,0 0 8 15,0 0-8-15,6-3 11 0,0 1 1 0,0-6 0 16,3-6 0-16,-3 1 0 0,3 0-12 0,0-6 0 0,3 3-10 16,-3 1 10-16,-1 1 0 0,1 1 13 15,-3 3-1-15,0-1 0 0,3 6-20 0,-3-1-5 16,-6 6-1-16,3-2 0 0,-3 2 14 0,9 2 0 15,-6 4 9-15,3-1-9 0,-3 3 0 0,3-3 0 0,0 6 0 16,-3-1-10-16,3 4 10 0,-3-4 0 0,3 1 0 16,-3-1 0-16,3 1 0 0,0 0 0 0,0-4 0 15,0 1 0 1,0 0-39-16,-3-2-12 0,-3-6-2 0,0 0-947 0</inkml:trace>
  <inkml:trace contextRef="#ctx0" brushRef="#br0" timeOffset="174725.416">20242 14645 2090 0,'0'0'59'0,"0"0"13"0,0-6-57 0,0-2-15 0,0 3 0 0,0 5 0 16,0-8 103-16,0 3 17 0,0-3 4 0,0 8 1 16,0 0-16-16,0-8-3 0,3 3-1 0,-3 5 0 15,0 0-61-15,0 0-13 0,0 0-3 0,0 0 0 16,0 0-95-16,0 0-19 16,6 0-4-16,0 0-1128 0</inkml:trace>
  <inkml:trace contextRef="#ctx0" brushRef="#br0" timeOffset="175949.4204">21677 14965 1940 0,'0'0'43'0,"0"-5"9"0,0-1 1 0,0 1 1 0,-3 0-43 0,3-1-11 0,-3-2 0 0,3 8 0 16,-6-7 70-16,3-1 12 0,0 2 2 0,3 6 1 16,-6-5-53-16,-3 0-10 15,3 5-2-15,-2-3-1 0,-1 3-10 0,0 0-1 0,-3 3-8 0,3-3 12 16,-3 5-12-16,3 0 0 15,0 3 0-15,0 0-10 0,0 0 10 0,3 3-13 0,0-1 5 0,0 1 8 16,0 2-11-16,0-2 11 0,6 2-8 0,-3-3 8 31,6 1-26-31,0 2 0 0,6-2 0 0,-3-1 0 16,6 4-2-16,0-4 0 0,0 1 0 0,0-3 0 0,0 2 14 0,3-2 2 0,-3 0 1 0,0 0 0 16,-1 3 11-16,-2-1 0 0,3 1 0 0,-6-3 0 15,0 0 0-15,-3 2 0 0,3-2 0 0,-3 0-8 0,0 3 8 16,-3-3 8-16,-3 2-8 0,3 1 11 15,-3 0 17-15,-3-4 4 0,0 4 1 0,0-6 0 16,0 3 4-16,0-2 1 0,-3 2 0 0,1-3 0 16,2-3-9-16,-3 4-1 0,0-4-1 0,0-2 0 0,3 3-27 0,-3-3 0 15,3-3-12-15,6 3-701 16,-6 0-141-16</inkml:trace>
  <inkml:trace contextRef="#ctx0" brushRef="#br0" timeOffset="176369.4131">21960 15063 1782 0,'0'-3'39'0,"0"3"8"0,0 0 1 0,3-5 3 0,-3 0-41 0,3-1-10 16,-3 1 0-16,0-3 0 0,0 5 36 0,-6-2 4 0,3 0 2 0,0-1 0 16,0 4-2-16,0-6-1 0,-3 5 0 0,0 1 0 15,0-4-8-15,0 4-2 0,0 2 0 0,-6 0 0 16,3 0-5-16,3 5-2 0,-2-2 0 0,-4 5 0 15,3-1-22-15,0 4 0 0,0 2 0 0,-3 1 0 16,3 1 0-16,0 4 0 0,-3 2 0 0,6 0-12 16,3 0 12-16,-3 1 0 0,3-1 0 0,0-3-8 15,3-2 8-15,-3 0 0 0,3 0 0 0,0-3 0 16,0-5 0-16,3 0 0 0,0 0 0 0,0-3 0 16,0 1 0-16,3-4-13 0,0-2 1 0,-6 0 1 15,0 0 11-15,12-5-13 0,-6-3 5 0,3 0 8 16,0-3-9-16,0-2 9 0,3 0 0 0,-3 0 0 15,3-3 0-15,-3 0 0 0,-4 0 0 0,4 3 0 16,-3 0 0-16,3-1 0 0,-6 4 0 0,3 2 0 0,-3 0 0 16,3 5 0-16,-6-2 0 0,0 2 0 15,3 3 0-15,-3 0 0 0,0 0 0 0,3 6 0 0,0 4-12 0,-3 1 12 16,3-1-12-16,0 4 12 16,3-1-31-16,-6 3 1 0,0 0 0 0,3-1 0 15,0 1-15-15,0 0-3 0,0-3-1 0,0 1-526 16,0-4-105-16</inkml:trace>
  <inkml:trace contextRef="#ctx0" brushRef="#br0" timeOffset="177117.5999">22255 14930 1195 0,'-21'8'26'0,"21"-8"6"0,3 6 0 0,-6 2 2 0,3 2-34 0,0 3 0 0,-3 3 0 0,0 3 0 16,-3-1 0-16,0 1 0 0,3 2 0 0,0 0-12 15,-3 3 12-15,3-3 8 0,0 0 0 0,3 1-8 16,-6-1 44-16,6-3 1 0,-3-2 1 0,3 0 0 16,3-3 12-16,-3-2 2 0,-3-1 1 0,6-2 0 15,-3 0-18-15,0-8-4 0,0 0-1 0,0 0 0 16,0 0 38-16,0 0 7 0,6-2 1 0,-6-6 1 16,0-3-55-16,0-2-11 0,3 0-3 0,6-3 0 15,0-5-16-15,-3 2 10 0,0-2-10 0,0 0 8 16,3-3-8-16,0 3 0 0,0 0 0 0,-3 2 8 15,-4 3 0-15,7 0-8 0,0 3 12 0,-3 2-4 0,-3 4-8 16,0 1 12-16,-3 6-12 0,6 0 12 0,0 3-12 0,-6-3 0 16,3 8 0-16,0 5 0 0,0 0-16 0,-3 1 0 15,0 1 1-15,0 1 0 0,0-3 15 0,6 1-12 16,-12 2 12-16,6-3-12 0,0 3 12 0,6-3 0 16,-3 0 0-16,-6 0 0 0,-3 1 0 15,12-4 0-15,-3-2 11 0,-3 0-3 0,0 0 4 0,0-8 0 16,0 0 1-16,9 5 0 0,-3-2-5 0,-6-3-8 15,0 0 11-15,6 0-11 0,3-3 16 0,-9 3-4 16,6-8-1-16,0 3 0 0,3-6 5 0,0 1 2 16,-3-3 0-16,-1-1 0 0,-2 1-9 0,6 0-1 15,-3 0-8-15,-3-3 12 0,3 3-12 0,0-3 8 16,0 3-8-16,0-1 0 0,-3 4 0 0,0-1 0 0,0 3 0 0,0 0 0 16,0 6 0-16,-3 2 0 0,0 0 0 0,0 0 0 15,0 0-10-15,0 0-5 0,3 8-1 0,-3 0 0 16,0 2-1-16,3 3-1 0,0 1 0 0,0-4 0 15,-3 3 8-15,0 1 2 0,9-4 0 0,0 3 0 16,-3-2-4-16,3 2-1 0,0-5 0 0,0 0 0 16,8-3 2-16,-5 1 1 0,3-1 0 0,0-2 0 15,-3-6 10-15,0 0 0 0,6 1-9 0,3-4 9 16,-4-2-8-16,1-2 8 0,-3-3-10 0,0 2 10 16,-3-2 0-16,3-3 0 0,0 0 0 0,-3 0 0 15,-6-2 10-15,5 2-2 0,-2 0 0 0,-3 0 0 16,-6 0-8-16,0 3 0 0,0-3 0 0,-3 3 0 15,0 2 0-15,-6 3 0 0,1 0-12 0,-1 3 12 0,0 2 0 16,-3 3 0-16,0 6 14 0,-3 2-4 0,-3 2 6 0,0 3 2 16,3 3 0-16,0 3 0 15,7 2 10-15,-4 3 1 0,0-3 1 0,3 5 0 16,3-2-9-16,0 0-1 0,3 0-1 0,0 0 0 0,3-6-8 16,3 3-2-16,0-5 0 0,3 0 0 0,0-3-22 0,6-5-5 15,3 0-1-15,2-5-1010 16</inkml:trace>
  <inkml:trace contextRef="#ctx0" brushRef="#br0" timeOffset="178057.4108">19662 16484 1769 0,'0'0'50'0,"0"0"11"0,0 0-49 0,0 0-12 15,6 0 0-15,-3-6 0 0,3 1 23 0,-3-3 1 0,0 0 1 0,3 0 0 16,-3-5 17-16,3 0 3 0,-3-1 1 0,0-1 0 15,0 1-20-15,0-2-4 0,-3-2-1 0,0 5 0 16,-3-6 9-16,-3 6 2 0,3-3 0 0,-6 0 0 16,0 0-14-16,0 3-2 0,-3 0-1 0,0 2 0 15,0-2-7-15,-3 8 0 0,-2 2-8 0,2 3 12 16,0 0-12-16,0 8-12 0,3 3 3 0,0 2 0 16,-3 3-4-16,3 2-1 0,6 1 0 0,-3 2 0 15,3 3 14-15,0 0-12 0,6-1 12 0,3 4-12 16,-3-3 12-16,6-3-9 0,0 0 9 0,3-2-8 15,3-6 8-15,0 5 0 0,-3-10 0 0,6 5 0 16,0-5 0-16,-3-2 12 0,3-6-2 0,-1 0-1 16,1-3 3-16,0-2 1 0,-3-3 0 0,3-3 0 15,0-2 4-15,-3-6 1 0,0 1 0 0,0-3 0 16,-3-6 6-16,2 1 2 0,-5-1 0 0,3-4 0 0,-3 4-10 0,0-5-1 16,0-2-1-16,0 2 0 0,0-2-14 0,-3 2 0 15,0 0 8-15,0 3-8 0,-3-2 0 0,3 1 0 16,-3-1 0-16,0 4-10 0,0 1 2 0,-3 2 0 15,3 0 0-15,-3 6 0 0,3-4 8 0,-3 9 0 16,3-5 0-16,-3 10-8 0,3 0 8 0,-3 3 0 16,3 5 0-16,0 0-8 0,0 0-2 0,0 0 0 15,-3 8 0-15,3-1 0 0,-3 7-3 0,0 2-1 16,3 2 0-16,-3 6 0 0,3 5 4 0,0 0 1 16,0 3 0-16,3 0 0 0,0 2 9 0,0 6-8 0,0-3 8 15,0-3-8-15,3 6 8 0,0-8 0 0,0 2 0 0,0-5-8 16,0 0 8-16,0-2 0 0,3-4 0 0,-3-1 0 15,0-4-18-15,0-5-2 0,0-2 0 0,0-3 0 32,-1 0-32-32,1-8-8 0,-6 0 0 0,9-3-1 0,0-7-34 15,0 2-6-15,0-11-2 0</inkml:trace>
  <inkml:trace contextRef="#ctx0" brushRef="#br0" timeOffset="178188.4529">20037 16163 1216 0,'0'0'34'0,"0"8"9"0,3-2-35 0,-3 4-8 0,-6 1 0 0,6 2 0 15,0 3 59-15,-3 0 9 0,0 5 3 0,-3 0 0 16,3-5-47-16,-3 8-8 0,3-3-3 0,-3 3 0 16,0-3-13-16,0 0-18 0,6-2 4 0,-3-3-630 15</inkml:trace>
  <inkml:trace contextRef="#ctx0" brushRef="#br0" timeOffset="178344.4524">20117 16047 2127 0,'0'0'47'0,"0"0"9"0,0 0 3 0,0 0 1 0,0 0-48 0,0 0-12 15,0 0 0-15,0 0 0 0,0 0-16 0,6 8-6 16,-3 0-1-16,0-3 0 16,3 3-117-16,-3 3-23 0,3-1-5 0</inkml:trace>
  <inkml:trace contextRef="#ctx0" brushRef="#br0" timeOffset="178772.4618">20195 16531 1926 0,'0'0'42'0,"0"0"9"0,0 0 1 0,0 0 3 0,-3-8-44 0,0 6-11 0,0-9 0 0,0 3 0 16,3-5 39-16,0 0 5 0,-3-3 2 0,3-5 0 16,3 2-18-16,0-2-3 0,-3 5-1 0,3-3 0 15,0-4-24-15,0 7 0 0,0-3 0 0,-3 1 0 16,3 2 0-16,0 0 0 0,3 3 0 0,-3 0 0 15,0 7 0-15,0-2-14 0,3 6 3 0,-6 2 1 16,0 0-6-16,0 0 0 0,3 2-1 0,6 9 0 16,-4 2 0-16,1 0 0 0,3 1 0 0,-3 1 0 15,3 1-2-15,0 0 0 0,0-3 0 0,0 6 0 16,0-6-1-16,3 0 0 0,3 1 0 0,0-4 0 0,0-2-1 0,-1-3-1 16,4-2 0-16,0-3 0 15,0 0 13-15,-3-5 9 0,0-3-12 0,0 3 12 0,0-6 0 16,-4 0 19-16,1-2-3 0,-3 0 0 0,3 0-1 0,-3 0-1 15,-3-1 0-15,0 1 0 0,0 0-14 0,-3 2 9 16,-3-2-9-16,-6 0 8 0,3 5-8 0,-3 0 0 16,0-3 0-16,0 6 8 0,0-3 2 0,-3 8 0 15,0-3 0-15,0 6 0 0,-5 2 11 0,2 1 3 16,3 4 0-16,-3 1 0 0,3 2-9 0,-3 3-2 16,6 0 0-16,-3 0 0 0,3 2 3 0,0 1 0 0,3 2 0 15,0-3 0-15,0 4-16 0,3-4 0 0,3 1 8 0,0-1-8 31,0-2-20-31,3-3-6 0,3 0-2 0,3-2-894 16</inkml:trace>
  <inkml:trace contextRef="#ctx0" brushRef="#br0" timeOffset="179048.031">20856 16288 1818 0,'0'0'40'0,"0"-8"8"0,3 0 1 0,-3-3 3 0,-3 1-42 0,3-1-10 0,-3-2 0 0,3 2 0 16,-6-2 20-16,0 0 1 0,0 2 1 0,0 1 0 16,0-1-22-16,0 6 8 0,0-3-8 0,0 8 0 0,0 0 12 15,-3 0-1-15,3 8-1 0,-3-3 0 0,3 8-10 0,-3 3 0 16,-3 0 0-16,4 5 8 16,-1-2-8-16,0 5 0 0,0-3 0 0,0 5 0 15,6-2 0-15,-3 0 0 0,3 0 0 0,0-1 8 16,3-1-8-16,0-1 0 0,3-3 0 0,0-4 8 15,3-1-8-15,0 0 0 0,6-5 0 0,0-3 0 16,0-5-19-16,5 0 1 0,-2 0 0 0,0-5 0 16,6-3-28-16,-3 0-6 0,3-3 0 0</inkml:trace>
  <inkml:trace contextRef="#ctx0" brushRef="#br0" timeOffset="179272.0323">21109 15793 1429 0,'0'0'31'0,"0"5"6"0,0 6 2 0,3 2 2 0,-3 0-33 0,3 3-8 0,-6 5 0 0,3 3 0 15,0 3 98-15,0-1 18 0,-3 6 3 0,0 0 1 16,3 2-47-16,-3 0-9 0,0 3-1 0,0 3-1 16,3-3-34-16,-3-2-8 0,0-4 0 0,3 1-1 15,-3-3-35-15,3 0-6 0,0-2-2 0,0-6 0 31,-3 3-62-31,3-8-13 0,-3 2-2 0,3-2-450 0,-3-5-89 0</inkml:trace>
  <inkml:trace contextRef="#ctx0" brushRef="#br0" timeOffset="179669.3324">20876 16216 1620 0,'0'0'46'0,"0"0"10"0,0 0-45 0,9 0-11 16,3 0 0-16,0 6 0 0,0-4 0 0,0 1-16 15,-3-3 4-15,6 3 1 0,0-3 11 16,0 0 0-16,2 0 0 0,1 0 0 0,0 0 0 0,0 0 0 16,0 0 0-16,0 0 0 0,-3-3 0 0,3 0 9 15,-4 1-1-15,1-4-8 0,0 4 32 0,0-1 0 16,-3 0 0-16,0 3 0 0,-3 0-7 0,3 0-1 16,-3 0-1-16,0 0 0 0,-1 3-15 0,4 0-8 15,-3-3 8-15,0 2-8 0,-3-2 0 0,3 0 0 16,0-2 0-16,0 2 0 0,3-3 0 0,-3 0 0 15,-3-2 0-15,0 0 0 0,0 2 11 0,-3-2-3 16,3 0 0-16,-3-1 0 0,0 4 24 0,-3 2 5 0,0 0 1 0,0-6 0 16,0 6-12-16,0 0-2 0,0 0-1 0,0 0 0 15,-6-2-12-15,6 2-3 0,0 0 0 16,-6 5 0-16,0 3-8 0,0 0 0 0,0 5 0 0,0 0 8 16,3 1 1-16,-3-1 0 0,0 5 0 0,3-2 0 15,-3 0 7-15,3 3 0 0,0-4 1 0,-3 4 0 16,6 2-17-16,-3-2 10 0,3-1-10 0,-3-5 8 15,3 3-8-15,3-5 0 0,0-3 0 0,0 5 0 16,-3-8-22-16,0-5 0 0,0 0 0 0,0 0-601 16,0 0-120-16</inkml:trace>
  <inkml:trace contextRef="#ctx0" brushRef="#br0" timeOffset="179789.695">21388 15991 2163 0,'0'0'48'0,"0"0"9"0,0 0 3 0,0 0 0 0,0 0-48 0,0 0-12 16,0 0 0-16,0 0-638 16,0 0-130-16</inkml:trace>
  <inkml:trace contextRef="#ctx0" brushRef="#br0" timeOffset="180361.6961">21606 16110 1578 0,'0'0'44'0,"0"0"12"0,-9 3-45 0,3 0-11 15,-3-1 0-15,0 4 0 0,0-1 21 0,-3-2 3 0,0 7 0 0,3-2 0 16,0 0 16-16,-3 8 3 0,1-5 1 0,2 4 0 16,3 1-32-16,3-2-12 0,-6 4 8 0,6-2-8 15,3 2 15-15,-3-2-3 0,3 0 0 0,0 3 0 16,3-1-12-16,0-2 9 0,0 0-9 0,3-3 8 15,0 0-8-15,0-2 0 0,-3-6-12 0,6 6 12 16,-4-3 0-16,4-5 0 0,-9-3 0 0,6 2 0 16,0-4 0-16,3-1 15 0,-6-2-1 0,6-1 0 15,-6-2 30-15,3-5 5 0,0 0 2 0,-3 0 0 16,3-1-14-16,0-4-2 0,0-1-1 0,0-2 0 16,-3 5-6-16,6-5 0 0,-3 0-1 0,3 0 0 15,-3 2 11-15,3 1 2 0,-4 5 1 0,1-1 0 16,0 6-26-16,-3 0-6 0,3 3-1 0,-6 5 0 0,6 0-8 0,0 3-16 15,3 2 4-15,-6 3 1 0,0 3-6 0,3 2-2 16,-3 0 0-16,0 0 0 0,0 6 7 0,-3-3 0 16,3 2 1-16,-3-2 0 0,0 0 11 0,0-3 0 15,0 0 8-15,0 6-8 0,-3-6 20 0,3 0-1 16,0 1 0-16,0-6 0 0,-3-3-1 0,3-5 0 16,0 0 0-16,0 10 0 0,0-10 3 15,0 0 1-15,0 0 0 0,0 0 0 0,0 0 2 0,6-5 1 16,0 0 0-16,0-3 0 0,0-3-17 0,3 1-8 15,0-6 0-15,0 3 8 0,3-3-8 0,-1 0 0 16,1-5 0-16,-3 8 0 0,12-6 0 0,-9 6 0 16,-3 0-11-16,0 5 11 0,3 0-25 0,-3 2 0 0,0 6 0 0,-3 0 0 15,2 3 0-15,-2 2 0 0,-3 3 0 0,3 3 0 16,3 2 25-16,-6 0 0 0,3 3 0 0,-3 0 0 16,3-3 0-16,-3 3 0 0,3 0 8 0,-3 0-731 15,3 2-146-15</inkml:trace>
  <inkml:trace contextRef="#ctx0" brushRef="#br0" timeOffset="181157.6956">22773 16230 1407 0,'0'0'31'0,"0"-6"6"0,3-2 2 0,-6 3 1 0,0-3-32 0,-3 0-8 16,0 0 0-16,-3 0 0 15,3 0 36-15,-9 3 7 0,6-3 1 0,-6 5 0 16,-3-2-1-16,0 0 0 0,6 5 0 0,1 0 0 0,-7 0 13 16,6 5 2-16,0 3 1 0,0 0 0 0,-3 3-28 0,9 2-6 15,-3 5-1-15,0 1 0 0,3-3-24 0,-3 8 8 16,3-3-8-16,1 0 0 0,5 3-11 0,0-3-7 16,0 3-2-16,0-3 0 0,0 3 20 0,8-3 0 15,-2-3-8-15,0-2 8 0,3-3 0 0,0-2 0 16,3-3-8-16,0 3 8 0,0-9 51 0,-3 4 13 15,3-6 4-15,0-6 0 16,0 4-83-16,2-9-16 0,1-2-3 0,0 5-1 0,-3-5 55 0,0-3 10 16,0-5 2-16,0 7 1 0,0-2-13 0,-3-2-2 15,-3 5-1-15,3-3 0 0,-3 8-17 0,2-5 8 0,-5 5-8 16,0 0 0-16,0 3 12 0,-3 5-4 0,0 0 0 0,0 0-8 16,0 0 23-16,0 0-3 0,3 7 0 0,-3 1 0 15,0-2-8-15,6 7-1 0,-3 0-1 0,0 0 0 16,3 3-10-16,-3 0-14 0,6-3 3 0,0 6 1 31,0-6-148-31,3 0-30 0,0-2-5 0</inkml:trace>
  <inkml:trace contextRef="#ctx0" brushRef="#br0" timeOffset="181441.6945">23255 16073 1937 0,'-15'-5'55'0,"0"5"12"0,6-2-54 0,-6-1-13 0,-3 0 0 0,-3 1 0 16,1 2 12-16,-1 0 0 0,0 2 0 0,-3-2 0 0,6 3 22 0,0 0 4 16,1 2 1-16,5-3 0 0,3 4-31 0,0 2-8 15,-3-3 0-15,9 3 0 0,0-3 0 0,3 8-10 16,6-2 1-16,0 0 0 0,3 2-3 0,6 3-1 16,0 0 0-16,5-3 0 0,4 3 13 0,-3 0 16 15,3 5-3-15,-6-3-1 0,3 1-12 0,-1-1 0 16,-2 3 0-16,-6-7 0 0,0 7 27 0,-3-3 5 15,-9-2 2-15,9 0 0 0,-9 3 41 0,0-1 8 16,-9 1 1-16,6-3 1 0,-3 5-7 0,-6-3-2 16,-3 1 0-16,0-3 0 0,-5 0-45 0,5-3-10 15,-3 0-1-15,0-5-837 0,-3-3-167 16</inkml:trace>
  <inkml:trace contextRef="#ctx0" brushRef="#br0" timeOffset="182225.6952">24064 16097 1302 0,'-3'-18'36'0,"3"12"10"0,0-4-37 0,3-1-9 0,-3-2 0 0,-3 2 0 16,-3 1 127-16,6-1 23 0,0 3 5 0,-3 0 1 16,3-2-20-16,-5 5-4 0,2-3-1 0,0 0 0 15,3 2-46-15,0 6-9 0,0-5-1 0,0 5-1 16,0 0-29-16,0 0-5 0,0 0-2 0,0 0 0 15,3 5-18-15,3 6-4 0,-4 0-1 0,1 2 0 16,6 5-15-16,-3 1 0 0,3 7 0 0,-3 1 0 16,6-1 0-16,-3 6 0 0,0-3 0 0,6 3 0 15,-3 0 0-15,-3-6 8 0,-3 0-8 0,3-2 0 0,2-3 8 16,-5 1-8-16,-3-7 0 0,6 1 9 0,-3-5 1 0,-3-3 0 16,0 0 0-16,3-3 0 0,-6-5 6 0,0 0 2 15,0 0 0-15,0 0 0 0,0 0 4 0,3 0 1 16,6-8 0-16,0 3 0 0,0-8 0 0,-3-1 0 15,3-4 0-15,0-3 0 0,0-3-1 0,3-3 0 16,0-7 0-16,-4-3 0 0,10 3-4 0,-6-3-1 16,0 2 0-16,-3 3 0 0,0 3-17 0,3 0 10 0,-6 5-10 0,3 1 8 15,-3 4-8-15,-3-2 0 0,3 2-12 0,-6 4 12 32,6-1-133-32,-3 2-19 0,-3 1-4 0</inkml:trace>
  <inkml:trace contextRef="#ctx0" brushRef="#br0" timeOffset="195695.1733">21653 11282 1868 0,'-26'10'41'0,"17"-4"9"0,-3 2 2 15,-3 0 0-15,0 0-42 0,3-1-10 0,-3-1 0 0,3-1 0 16,0 3 61-16,0-3 11 0,4 3 1 0,-1-2 1 15,9-6-3-15,-6 2-1 0,0-2 0 0,6 0 0 0,0 0-5 0,0 0-1 16,0 0 0-16,6-5 0 0,-3 0-19 0,6-3-4 16,-1 0-1-16,4-3 0 0,0 1-14 0,6-6-3 15,3 0-1-15,6-3 0 0,0-2-5 0,5 0-1 16,4-6 0-16,6 1 0 0,-1-3-2 0,1 0-1 16,3-3 0-16,-1-2 0 0,1-1 3 0,3 1 0 15,2-3 0-15,1 0 0 0,5 2 7 0,-5 1 1 0,0 5 1 16,-7 0 0-16,4 0 5 0,-6 2 1 0,-1 1 0 0,-5 5 0 15,-3 2-31-15,-4 3 8 0,-5 3-8 0,0 0 0 16,-3 2 0-16,-3 3 0 16,-3 0 0-16,2 3 0 15,-2-3-92-15,-6 5-20 0,3 1-5 0</inkml:trace>
  <inkml:trace contextRef="#ctx0" brushRef="#br0" timeOffset="196347.1687">23502 10030 1545 0,'-24'11'44'0,"18"-6"9"0,-3 3-42 15,-3 0-11-15,3 0 0 0,-6-3 0 0,12 3 122 0,-8-2 22 0,5 2 5 0,-3-3 1 16,6-3-27-16,3-2-6 0,0 0-1 0,0 0 0 16,0 0-36-16,0 0-8 0,6-7-2 0,0 1 0 15,8-7-18-15,1 0-3 0,0-3-1 0,9-3 0 0,0-2-10 0,3-3-2 16,2-2-1-16,4-3 0 0,6 0-6 0,-6-3-1 15,5 0 0-15,1 0 0 0,0-2-5 0,-4 0-2 16,7-1 0-16,-3-2 0 0,2 3-2 0,-2-3-1 16,-6 8 0-16,3 0 0 0,-4-3-8 0,-2 5-2 15,0 1 0-15,-6 5 0 0,-4 0-8 0,4 5 0 16,-9 0 0-16,-3 5 0 16,6-2-88-16,-9 5-22 0,3 0-5 0,-3 0-1 0</inkml:trace>
  <inkml:trace contextRef="#ctx0" brushRef="#br0" timeOffset="198315.1853">22969 11459 2098 0,'0'0'46'0,"0"0"10"0,0 0 1 0,0 0 3 0,0 0-48 0,0 0-12 0,0 0 0 0,0 0 0 0,0 0 36 0,6 5 6 16,0-2 1-16,3 2 0 0,0-5-17 0,3 3-3 16,-3-3-1-16,3 0 0 0,2 0-6 0,4-3-2 15,-3 3 0-15,0-2 0 0,-6-1-5 0,9 0-1 16,-6-2 0-16,9 5 0 0,-4-3-8 0,-5 1 8 15,3 2-8-15,-3 0 8 0,0 0-8 0,-3 0-12 16,0 0 2-16,0 2 1 16,-9-2-54-16,0 0-10 0,0 0-3 0,6 6-912 15</inkml:trace>
  <inkml:trace contextRef="#ctx0" brushRef="#br0" timeOffset="198483.168">22969 11650 2178 0,'0'0'48'0,"0"0"9"0,0 0 3 0,0 0 1 0,0 0-49 0,0 0-12 0,6 5 0 0,0 0 0 16,6-2 53-16,-3 2 8 0,0-2 2 0,0-1 0 15,-3-2-33-15,5 3-6 0,1-3-2 0,-12 0 0 16,0 0-22-16,21 0-13 0,0 0 1 0,-3 0 1 16,3 0-119-16,0-3-24 0,-1 1-5 15,1-1-1-15</inkml:trace>
  <inkml:trace contextRef="#ctx0" brushRef="#br0" timeOffset="198944.7116">23529 11308 2052 0,'0'0'45'0,"0"0"10"0,0 0 1 0,0 0 1 0,0 0-45 0,0 0-12 0,-3 8 0 0,3 3 0 16,-3-1 53-16,3 1 9 16,0 2 2-16,0 0 0 0,-3 3-43 0,3 3-8 15,0-3-1-15,3 2-1 0,-3 1-1 0,3-1 0 16,-3 1 0-16,3 2 0 0,-3-5 0 0,0 2 0 16,0 1 0-16,9-1 0 0,-9 1-10 0,8-6 10 0,-5 0-10 0,3 1 10 15,-3-1-10-15,6-5 10 0,-6 0-10 0,6 0 10 16,0-6-10-16,-9-2 10 0,9 0-10 0,3 0 10 15,0-2-2-15,-3-4-8 0,0-2 12 0,0-2-4 16,0-1-8-16,0 1 10 0,-1-4-10 0,-2-1 10 16,3-1-10-16,-3 2 10 0,0-1-10 0,0-1 10 15,-3 0-10-15,6 0 0 0,-6 0 9 0,3 0-9 16,-3 3 0-16,3 0 8 0,-3 0-8 0,6 2 0 16,-6 0 0-16,3 3 0 0,-3 3 0 0,-3 2 0 15,6 1 0-15,-6 2 0 0,0 0-9 0,0 0 9 16,3 5 0-16,3 8-9 0,-3-2 9 0,0 5 0 15,-3 0 0-15,0 2 0 0,0 1 0 0,0-1 0 16,0 3 0-16,0-2 0 0,0-1 0 0,0 4 0 0,6-6 0 16,-6 2 0-16,0-2 0 0,3-3 0 15,-3 0-40-15,5-2-4 0,-2 0 0 0,0-4-1024 16</inkml:trace>
  <inkml:trace contextRef="#ctx0" brushRef="#br0" timeOffset="199313.14">23314 11187 1562 0,'0'21'34'0,"0"-5"7"0,0 2 2 0,0 3 1 0,-3 6-35 0,3 5-9 0,-6-1 0 0,6 1 0 16,0 5 68-16,-3-5 12 0,0 2 3 0,3 1 0 15,-3 2-29-15,0-3-6 0,0 0 0 0,-2 1-1 16,5-3-28-16,0-3-6 0,0 0-1 0,5-3 0 15,-2-5-12-15,0-2 0 0,0-1 0 0,-3-2 0 16,6-2 0-16,-6-4 0 0,0-5 0 0,0 3 0 16,0-8-28-16,0 0-11 0,0 0-2 0,9-8-549 15,-3-2-110-15</inkml:trace>
  <inkml:trace contextRef="#ctx0" brushRef="#br0" timeOffset="199529.1676">23377 11068 1276 0,'0'0'36'0,"0"0"8"0,-3 13-35 0,3 0-9 15,-3 0 0-15,0 6 0 0,3 2 86 0,-3 0 15 16,3 3 3-16,0 2 1 0,-3 6-1 0,3 2 0 16,-6-2 0-16,6 3 0 0,0-1-40 0,0 0-9 0,0 1-2 0,-3-3 0 15,0 2-18-15,3-2-4 0,0-3-1 0,0 3 0 16,3-3-20-16,0 0-10 0,-3-5 10 0,9-3-10 31,-3 0-82-31,0-5-22 0,3 0-5 0</inkml:trace>
  <inkml:trace contextRef="#ctx0" brushRef="#br0" timeOffset="200015.5292">24157 11030 1645 0,'0'11'36'0,"-3"-3"7"0,0 3 1 0,-3 2 4 0,-3 3-39 0,9 5-9 0,-6 0 0 0,0 5 0 16,-3 4 69-16,9 1 12 16,-3 6 3-16,-3-2 0 0,6 2-3 0,-3 0 0 0,3 0 0 0,-3-3 0 15,3-2-44-15,0 2-9 0,0-4-1 0,0-1-1 16,3-3-14-16,0 1-2 0,-3-4-1 0,6-1 0 16,-3-1-9-16,3 0 0 0,-3-8 0 0,0 3 0 15,0-3-16-15,0-2-6 0,0-3-1 0,3-6 0 16,-6-2-64-1,6 0-13-15,0-8-2 0,-3 1-512 0,6-9-102 0</inkml:trace>
  <inkml:trace contextRef="#ctx0" brushRef="#br0" timeOffset="200195.5295">24201 11041 1386 0,'0'0'30'0,"0"0"6"0,0 0 2 0,0 5 2 0,3 3-32 0,-3 6-8 15,0-1 0-15,3 3 0 0,-3 2 79 0,0 6 14 16,6 2 3-16,-3 4 1 0,-3 4-10 0,0 0-3 15,0 1 0-15,0 2 0 16,0 0-41-16,0-3-9 0,0 1-2 0,0-1 0 0,0-2-16 0,0-1-4 16,-3 1-1-16,6-3 0 15,-3 0-33-15,6-2-6 0,-3 2-2 0,0-5-914 16</inkml:trace>
  <inkml:trace contextRef="#ctx0" brushRef="#br0" timeOffset="200951.5285">24496 11607 1468 0,'3'-10'32'0,"-3"4"8"0,0-2 0 0,3 1 1 0,-3-4-33 0,0 0-8 0,-3 1 0 0,3-1 0 15,0 3 89-15,0-2 16 0,-9 2 3 0,9 2 1 16,-3 4-25-16,-3-3-6 0,3 5-1 0,-6 0 0 15,9 2-37-15,-9 3-7 0,3 3-1 0,0 3-1 16,-3 0-22-16,1 2-9 0,-4 5 8 0,3-2-8 16,6 3 0-16,-3 2 0 0,0 0 0 0,0 0 0 15,6 0 0-15,0 1 0 0,0-4 0 0,6 1 0 16,0-6-9-16,0-3 9 0,3 1 0 0,0-3 0 0,-3-3-11 0,11 0 11 16,-5-5-10-16,3-2 10 15,-3-3-9-15,3-3 9 0,3-3-8 0,-6 0 8 0,3-2-11 16,-1-3 11-16,1 0-13 0,0 1 5 0,-6-1 8 0,3 0 0 15,-6 3 0-15,-3-3-8 0,6 0 8 0,-6 3 8 16,-3 5-8-16,6-3 11 0,-6 3-3 0,-6 0-8 16,6 3 12-16,0 2-4 0,-3 1 1 0,3 2 0 15,-9 5 0-15,6 0 0 0,-3 6-9 0,3 2 0 16,-3 0-10-16,6 1 10 0,-3 1-12 0,6-1 3 16,-3 1 1-16,6-1 0 0,-3 2 8 0,6-3-10 0,0 0 10 0,3-2-10 15,0-3 10-15,-3 0 0 0,0-1 0 0,3-1 0 16,-4-6 0-16,4 0 9 0,-3 0-1 0,0-3-8 15,-3-2 28-15,0 0 0 16,-6-3-1-16,6 0 0 0,-6 2 12 0,-6-2 2 16,6 0 1-16,0 1 0 0,-6-1-6 0,-3-3-2 0,0 3 0 0,0 0 0 15,0 0-17-15,1 0-3 0,-4 3-1 0,3-3 0 32,0 5-37-32,6-2-8 0,0 2-2 0,3 3 0 15,3-5-110-15,0 0-21 0,6 2-5 0,0-2-1 0,3 0 48 16,-4-3 10-16,10 2 1 0,-6-2 1 0,9 3-143 0,-3-3-29 0,0 0-5 15,-3-2-2-15,5 2 178 0,-5 0 35 0,-3 3 7 16,3-3 2-16,-6 2 183 0,-3 1 37 0,-3 0 7 0,-3 5 1 0,0 0 64 16,0 0 13-16,-3-3 3 0,-3 3 0 15,-3 0-72-15,-3 3-15 0,3-1-2 0,3 4-1 16,-3-1-72-16,3 3-14 0,-2 0-4 0,8-3 0 16,-3 3-43-16,0 0-9 0,3 3-8 0,6-1 12 0,-6-2-12 15,8 3 0-15,1 2-10 0,-3 0 10 0,0 0 0 0,3-2 0 16,3 2-8-16,-6 0 8 0,-3 1 0 0,3-4 0 15,-3 3 0-15,-3 1 0 0,6-4-12 0,-12 4 1 16,6-1 0-16,-3-3 0 0,-3 1 24 0,-3-1 5 16,6 1 1-16,-6 0 0 0,6-6-9 0,-3 6-2 15,0-6 0-15,6-5 0 16,0 0-32-16,0 0-8 0,0 0 0 0</inkml:trace>
  <inkml:trace contextRef="#ctx0" brushRef="#br0" timeOffset="201515.5294">25148 11409 2174 0,'0'0'48'0,"0"0"9"0,0-8 3 0,0 3 1 0,0-6-49 0,0 0-12 0,-3 1 0 0,-3-3 0 16,6-3 85-16,0 3 15 0,0-6 2 0,0 3 1 16,0-2-43-16,-3 2-9 0,-3 0-2 0,3 0 0 0,3 0-23 0,0 3-5 15,-3 0-1-15,-3 5 0 0,3-3-10 16,-3 6-2-16,0 0-8 0,0 5 12 0,-3 2-12 0,-3 1 0 15,3 5 0-15,1 5 0 0,-4 3-12 0,3 5-1 16,-12 6-1-16,12 4 0 0,-3 6 14 0,3 3-11 16,-3 0 11-16,3 5-10 0,0-3 2 0,3 3 0 15,0-5 0-15,6 2 0 0,-8-8 8 0,13 1 0 16,-2-6-9-16,9-3 9 0,-12-4-12 0,9-1 1 16,0-5 1-16,3-6 0 0,6 1 10 0,-6-6 0 15,-3-2 0-15,3-3 0 0,3-3 12 0,-9-2-1 16,8-1-1-16,-5-2 0 0,-3-2 4 0,0-3 1 0,-3-1 0 15,-3 1 0-15,6 0-1 0,-12-3 0 0,6 0 0 16,-9 0 0-16,3 0-6 0,-3 1 0 16,-5-1-8-16,2 0 12 0,-9 3-21 0,9 2-5 0,-6 0-1 0,-3 4 0 15,9 1 15-15,0 1 0 0,-2 2-10 0,2 1 10 16,3 4 0-16,6 1 0 0,3-3 0 0,0 0 8 16,-6 5 5-16,6 3 1 0,9 0 0 0,-9-8 0 15,6 8 12-15,3 0 2 0,2-5 1 0,1 2 0 16,0-2-21-16,3-3-8 0,0-3 0 0,6 0-871 15,0-2-178-15</inkml:trace>
  <inkml:trace contextRef="#ctx0" brushRef="#br0" timeOffset="204187.526">24660 12396 1386 0,'0'0'30'0,"0"0"6"0,0 0 2 0,0 0 2 0,0 0-32 0,0 0-8 15,0 0 0-15,0 0 0 0,0 0 73 0,0 0 14 16,0 0 2-16,3-6 1 0,-3 6-22 0,6-2-5 16,-6 2-1-16,0 0 0 0,0 0-20 0,3 0-4 15,6 0-1-15,-9 0 0 0,0 0 0 0,3 5 0 0,5 0 0 0,1 3 0 16,-6 0-5-16,6 0-2 0,-3 3 0 0,-3-1 0 16,3 1-11-16,0 2-3 0,0 0 0 0,-3 1 0 15,6-1-4-15,0 0-2 0,-6 3 0 0,3-3 0 16,-3 0-10-16,3 1 10 15,0-4-10-15,-6 1 10 0,9-1-10 0,-9 1 0 0,9-3 9 16,-6-3-9-16,-3 3 16 0,6-5 0 0,-6-3-1 0,0 0 0 31,0 0-64-31,0 0-13 0,0 0-2 0,0 0-633 0,0 0-127 0</inkml:trace>
  <inkml:trace contextRef="#ctx0" brushRef="#br0" timeOffset="204411.5255">24874 12420 1591 0,'0'0'35'0,"0"0"7"0,0 0 2 0,0-6 0 0,0 1-35 0,0 5-9 16,0 0 0-16,0 0 0 15,0 0 105-15,0 0 19 0,0 0 4 0,0 0 1 16,0 0-54-16,0 0-11 0,0 0-3 0,0 0 0 0,6 5-11 0,0 3-2 16,-6 0-1-16,0 3 0 0,0-1-19 0,0 4-4 15,0-4-1-15,-6 3 0 0,0 1-11 0,6-1-3 16,-9 0 0-16,9 0 0 0,-9-2-9 0,6-1 8 15,-6 4-8-15,6-6 8 0,-3 2-23 0,6-2-5 16,-6-3 0-16,0 1-730 16,6-6-146-16</inkml:trace>
  <inkml:trace contextRef="#ctx0" brushRef="#br0" timeOffset="204951.7086">24704 12139 1479 0,'0'0'32'0,"0"0"8"0,0 5 0 16,-3 1 2-16,0 2-34 0,-3-3-8 0,3 3 0 0,-2-3 0 0,2 0 92 0,-6 1 16 16,9-6 3-16,0 5 1 0,-3 0-24 0,3-5-5 15,0 0-1-15,0 0 0 0,0 0-39 0,-6 6-8 16,6-6-2-16,0 0 0 0,0 0-2 0,0 0-1 15,0 0 0-15,0 0 0 0,9-3-1 0,-9 3 0 16,0 0 0-16,6-8 0 0,0 0-5 0,2 3-2 0,-8-3 0 16,12 0 0-16,-12-3-13 0,9 3-9 15,0-2 12-15,-9 2-12 0,9-3 10 0,-6 1-10 16,6 2 8-16,-9 0-8 0,12 0 0 0,-12 3 0 16,9-1 0-16,-3 1 0 0,-3 0 0 0,3 2 0 0,-6 3 0 15,6-3 0-15,-6 3 0 0,0 0 0 0,9 0 8 16,-9 0-8-16,9 6 21 0,-6 2 3 0,5-3 0 15,1 3 0-15,-3 0-24 0,0 2 0 0,3-2-10 16,0 3 10-16,-6 0 0 0,6-1 17 0,-3-2-1 0,-3 0-1 16,9 0 3-16,-6 0 1 0,-3 2 0 0,3-4 0 15,0-1-19-15,-6 0 0 0,9 1-13 0,-3 2-1233 16</inkml:trace>
  <inkml:trace contextRef="#ctx0" brushRef="#br0" timeOffset="223088.6711">23255 10808 1350 0,'0'0'29'0,"0"0"7"0,0 0 0 0,0 0 3 0,0 0-31 0,0 3-8 0,-6 2 0 0,6-5 0 16,0 0 84-16,0 0 15 0,0 0 3 0,0 0 1 15,0 0-43-15,0 0-9 0,0 0-2 0,0 0 0 16,0 0-26-16,6 3-6 0,0-6-1 0,3 3 0 15,-3 0-6-15,3-2-2 0,2 2 0 0,-2-3 0 16,9 0-8-16,-6 1 0 0,0-4 0 0,-3 4 8 16,12-4-8-16,-3 1 0 0,-6 2 0 0,8-2 0 15,-2-3 0-15,3 3 0 0,0-3 0 0,0 3 0 16,6-1 0-16,-4 1 0 0,-2 0 0 0,0 5 0 16,3-3 0-16,-3 3 0 0,-6 3 0 0,5-1 0 0,-2 1 10 0,-6 2 0 15,6 3 0-15,0-2 0 0,-3 2-10 0,0-1 0 16,0 1 0-16,-4 0 0 0,7 0 0 15,-6 0 0-15,6-2 0 0,-6 1 0 0,6-1 0 16,-6-4 0-16,9 1 0 0,-1-3 0 0,-2 0-11 0,0-3 3 16,-3-2 0-16,6 0 0 0,3 0 8 0,-1-3 9 15,-2 0-1-15,0 0-8 0,0-3 13 0,0 3-4 16,0-2-1-16,-3 4 0 0,-1-2-8 0,-2 3 0 16,0 0 0-16,-3 2 8 0,0 3-8 0,0-2 0 15,-3 2 0-15,0 2 8 0,-6-2-8 0,6 3 10 0,-9-1-10 16,9 4 10-16,-3-1 2 0,-1 0 0 0,1 1 0 0,-3-1 0 15,9 3-12-15,-3-3 0 0,0 0 9 0,0 1-9 16,3-1 0-16,0-2 0 0,6-1 0 0,-6 4 0 16,9-4 10-16,-1 1-2 0,-2 0-8 15,3 2 12-15,0 0-12 0,6 0-8 0,-4 1 8 16,-2-1-13-16,0 0 13 0,3 3 0 0,0-5 0 16,-3 2 0-16,-1-2 0 0,10-1 0 0,-9 1 0 0,6-3 0 15,-3-3-10-15,-4 3 1 0,7-2 0 0,-3-1 0 16,3 1 9-16,-3-4-13 0,2 1 5 0,-5 2 8 15,0 1 0-15,0-1 0 0,0 3 0 0,0 3 0 16,-9-1-9-16,5 4 9 0,1-4 0 0,-3 4 0 16,0-4 0-16,-3 3 0 0,0 1 0 0,0-4 9 0,-3 4 11 15,3-4 1-15,2 1 1 0,-5 2 0 0,-3-2-1 16,3 0 0-16,3-1 0 0,-3 1 0 16,0-3-21-16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08T18:52:09.0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14676 8329 1120 0,'6'-10'32'0,"-6"10"6"0,0 0-30 0,3-6-8 16,3-2 0-16,-3 3 0 0,0-3 79 0,0 0 14 16,-3 0 3-16,0 3 1 0,0-3 11 15,0 0 1-15,0 0 1 0,-3-3 0 0,0 4-26 16,0-1-4-16,0-3-2 0,-3 3 0 0,0-5-7 0,0 2-2 16,0 3 0-16,-6 0 0 0,1-2-34 0,-4 5-7 15,0-3-2-15,-3 2 0 0,0 1-17 0,-3 2-9 16,-3 3 10-16,4 0-10 0,-1 0 10 0,-3 6-10 15,-3-1 10-15,0 3-10 0,4 0 12 0,-4 5-4 16,0 0-8-16,3 6 12 0,0-3-12 0,-2 5 8 16,2 3-8-16,-3-1 0 0,3 4 0 0,3 2 0 15,1 3 0-15,-4 2 0 0,3 3-9 0,3 6 9 16,3-1-13-16,0 0 5 0,6 6 8 0,0-1 0 16,3 4-9-16,3-4 9 0,6 1 0 0,-3 0-9 0,3 2 9 15,6-2 0-15,3 2-10 0,3-3 10 0,0 1-8 0,0-6 8 16,3-2 0-16,3 0 0 0,2-6 0 0,4 3-8 15,0-2 8-15,3-1 0 0,5 0 0 0,-2-2-8 16,0-3 8-16,6-2 0 0,2-4 0 0,1 7-8 16,3-7 8-16,-4-1 0 0,4-12 0 0,-3 1 0 15,-1 2 0-15,4-8 0 0,0-5 0 0,-1-2 0 16,-2-6 0-16,3 0 8 0,-1-5 0 0,-2-6 0 16,0-15 23-16,-1 4 5 0,-2 7 0 0,-6-4 1 15,-1 1-2-15,-2-3-1 0,0-3 0 0,-6 0 0 16,-3-2-11-16,-4-3-3 0,-5 0 0 0,-3-6 0 15,-6 1 5-15,-3-3 1 0,-6-3 0 0,-3 1 0 16,-6-3 2-16,-2-3 1 0,-4 0 0 0,-3-6 0 0,-6-1-14 16,-6-1-3-16,-2 0-1 0,-7 3 0 15,-8-1-11-15,2 7 12 0,3 1-12 0,1 9 12 0,2 5-12 0,0 5 10 16,4 8-10-16,-1 3 10 16,0 11-10-16,1 2 0 0,-4 8 0 0,6 5 0 15,1 6-34-15,-1 4-6 0,3 9 0 0,4 3-1278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08T18:52:47.7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9527 15753 1037 0,'0'0'29'0,"-3"-2"7"0,0-4-28 0,-3-2-8 15,3-2 0-15,0 5 0 0,0-3 96 0,0 2 19 0,0-4 3 0,0 2 1 16,0 0-25-16,-3 0-5 0,3 0-1 0,0 0 0 16,3 0-25-16,-3 0-6 0,0 3-1 0,0-3 0 15,3 5-20-15,0 3-4 0,0-5 0 0,-3 2-1 16,3 3-21-16,0 0-10 0,0 0 10 0,3-2-10 15,-3 2 0-15,0 0 0 0,0 0 0 0,12 0 0 16,-3 0 0-16,0 0 0 0,-3 0 0 0,-6 0 0 16,9 0 0-16,6 2 0 0,-6-2 0 0,0 0 0 15,3-2 0-15,-3 2 0 0,2 2 0 0,1-2 0 16,0-2 0-16,0 2 0 0,0-3 8 0,3 3-8 16,0 0 12-16,0 0-3 0,3 0-1 0,-1 0 0 15,1 0-8-15,3 3 0 0,0-1 0 0,3 1 8 16,-3 2-8-16,5-2 0 0,1-3 0 0,3 5 8 15,0-2-8-15,2 0 0 0,-2-3 0 0,0 0 0 16,0 0 0-16,-1 0 0 0,1 0 0 0,0 0 0 16,-3 0 0-16,3 0 0 0,2 0 0 0,1 0 0 0,-3-3 0 0,0 3 0 15,2-3 0-15,1 3 0 0,0-5 0 0,0 5 0 16,-1 0 0-16,1 0 0 0,0 5 0 0,0-5 0 16,-1 3 0-16,1 0 0 0,3-1 0 0,-1-2 8 15,1 5-8-15,0-2 0 0,3 0 0 0,-4-1 8 16,4 4-8-16,-3-4 0 0,-1 1 0 0,1-3 0 15,-3 3 0-15,3-3 0 0,-1 0 8 0,-2 2-8 16,-3-2 0-16,3 0 8 0,2-2-8 0,1 2 0 16,-3-3 0-16,0 3 0 0,2 0 0 0,-5-3 0 15,-3 3 0-15,0-2 0 0,-1 2 0 0,1 0 0 16,-3-3 0-16,3 3 0 0,-3 0 0 0,-1 3 12 0,1-3-12 0,-3 0 12 16,-3-3-12-16,3 3 12 0,0 0-12 0,-4 0 12 15,4 0-12-15,-3 0 0 0,0 0 9 0,-3 3-9 16,3-3 9-16,-3 0-9 0,-1 0 12 0,1-3-12 15,0 3 16-15,0 0-3 0,-3 0-1 0,0 0 0 16,3 0-4-16,0 3-8 0,-3-3 11 0,2 0-11 16,-2 0 8-16,0-3-8 0,0 3 0 0,3 0 0 15,-3 0 0-15,0-3 0 0,-3 3 0 0,3 0 0 16,0 0 0-16,-3-2 0 0,0 2 8 0,-4 0-8 16,-5 0 0-16,6 0 10 0,-6 0-10 0,0 0 8 15,6-3-8-15,-6 3 10 0,0 0-10 0,0 0 10 16,0 0-2-16,0 0 0 0,0 0 0 0,0 0 0 0,0 0 24 15,0 0 5-15,0 0 1 0,-9 3 0 0,3-1-25 0,1 4-5 16,-4-6 0-16,0 2-8 16,0 1 12-16,-3 0-4 0,3-1 0 0,-3 4-8 15,0-4 9-15,-3 4-9 0,0-1 0 0,-3-3 9 0,1 4-9 0,-4-4 0 16,3 6 9-16,-6-5-9 16,0 0 9-16,-2 2-9 0,2 0 12 0,-3-2-12 0,-3 2 0 0,3-2 0 15,-2-1 0-15,-1 1 0 0,0 2 28 0,0-2 6 16,1 2 1-16,-4-5 0 0,3 8-24 0,-3-5-11 15,-2 0 10-15,-1-1-10 0,-3 1 16 0,0-1-4 16,4 1 0-16,-4 0 0 0,0 2 0 0,1-2-1 0,2-1 0 16,0 1 0-16,0 2 3 0,1-2 1 0,-4 0 0 0,0-1 0 15,1 1 2-15,-1 0 1 0,0-3 0 0,4 5 0 16,-4-5-2-16,3 2-1 16,0-2 0-16,1 0 0 0,2 0-5 0,0-2-1 15,-2 2 0-15,2-5 0 0,0 5 3 0,0-6 0 0,-2 4 0 0,2-1 0 16,3-2-12-16,3 2 12 0,0-2-12 0,1 2 12 15,2-2-12-15,-3-1 8 0,3 4-8 0,0-1 8 16,4 1-8-16,-4 2 0 0,0-3 0 0,3 0 0 16,-3 3 0-16,1 3 0 0,2-3 0 0,-3 0 0 15,3 0 0-15,-6 0 0 0,6 3 8 0,-2-3-8 16,5 0 0-16,-3 0 12 0,3 2-12 0,0 1 12 16,-3-3-4-16,6 2-8 0,-2 1 12 0,-1 0-4 15,3-3-8-15,0 2 10 0,0 1-10 0,0-3 10 16,-3 3-2-16,3-1 0 0,1 1 0 0,-1-3 0 15,0 0-8-15,3 3 10 0,-3-1-10 0,0 1 10 16,0 0-10-16,3 2 8 0,-2-2-8 0,-1 2 8 16,0 3-8-16,0-3 0 0,0 0 0 0,0-2 0 15,3 5 0-15,-3-3 0 0,3 0 0 0,0 1 0 0,1 2 0 0,2-3 0 16,-3 3 0-16,3-3-961 16,0 1-188-16</inkml:trace>
  <inkml:trace contextRef="#ctx0" brushRef="#br0" timeOffset="34145.2176">7702 15629 1232 0,'0'0'35'0,"0"0"7"0,-6 0-34 0,6 0-8 0,0 0 0 0,0 0 0 15,0 0 21-15,0 0 3 0,0 0 0 0,0 0 0 16,12-3 24-16,-6 1 4 0,-6-4 2 0,6 1 0 16,0 0 13-16,0-1 2 0,-3 1 1 15,0 0 0-15,-3 5-23 0,3-5-5 0,6-1-1 0,-6 4 0 16,-3 2-20-16,9-3-4 0,3 3-1 0,3 0 0 16,-4 0-16-16,1 0 0 0,6 0 8 0,0 0-8 15,6 0 0-15,-3 0 0 0,-3-3 0 0,2 1 0 16,16 2 0-16,-9-3-9 0,-6-2 9 0,3 2-8 15,5 1 8-15,1-4 0 0,-3-2 8 0,0 8-8 16,-4-5 0-16,1-3 0 0,0 8 0 0,0-5 0 16,-3 2 0-16,0-2 0 0,-4 0 0 0,1 2-8 0,0 0 16 0,-6 1 3 15,0-1 1-15,0 0 0 0,-3 1-12 0,-3 2 8 16,-6 0-8-16,0 0 8 16,0 0 7-16,0 0 1 0,0 0 0 0,0 0 0 0,-6 2-16 0,0 4 8 15,-6 2-8-15,0-3 0 0,-3 0 9 0,-3 3-9 16,0 0 8-16,-2-3-8 0,-4 9 0 0,0-7 0 15,-3 1 0-15,3 0 0 0,4 0-14 0,-7 0 5 16,-6-3 1-16,0 1 0 0,9-4 16 0,-2 1 3 16,-7-3 1-16,3 0 0 0,3 0-12 0,4-3 0 0,-4 3 0 0,3-5 0 15,-6 2 24-15,6 1 4 16,4-1 0-16,-1-2 0 0,0 2 0 0,6 1 1 16,6-4 0-16,3 4 0 0,-3-4-10 0,3 4-3 15,-6-1 0-15,9-2 0 0,3 5-5 0,0 0-2 0,-6-3 0 16,6 3 0-16,0 0-9 0,0 0 0 0,3-2 0 0,3-4 0 15,-6 6 0-15,9-2 0 0,6 2 0 0,-3 0-11 16,-3 0 11-16,6 0-13 0,6 2 5 0,0 1 8 16,-1 0-10-16,1 2 10 0,3-3 0 0,3 4-9 15,3-1 9-15,-4 3-8 0,-2-3 8 0,3 1-8 16,9-1 8-16,-4-3 0 0,-8 4 0 0,0-1 0 16,3-2 0-16,-3 2 0 0,-4 0 0 0,-2-2 0 15,-3-3 0-15,0 5 0 0,0 1 0 0,-6-4 0 16,0 3 0-16,0-2 9 0,-3 0-9 0,-6-3 0 15,0 0 18-15,0 0-3 0,0 0-1 0,0 0 0 16,0 0 18-16,-9 0 3 0,-3-3 1 0,-3 0 0 16,0-2-8-16,0 3 0 0,-6-1-1 0,1 0 0 15,-4-2-15-15,3 2-4 0,0 1 0 0,0-1 0 16,-3 0-84-16,4 1-18 0,5 4-3 0</inkml:trace>
  <inkml:trace contextRef="#ctx0" brushRef="#br0" timeOffset="36409.181">5773 16706 1472 0,'0'0'32'0,"0"0"8"0,0 0 0 0,0 0 1 0,0 0-33 0,0 0-8 0,0-5 0 0,0 5 0 16,0 0 28-16,0 0 3 0,0 0 1 0,0 0 0 15,0 0-13-15,0 0-3 16,0 0 0-16,0 0 0 0,0 0 4 0,3 5 1 0,0 8 0 16,6-2 0-16,0 2-13 0,-3 3-8 15,0-3 8-15,3 5-8 0,3 1 8 0,0 2-8 0,-3-2 10 0,0-1-10 16,0 3 0-16,0-2 0 0,0 2 0 15,-4 0 0-15,1-2 8 0,3-1-8 0,-3-5 0 0,0 6 0 16,0 0 0-16,0-6 0 0,-3 0 0 0,3-5 0 16,0 3 14-16,-3-4-3 0,0-4-1 0,-3-3 0 15,3 5-10-15,-3-5 0 0,0 0 0 0,3-2 0 16,-3-9 21-16,0 3 3 0,0-2 0 0,0 2 0 0,-3-6 0 16,0-4 0-16,0 5 0 0,0-1 0 15,-3-4-1-15,0 5 0 0,3-3 0 0,-3 3 0 16,0-6-3-16,0 6-1 0,0-6 0 0,3 6 0 15,0 0-3-15,0 0-1 0,0-1 0 0,0 1 0 0,6 3-4 16,-6 2-1-16,3-6 0 0,0 7 0 0,3-1 1 0,-3-3 0 16,3 6 0-16,-3-9 0 0,3 9-11 0,0-3 0 15,3 6 0-15,-6 2 0 0,3-6 0 0,3 1 0 16,0 5 0-16,0 0 0 0,3 0-16 0,0 0 4 16,0 5 0-16,3 1 1 0,0 2 2 0,0-3 0 15,3 3 0-15,-4-3 0 0,4 3 9 0,0 0-12 16,0-3 12-16,0 3-12 0,0-3 12 0,0 1 0 0,0-4 0 15,3 1 0-15,-1 0 0 0,1-3 0 0,3 0 0 0,-6 0-8 16,0-3 8-16,0 0 0 16,3 1 0-16,-4 2 0 0,1-6 0 0,-3 6 8 15,0-5-8-15,-3-3 0 0,3 6 8 0,-3-9-8 16,-3 6 8-16,0-3-8 0,-3-3 0 0,0 3 8 16,-3-5-8-16,0 0 0 0,-3 5 0 0,3-5 0 0,-3-1 0 0,-3 1 8 15,-3 0-8-15,0 0 0 0,3 2 0 0,-3-2 0 16,-3 5 0-16,3 3 0 0,-3-3 0 0,0 2 0 15,4 6 0-15,-1 6 0 0,0-1 0 0,3 3 0 16,-3 5 0-16,3 6-13 0,0 2 5 0,-3-3 8 16,3 4-12-16,3 4 12 0,3-2-12 0,0 2 12 15,-3-5 0-15,6 6 0 0,-3-1 0 0,3 3 0 0,0-5 0 16,3 0 0-16,0-3 0 0,0-2 0 16,-3-1 0-16,3-2 0 0,0 3 0 0,3-6 0 15,3 5-12-15,-1-4 3 0,-2-1 0 0,3-5 0 16,3-3-55-16,0 3-12 0,-3-3-1 0</inkml:trace>
  <inkml:trace contextRef="#ctx0" brushRef="#br0" timeOffset="36709.1808">6646 16843 1789 0,'0'-8'39'0,"0"8"8"0,0-7 1 0,0-4 4 0,0 6-42 16,-6-3-10-16,3-6 0 0,-3 7 0 0,3-7 34 0,0 4 5 15,-3 4 1-15,-3-2 0 0,6 3-6 0,-6-3-1 16,0 3 0-16,3 2 0 0,0-2-14 0,-3 5-3 16,0 0-1-16,3 5 0 0,-3 3-15 0,0-2 0 0,0 7 8 15,4 0-8-15,-4 0 0 0,3 8-18 0,-3-2 4 0,6 2 1 16,-3-2 4-16,3 4 1 0,3-1 0 0,0-1 0 16,3-3 8-16,0 1-8 0,0-6 8 0,6 6-8 15,-3-12 8-15,3 4-13 0,2-3 5 0,1-5 8 16,0 2 0-16,3-5 0 0,0 0 0 0,0 0 12 15,0-3-37 1,0-2-7-16,3-3-2 0,2-3 0 16,-2 6-12-16,0-5-2 0,0-1-1 0,-3-2 0 15,-3-6-40-15,0 6-8 0,3-5-2 0</inkml:trace>
  <inkml:trace contextRef="#ctx0" brushRef="#br0" timeOffset="36921.1947">6875 16354 1450 0,'0'0'32'0,"0"0"6"0,0 0 2 0,0 0 1 0,0 0-33 0,0 0-8 16,-3 5 0-16,0 3 0 0,3 3 21 0,-3 2 3 16,0 5 0-16,0-2 0 0,3 8-8 0,0 0 0 15,0 0-1-15,-3 10 0 0,6-2-3 0,-3 0-1 16,0 5 0-16,0-3 0 0,3-2-11 0,-3-3 0 16,6 3 0-16,-3-6 8 0,-3 1-8 0,0-4 0 15,6-1 0-15,-3 1-11 16,-3-1-12-16,0-4-2 0,3 1-1 0,3-6 0 15,-3 0-34-15,-3 0-8 0,0-5 0 0</inkml:trace>
  <inkml:trace contextRef="#ctx0" brushRef="#br0" timeOffset="37375.4982">6738 16796 1281 0,'0'0'28'0,"0"0"5"0,0 0 2 0,3-6 2 0,-3 1-29 0,0 5-8 0,0 0 0 0,6-2 0 16,3-4 0-16,-3 1 0 0,6 2-11 0,-1-2 11 16,4-3 0-16,0 3 8 0,0-1 1 0,0 1 0 15,3-3 19-15,0 6 3 0,-3-1 1 0,2 0 0 16,-2 3-13-16,0 0-3 0,0 0 0 0,-3 0 0 16,-6 3-16-16,3 2 0 0,0-5 8 0,0 11-8 15,-6-3 0-15,3 0 10 0,0 2-10 0,-3 4 8 0,0-1-8 0,-3 0 0 16,0 0 0-16,3 0 0 0,2 3 0 0,-5 0 0 15,-2-3 0-15,2 3 0 0,2 0 0 0,-2 0 0 16,0-3 0-16,3 1 0 16,-3-1 0-16,6 3 0 0,-3-6 0 0,-3 1 0 15,0-3 0-15,3 2 0 0,6-7-9 0,-3 8 9 16,-6-11 0-16,9 2 0 0,0 3 0 0,3-2 0 0,0-3 0 0,0-3 0 16,-9-2 0-16,6-3 9 0,6 3 7 0,-6-8 0 15,-6 7 1-15,-3-4 0 0,5-1 11 0,1-2 3 16,0 0 0-16,-9 2 0 0,-8-2 11 0,5 0 2 15,6-3 1-15,-6 3 0 0,-9-1-13 0,6 1-4 16,0 0 0-16,3-3 0 0,0 3-12 0,-3 0-4 16,0-1 0-16,0 4 0 0,9-1-12 0,-3 3 0 15,-6-2 0-15,3 7-10 16,9-2-18-16,-3 5-3 0,-3-6-1 0,3 6 0 16,0 0-55-16,0 0-11 0,0 0-2 0,6-2-384 0,-6 2-77 0</inkml:trace>
  <inkml:trace contextRef="#ctx0" brushRef="#br0" timeOffset="37575.3125">7283 16912 1123 0,'3'16'24'0,"-1"-11"6"0,-2 3 1 0,0-2 1 0,-5 2-32 0,5-8 0 0,0 0 0 0,0 0 0 15,-9 5 131-15,9-5 20 0,0 0 4 0,0 0 1 16,0 0-16-16,0 0-4 0,-6-5 0 0,3-3 0 16,0-3-29-16,0-2-7 0,9 0 0 0,0-1-1 15,6-2-36-15,-4-2-7 0,-2 7-2 0,0-2 0 16,0 0-29-16,3 0-5 0,3-1-2 0,-6 6 0 0,-3-5-18 15,6 5 0-15,6-2 0 0,-3 2 0 16,-3 0-105-16,6-3-15 0,-1 3-4 0,4 0-624 16,6-2-126-16</inkml:trace>
  <inkml:trace contextRef="#ctx0" brushRef="#br0" timeOffset="38015.3117">8217 16494 1328 0,'-3'-24'37'0,"3"11"10"0,6 0-38 0,-6-6-9 0,-6 1 0 0,0-3 0 15,3-1 59-15,-3-1 9 0,-6 2 3 0,3-1 0 16,-5 1-7-16,2 0-2 0,0 8 0 0,0-3 0 16,-9 5-13-16,3 3-2 0,15 3-1 0,-6 5 0 15,-6 0-14-15,1 5-4 0,5 1 0 0,0 4 0 16,3 6-46-16,-3 0-10 0,-9 5-1 0,9 3-1 0,9-3 18 0,-3 6 3 15,-9 4 1-15,6 1 0 0,6 0 8 0,-3 5-8 16,3 0 8-16,-3 3-8 16,3-3 8-16,0 2-8 0,3-2 8 0,-3 3-8 15,-3-6 8-15,6 4-8 0,0-4 8 0,3 0-8 16,0-2-5-16,-3 0-1 0,0-6 0 0,3 6 0 16,6-6-32-16,-6 1-6 0,-3-3-2 0,0-3-446 15,3-3-88-15</inkml:trace>
  <inkml:trace contextRef="#ctx0" brushRef="#br0" timeOffset="39104.7644">7845 16875 1396 0,'-9'-8'31'0,"15"3"6"0,3 0 2 0,0-3 0 0,3-3-31 0,-3 3-8 0,0 0 0 0,6 0 0 16,5-2 0-16,-2 4 0 0,-6-2 0 0,6 8 8 15,6-2 2-15,0 2 1 0,-6 2 0 0,2 4 0 16,-2-1-11-16,0 3 0 0,0 0 0 0,0 3 8 16,-6 2-8-16,0 0 10 0,8 0-10 0,-5 3 10 15,-6 3-10-15,3-6 0 0,0 0 0 0,0 6 0 16,-3-1 0-16,0-2 0 0,-6 2 0 0,3 1 0 16,0 2 0-16,-3-2 0 0,-3-6 0 0,0 0 0 15,0 6 0-15,3-11 0 0,-3 5 0 0,-3-5 8 16,0-3-8-16,3 3 12 0,0-8-12 0,0 0 12 15,-6 3 18-15,6-3 4 0,-3-6 1 0,0 1 0 16,-3-3 28-16,3-2 5 0,-3-4 2 0,6 1 0 0,0-3-32 16,0-2-6-16,-3-1-2 0,3 3 0 0,0-2-14 15,0-1-2-15,-3 1-1 0,3-1 0 0,3-2 2 0,0 8 0 16,0 0 0-16,0-1 0 0,0 1-7 0,3 0-8 16,-3 2 11-16,6 3-11 0,-6-5 0 0,6 8 0 15,0-3 0-15,-3 5 0 0,2-2 0 0,-2 0 0 16,3 5 0-16,3-3 0 0,-3-2 0 0,3 5-9 15,0 0 9-15,-3 0 0 0,0 0 0 0,3 0-10 16,0 2 10-16,-3-2 0 0,0 0-8 0,2 3 8 16,-2 0 0-16,0-3 0 0,0 8-9 0,-3-3 9 15,0 0 0-15,-3 1-9 0,-3-6 9 0,3 7 0 16,-3 1 0-16,-3 3 0 0,0-3 0 0,0 5-10 16,-6 0 10-16,3 1-10 0,0-1-6 0,0 0 0 0,0 6-1 0,0-6 0 15,-2 5 9-15,5-2 8 0,-3 0-12 0,3 0 12 16,0 2-8-16,3-4 8 0,0-1 0 0,3 0 0 15,0 0-8-15,3-5 8 0,0-2 0 0,-1-1 0 16,4-2-8-16,-3-1 8 0,6-2 0 0,-3-2 0 16,0-6 0-16,3 2 0 0,-3-4 0 0,-3-1 0 15,3-2 18-15,-3 0 4 0,0-1 1 0,0 1 0 16,-3 0 5-16,3 0 0 0,-6 0 1 0,0-6 0 16,0 6 4-16,-3 0 1 0,0-1 0 0,0 1 0 15,-6 0-11-15,3 0-3 0,0 2 0 0,0 0 0 16,6 1-20-16,-3 2 9 0,0 3-9 0,0-1 0 15,3 6 0-15,0 0 0 0,6-8-10 0,-6 8 10 0,6 0-16 16,3-5 5-16,-3 10 1 0,3-2 0 0,3 2 2 0,-3 1 0 16,2 2 0-16,1-3 0 15,-3 8-1-15,3-5 0 0,-3-3 0 0,0 6 0 16,0 0 9-16,0-1-13 0,-3-2 5 0,0 5 8 0,3-5-9 16,-6 3 9-16,0-3 0 0,0 2 0 0,0-4 0 0,-3 2 0 15,0-3 0-15,0-5 0 0,0 8 10 0,0-8-10 16,0 0 10-16,0 0-10 0,0 0 16 0,0 0-2 15,0 0-1-15,0 0 0 0,0 0 4 0,0 0 1 16,0 0 0-16,3-6 0 0,3-1-8 0,-3-1-2 16,3-3 0-16,-1 3 0 0,1-2-8 0,0 2 0 15,0-3 0-15,0 0 8 0,0 1-8 0,3 2 0 0,-3-3 0 0,-3 3 0 16,3 0 0-16,0 3-9 0,0 0 9 0,-6 5-13 16,0 0-3-16,9 2-1 15,-3-2 0-15,0 3 0 0,3 5 0 0,-6 3 0 16,3-3 0-16,-3 5 0 0,3 0 17 0,0 0-12 0,-3 1 12 15,2-1-10-15,-2 3 10 0,0-6 0 0,3 1 0 0,-3 2-8 16,3-5 8-16,-3 5 0 0,0-8 0 16,0 3-8-16,0 3 8 0,-3-11 0 0,0 0 0 0,0 0 0 15,0 0 10-15,6 0-2 0,3-5-8 0,-6-3 12 16,3-3-2-16,0 3-1 0,0 0 0 0,0-2 0 16,3-6-9-16,0-3 12 0,0 1-12 0,3-1 12 15,-1 1 0-15,-2-3 0 0,3 7 0 0,0 1 0 16,-3 0-12-16,0 0-9 0,0 2 9 0,-3 3-13 15,0 3-7-15,3 2 0 0,-9 3-1 0,0 0 0 16,0 0 10-16,0 0 3 0,3 8 0 0,3 3 0 16,-3-1 8-16,0 1 14 0,-3 7-3 0,0 1-1 15,3 2-10-15,-3-2 0 0,-3 2 0 0,3 0-657 16,3-3-129-16</inkml:trace>
  <inkml:trace contextRef="#ctx0" brushRef="#br0" timeOffset="39908.7519">9985 16759 1090 0,'0'0'24'0,"-6"-6"4"0,-3-2 2 0,-3 3 2 0,1 3-32 0,-1-4 0 0,-3 1 0 0,3-3 0 16,-6 8 44-16,3 0 4 0,-3 0 0 0,0 8 0 15,1-3-28-15,2 8-4 0,-3-2-2 0,0-3 0 16,3 5 7-16,0 6 2 0,0-3 0 0,3 2 0 16,-3 1-8-16,7 2-2 0,2 3 0 0,0-3 0 15,3 0 1-15,0-2 0 0,6-1 0 0,0 3 0 16,3-2 6-16,3-1 0 0,2-2 1 0,-2-5 0 15,3 2 0-15,3-5 0 0,0-3 0 0,0 0 0 16,3-5 12-16,0-5 3 0,2 0 0 0,1-3 0 16,0-5 68-16,-3-1 15 0,0-4 2 0,0 2 1 0,3-8-90 15,-4 3-17-15,4-3-4 0,-6 3-1 0,-3 0 40 0,0-3 8 16,-9 6 2-16,3 4 0 16,-3-1-43-16,-3-1-8 0,-6 2-1 0,3 1-8 15,-3 5-24-15,-3-5-12 0,0 8-3 16,0-1-676-16,0 4-135 0</inkml:trace>
  <inkml:trace contextRef="#ctx0" brushRef="#br0" timeOffset="40172.7882">10125 16941 1497 0,'0'0'32'0,"0"0"8"0,0 0 0 0,0 8 4 0,-3-2-36 0,3 4-8 0,0-2 0 0,0 5 0 16,0 0 48-16,0 6 8 0,3 2 2 0,-3-2 0 16,0-1-7-16,-3 3-2 0,3-2 0 0,-3-1 0 15,0-2-26-15,3 3-6 0,0-6-1 0,-3 6 0 16,3-6-16-16,-3 0 0 0,3 0 0 0,0 0-572 15,0-5-117-15</inkml:trace>
  <inkml:trace contextRef="#ctx0" brushRef="#br0" timeOffset="40694.8338">10926 16230 1522 0,'0'0'33'0,"0"0"7"0,0 13 2 0,0-3 2 0,-3 6-36 0,0 0-8 0,0 5 0 0,-3 6 0 16,3-1 21-16,-3 6 3 0,0 2 0 0,-3 3 0 16,3 6 2-16,-3 2 1 0,0 0 0 0,0-6 0 0,0 6-3 0,4-5-1 15,-1 0 0-15,-3-3 0 0,0-3-12 0,3-2-3 16,0 0 0-16,3-3 0 15,-3-3-37-15,0-2-8 0,3-5-2 0,0 2-476 16,0-3-95-16</inkml:trace>
  <inkml:trace contextRef="#ctx0" brushRef="#br0" timeOffset="41086.841">10622 16693 1011 0,'0'0'22'0,"0"0"5"0,0 0 1 0,0 0 0 0,0 0-28 0,0 0 0 16,0 0 0-16,0 0 0 0,0 0 0 0,9 5 0 0,0-2 0 0,6-1 0 15,0-2 10-15,0 0 6 0,3-2 0 0,2 2 1 16,4 0 24-16,0-3 5 0,-3-2 1 0,3 5 0 16,0 0-5-16,-1 0-1 0,-2 0 0 0,3 0 0 15,-6 5-24-15,0-2-5 0,0 2 0 0,-7 3-1 16,1-3-11-16,0 6 0 0,-3 2 9 0,0 3-9 15,-3-3 0-15,-3 3 8 0,0 0-8 0,-3 8 0 16,3-3 8-16,0-3-8 0,-3 3 8 0,0 1-8 16,3-4 10-16,0 3-2 0,0-5-8 0,3 0 12 15,-3-5-12-15,3-4 0 0,0 1 8 0,6-2-8 16,-3-6 8-16,0-3 0 0,5-2-8 0,-2-1 12 16,3-7 21-16,3 0 4 0,-3 0 1 0,3-6 0 15,-6 6 0-15,0-3 0 0,0-2 0 0,-1-1 0 0,1 6 16 16,-6 0 3-16,-6-6 1 0,0 6 0 0,-3 0 2 0,0-1 0 15,-6 1 0-15,-5 5 0 0,-1-2-20 0,-3 2-4 16,0 0-1-16,-3 3 0 0,0-1-35 0,-3 4-12 16,7-1 0-16,-4 0-672 15,3 3-135-15</inkml:trace>
  <inkml:trace contextRef="#ctx0" brushRef="#br0" timeOffset="41642.8345">11840 16732 1630 0,'-9'-8'36'0,"3"3"7"0,0 5 1 0,0-5 3 0,-3-3-38 0,3 5-9 16,3 1 0-16,-6-1 0 0,0 3 9 0,3 0 0 15,-3 0 0-15,3 3 0 0,-3 2-1 0,3 0 0 16,-3 0 0-16,1 3 0 0,-1 6-8 0,3-1 12 16,0 0-12-16,0 6 12 0,-3 2-12 0,6-3 0 15,0 3 0-15,0 6 0 0,0-3 20 0,3-3 1 16,3 5 1-16,3-7 0 0,3 5-22 0,0-9 0 16,3 4 0-16,-3-6 8 0,5 3-8 0,1-5 0 15,3-3 0-15,0-3 0 0,3-10 0 0,-3 5 0 16,0-3 0-16,2-8 0 0,-2 3 11 0,3-5 7 15,-6 0 2-15,3 0 0 0,-3-6 20 0,0 1 5 0,-3 2 1 16,-1-3 0-16,-2 1-10 0,-3-1-3 0,0 3 0 0,-6-2 0 16,-3-1-16-16,0 4-3 0,-3-4-1 0,0 0 0 15,0 6-13-15,-2 0 11 0,-1 0-11 0,0 2 10 16,3 3-10-16,-3 0 0 0,0 3 0 0,3 2 0 31,-3 3-31-31,3 3-5 0,-3-3 0 0,3 5-596 0,-3 1-118 0</inkml:trace>
  <inkml:trace contextRef="#ctx0" brushRef="#br0" timeOffset="43046.834">10158 16981 950 0,'0'0'20'0,"-6"3"5"0,0-1 1 0,0 9 2 0,-3-3-28 0,0 0 0 0,0 5 0 0,0 0 0 15,0 0 45-15,0 1 4 0,1 2 1 0,-1-3 0 16,0 0-10-16,3 0-3 0,0 0 0 0,0 1 0 15,3-6-11-15,3 5-2 0,0-5-1 0,0-3 0 16,3 6 13-16,-3-11 4 0,9 2 0 0,-3 4 0 16,3-4-1-16,0 1 0 0,5-3 0 0,-2-3 0 15,0 1-1-15,0 2 0 0,0-6 0 0,3 6 0 0,-3-5-16 16,0-3-3-16,3 3-1 0,-6-3 0 0,2 0-10 0,1-3-8 16,-3 6 12-16,0-3-12 0,-3-5 16 15,3 5-3-15,0-5-1 0,-6-1 0 0,3-4 16 0,-3 5 2 16,3 2 1-16,-6-2 0 0,0 2-8 0,0-2-2 15,0 2 0-15,0-2 0 0,-6 5 6 0,3-5 1 16,-3 3 0-16,0 2 0 0,-3-3-7 0,3 3-1 16,-3 0 0-16,0 0 0 0,0 3-20 0,-3 0 8 15,1 2-8-15,2-2 0 0,-3 5 0 0,0-6 0 0,3 12 0 0,0-6 0 16,-3 2 0-16,3 4 0 0,-3-1 0 0,3 3 0 16,0 5 0-16,-3-2 8 0,1 2-8 0,2 3 0 15,0 0 0-15,0 5 0 0,0 0 0 0,3-3-8 16,0 1 8-16,0 2 11 0,0-2-3 0,3-3 0 15,0-1-8-15,6-1-14 0,-3-1 3 0,3 0 1 16,3 0 10-16,0-5 0 0,3 6 0 0,-3-9 0 16,3 0 8-16,0-2-8 0,3-3 8 0,-1 5-8 15,1-5 8-15,-3 0-8 0,3-5 10 0,-3 5-10 16,3-6 10-16,0 4-10 0,-3-3 10 0,0-3-10 16,3 0 15-16,-3-3-3 0,0 3-1 0,0-2 0 15,-1-4-3-15,-2 6 0 0,0-5 0 0,0 0 0 16,-3 0-8-16,-3-6 8 0,3 11-8 0,-3-5 8 0,-3 2 0 0,0-2 0 15,0 0 0-15,-3 0 0 0,-3 5 7 16,1 0 1-16,-1-3 0 0,0 9 0 16,0-1-16-16,-3 0 0 0,3-2 0 0,-3 5 0 15,3 0 0-15,0 5 0 0,-3 3 0 0,3-2 9 0,-3 1-9 16,3 1 0-16,1 6 0 0,2-1 8 0,0 0-8 0,0 3 0 16,3-3 0-16,0 0 8 0,3 1-8 0,0-1 0 15,3 0 0-15,0-5 0 0,3 5 0 0,6-7 0 16,-4 2 0-16,4-3 0 0,3 0-23 0,-3-2 0 15,3-3 0-15</inkml:trace>
  <inkml:trace contextRef="#ctx0" brushRef="#br0" timeOffset="43999.781">12143 16965 993 0,'0'0'21'0,"0"0"5"0,0 0 1 0,0 0 2 0,0 0-29 0,0 0 0 16,6-5 0-16,-6 5 0 0,0 0 103 0,0 0 14 0,0-5 3 16,0 2 1-16,0 3-17 0,0 0-3 0,0 0-1 0,0 0 0 15,0 0-28-15,0 0-5 0,0 0-2 0,0 0 0 16,-3 3-33-16,0 2-8 0,-3 0 0 0,0 3-1 15,3 0-3-15,0 3 0 0,0-4 0 0,0 7 0 16,3-1-20-16,-3 0 8 0,3 6-8 0,-3-6 0 16,1 5 20-16,2-2 0 15,0 3 0-15,0-6 0 0,0 0-20 0,-3 6 0 0,3-6 0 0,-3 6 0 16,0-6-16-16,3 0-2 0,0-5 0 0,0 5-964 16</inkml:trace>
  <inkml:trace contextRef="#ctx0" brushRef="#br0" timeOffset="110241.9323">15304 8239 612 0,'3'-10'13'0,"-3"10"3"0,3-6 1 0,0-2 0 0,3 3-17 0,-3-3 0 15,0 3 0-15,0 0 0 0,-3 2 39 0,0 3 4 16,3-5 1-16,0-1 0 0,-3 6-2 0,0 0 0 0,0 0 0 0,0 0 0 15,0 0 24-15,0 0 5 0,0 0 1 0,0 0 0 16,0 0 0-16,-6 0 1 0,0 0 0 0,6 0 0 16,0 0-27-16,-6 3-6 0,-3 0 0 0,9-3-1 15,0 0-18-15,0 0-3 0,-9 2-1 0,3 1 0 16,3 2-6-16,3-5-2 0,0 0 0 0,0 0 0 16,0 0-9-16,0 0 0 0,0 0 0 0,0 0 8 15,0 0-8-15,0 0 0 0,0 0 0 0,0 0 0 16,0 0 0-16,0 0 0 0,0 0 0 0,0 0 0 15,0 0 0-15,0 0 0 0,0 0 0 0,-5 8 8 16,5 0-8-16,-3 5 0 0,3-2 0 0,-3-1 0 16,3 4 0-16,0-4 0 0,0 1 0 0,0 2 0 15,0-2 0-15,3 2 0 0,-3 0 0 0,3 0 8 0,0 3-8 0,-1 0 0 16,-2-3 0-16,0 3-11 0,6 0 11 0,-3 3-12 16,-3-1 12-16,0 3-12 0,6-2 12 0,0 2-10 15,-3 0 10-15,3 3-10 0,-3-3 10 0,3 3-8 16,3-3 8-16,0 3-8 0,-3-3 8 0,3 3 0 15,0-6 0-15,-3 1 0 0,3-1 0 0,-3-2 0 16,-3-2 0-16,3-4 0 0,0 1 0 0,-6-3 0 16,0-8 0-16,0 0 0 0,6 5 10 0,-6-5-2 15,0 0-8-15,0 0 12 0,0 0 4 0,0 0 0 16,0-5 0-16,2-6 0 0,-2-2 0 0,0 0 1 16,3-6 0-16,-3 1 0 0,0-6-7 0,0 0-2 0,0 0 0 15,0-2 0-15,3-1-8 0,-3 1 8 0,-3-1-8 16,3 1 8-16,3-1-8 0,-6 6 0 0,0-3 0 0,3 6 8 15,-2-1-8-15,2 3 0 0,0 1 0 0,-3 4 8 16,3 3-8-16,0 0 0 0,0 3 0 0,0 5 8 16,0 0-8-16,0 0 0 0,0 0 0 0,5 10 0 15,4 6 0-15,0 3 0 0,-3 2-9 0,3 3 9 16,3 2 0-16,0 1 0 0,0 4-8 0,0 1 8 16,0 3 0-16,3 2 0 0,-3-3-8 0,-1 0 8 15,1-2 0-15,3 0 0 0,0 0 0 0,-3-3 0 16,-3 0 0-16,3-5 0 0,-3-3 0 0,0 0 0 15,0-2 0-15,3-4 0 0,-6-1 0 0,2-4 0 16,-2-2 0-16,3 0 0 0,-6-3 0 0,3 1 9 16,0-6 6-16,-6 0 1 0,0 0 0 0,-3-8 0 0,0-3 11 15,0-2 2-15,0-3 1 0,-6-2 0 0,0-6-9 0,-2 0-1 16,2 0-1-16,-6-5 0 0,0 0-11 0,-3-3-8 16,0-2 9-16,-3 2-9 0,3 0 8 0,1 1-8 15,-1 1 0-15,3 1 0 0,0 3 0 0,0 5 0 16,0 2 0-16,3 1 0 15,0 4 0-15,3 1 0 0,3 3 0 0,-2 2 0 0,5 5 0 16,3 3 0-16,0 0 0 0,0 0 0 0,3 8-14 0,3 3 4 16,-1 2 1-16,4 3 0 0,3 5 9 0,0 0-8 15,3 0 8-15,0 3-8 0,6 2-1 0,-3 4 0 16,3 1 0-16,2 1-587 16,7 2-118-16</inkml:trace>
  <inkml:trace contextRef="#ctx0" brushRef="#br0" timeOffset="119398.3078">8309 14205 932 0,'3'-15'20'0,"-3"7"5"0,-3 0 1 0,3-5 0 0,-3-1-26 0,0 1 0 16,1-5 0-16,-4 2 0 0,0 0 76 0,-3 0 9 16,3 0 3-16,-3 0 0 0,-6 0-28 0,3 0-4 15,-3 3-2-15,3 3 0 0,-3-1-5 0,-3 0-1 16,-5 6 0-16,2 2 0 0,6 1-20 0,-6 4-4 15,-9 1 0-15,1 2-1 0,2 3-14 0,0 6-9 16,-3 1 12-16,-3 4-12 0,1 0 0 0,2 4 0 16,3 1 0-16,-6 5 0 0,-5 3 0 0,2 2 0 0,9 3 0 0,0 6 0 15,4 2 0-15,-4 5 0 0,0 3-9 0,6 5 9 16,6 3 0-16,3 5 0 0,-5 3 0 0,5 2 0 16,3 1 0-16,3 5-8 0,0-6 8 0,6 3 0 15,0 0 0-15,9-2 0 0,3-4 0 0,0-1 0 16,-3-9 0-16,11-5 0 0,10-8 0 0,3-3 0 15,0-5-12-15,2-5 4 0,7-6 0 0,3-5 0 16,5-2-4-16,1-3-1 0,-4-8 0 0,10-3 0 16,9-8-3-16,-4-5-1 0,1-5 0 0,-1-3 0 15,-2-5 17-15,2-3 0 0,1-7 0 0,-4-1 0 16,-2-8 12-16,-1 0-4 0,-5-5-8 0,-7-2 12 16,1-6 34-16,-3-3 6 0,-4 1 2 0,-5-6 0 15,0-3-34-15,-3-4-8 0,-3-4 0 0,-7 3-1 16,-5 1 2-16,-6-6 1 0,-3-1 0 0,-12 1 0 0,-3 3-3 0,-6 0-1 15,-5 7 0-15,-7 1 0 0,-6 4 17 0,-3 6 3 16,-5 3 1-16,-7 8 0 0,-3 2 9 0,-5 6 1 16,-4 7 1-16,-5 9 0 15,-4 2-6-15,-2 5-2 0,-4 9 0 0,1 2 0 0,6 5 13 0,-4 3 2 16,-2 5 1-16,8 6 0 0,7-1-50 0,-1 9-11 16,-5 7-1-16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08T18:55:14.5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16983 3572 1580 0,'0'0'35'0,"0"0"7"0,-3-3 2 0,3 3 0 0,0 0-36 0,0-5-8 0,3 0 0 0,0-1 0 16,6 4 20-16,-3-4 1 0,0 4 1 0,0-1 0 15,3-2-10-15,0 2-1 0,0 3-1 0,3-2 0 16,-6-1-10-16,5 3-11 0,4 0 3 0,-3 0 0 15,-6 0 8-15,9 0 0 0,3 0 0 0,0 3 0 16,3-1 0-16,-3-2 0 0,-4 3 0 0,7-1 0 16,6-2 0-16,-3 3-10 0,-3 0 10 0,-1-3 0 15,7 0-8-15,-3 0 8 0,0 0 0 0,0 0 0 16,0 0 0-16,2-3 0 0,4 3 8 0,0 0-8 16,-3-3 10-16,2 1-10 0,7-1 10 0,0 3-10 15,0 0 9-15,2-2-9 0,-5 2 8 0,3 2-8 0,-4-2 0 16,1 3 0-16,3-1 0 0,0 1 0 0,-1 0 0 15,1-1 0-15,0 1 0 0,2 0 0 0,-2-3 0 16,3 2 0-16,-3 1 0 0,-1 0 0 0,1-3 0 0,0 2 0 16,-3 1 0-16,-1-3 0 0,4 0 0 0,0 0 0 15,2 0 0-15,1-3 0 0,3 1 0 0,-1-1 0 16,-2 0 0-16,0 3 0 0,0-5 0 0,-1 2 8 16,1 3-8-16,3-2 0 0,-4-1 0 0,4 0 8 15,3-2-8-15,-1 3 0 0,-2-1 0 0,3 3 0 16,-4-3 8-16,1 1-8 0,-3 2 0 0,2-3 0 15,-2 0 0-15,3 3 0 0,2-5 0 0,1 5 0 16,-3 0 8-16,-1-3-8 0,-2 3 0 0,3-2 0 0,-7 2 0 16,7-3 0-16,-6 3 20 0,2 0 0 0,1-8-1 0,3 6 0 15,2-1-19-15,1 0 0 0,0-2 0 0,-1 2 0 16,1 1 0-16,0-1 0 0,-4-2 0 0,1 2 0 16,0-2 0-16,-1 2 0 0,1-2 0 0,0 0 0 15,2 2 0-15,-5 0-9 16,3 1 1-16,-1-1 0 0,-2 0 8 0,0 1 0 0,0-1 0 0,-1 0 0 15,-2 1 0-15,0-1 0 0,2 0 0 0,-2 3 0 16,0 0 0-16,0 0 8 0,-4 0-8 0,4 3 0 16,-6 0 0-16,0-3 0 0,-4 2 0 0,4 1 0 15,0-3 0-15,-3 3 8 0,-1-1-8 0,-2-2 0 16,3 0 8-16,-3 0-8 0,0 0 8 0,-1 0-8 16,-2 0 9-16,3 0-9 0,-3 0 12 0,0 0-12 0,-3 0 12 15,-3-2-12-15,-1 2 12 0,4 0-12 0,-3-3 12 0,-3 3-12 16,-3 0 12-16,3-3-12 0,-3 3 12 0,0-2-12 15,-9 2 12-15,6 0-12 16,-3-6 13-16,-3 6-4 0,3 0-1 0,-3 0 0 0,0 0 14 16,3-10 2-16,0 7 1 0,0-7 0 0,-3 4 0 0,0 1 0 15,0 0 0-15,0 5 0 0,0-6-13 0,0 6-4 16,-3-5 0-16,3 0 0 0,3 0-8 0,-3 5 0 16,-3-8 0-16,6 0 0 0,-3 0 0 0,3-5-14 15,-3-1 3-15,3 1 1 0,-1-8 10 0,4 2 0 16,0 1 0-16,0-6-8 0,0 0 8 0,3-2 0 15,0-3 0-15,3-3 0 0,3-2 9 0,0-4-9 16,-3-4 12-16,6-3-12 0,-4-5 12 0,4 2-12 16,0-2 12-16,3-6-12 0,0 4 32 0,-3-4 0 0,-6-2 0 0,0 0 0 15,-1-1-20-15,1 4-4 16,0-3 0-16,-9 5-8 0,6 8 17 0,0-6-3 0,-3 6-1 16,0 3 0-16,3 2-5 0,-6 3 0 0,6 3-8 0,-9-3 12 15,9 8-12-15,-6 0 0 0,-3 8 0 0,0-1 0 16,6 4 0-16,-9-1 0 0,0 6 0 0,0 0 0 15,0 5 0-15,-3-3-10 0,0 3 10 0,-6 0-8 16,3 3 0-16,-3 0 0 0,-3 2 0 0,0 3 0 16,1-2 8-16,-4 2 0 0,-3 0-9 0,0 2 9 15,0-2 0-15,0 0 0 0,0 3 0 0,-2 2 0 16,-1-5 0-16,3 0 0 0,-6 3 0 0,3-3 0 16,-2 0-9-16,-1 0 9 0,-3 0-12 0,-6 0 12 0,4 0 0 15,-1-3 0-15,-3 3 0 0,0-5 0 16,1 5 0-16,-4-3 8 0,0-2-8 0,1 5 9 15,-4-5-9-15,-3 2 10 0,1-2-10 0,-4 5 10 16,-3-6-10-16,1 4 0 0,-1-3 0 0,-2 5 8 0,-1 0-8 16,0-6 0-16,-2 6 0 0,-4-5 0 0,1 5 0 0,-1-3 0 15,4 3 0-15,-1 0-11 0,-2 0 11 0,-1-5-13 16,-2 5 5-16,2-5 8 0,-2 2 0 0,2 3 0 16,1-5 0-16,2-1 0 0,0 4-9 0,-2 2 9 15,-4-5-12-15,4 5 12 0,-1-6 0 0,1 4 0 16,2-1 0-16,-2 0 0 0,2-2 0 0,-2 0 0 0,-4 2 0 15,7-2 0-15,-1-1 0 0,3 4 9 0,4-6-9 0,-1 3 12 16,1-1-12-16,-1-2 0 16,-3 3-12-16,4-3 12 0,-4 3-9 0,4 5 9 15,2 0 0-15,0 0 0 0,1 0 0 0,-4 0 0 16,1 0 0-16,-1 5 0 0,-3-2-16 0,-2 7 4 0,5-7 1 0,1 8 0 16,-1-3 2-16,0-1 0 0,1 4 0 0,2-6 0 15,1 6-2-15,-4 0 0 0,-3-6 0 16,4 3 0-16,8 5 11 0,-2-8-13 0,-4 3 5 0,3-2 8 15,1-1-11-15,-1 3 11 0,3-6-8 0,-2 4 8 16,-10-1 0-16,9 0 0 0,13 3 0 0,-4-8 0 16,0 5 0-16,0-5-8 0,10 8 8 0,-1-8 0 15,3 3-8-15,0 0 8 0,-3-3-8 0,7 0 8 16,5 0-14-16,-6 0 2 0,-3 0 1 0,0 0 0 16,9 0 11-16,4 0 0 0,-7-3 0 0,3 0-8 15,-6 3 8-15,9-8 0 0,3 6 8 0,3-1-8 16,-9 3 15-16,3 0-2 0,12 0 0 0,0 0 0 15,-3 0-13-15,3 0 0 0,-9-5 0 0,9 5 0 0,0 0 0 16,0 0 0-16,-8 5 0 0,8-5 0 0,0 0 0 0,0 5 0 16,-9 3-9-16,6-2 9 0,-3 2-9 0,3-3 9 15,3-5-8-15,-6 8 8 0,0 0 0 0,0 2 0 16,6 4 0-16,0-1 0 0,-3-5 0 0,0 10-8 16,3 1 8-16,3-6 0 15,3 3 0-15,-3 0 0 0,-3 5 0 0,6-5 0 0,3 8 0 0,-3-1 0 16,-6-1 0-16,0 4 0 0,6 1 0 0,0-4 0 15,-3 12 0-15,-1-3-12 0,-4 2 12 0,2 11 0 16,2 0 0-16,-2 8 0 0,-5-3-10 0,5 11 0 16,-3-3 0-16,3 3 0 15,-6 5-18-15,3 3-4 0,-6 5-1 0,0 0 0 16,3 0-33-16,-3 0-6 0,-3 0-2 0,3-5 0 16,0 0 37-16,3-3 7 0,-3-10 2 0,0-1 0 0,3-5 28 0,0-2 18 0,3-6-2 0,0 1-1 15,0-6 27-15,6-5 6 0,6-3 0 0,0-3 1 16,0-10-23-16</inkml:trace>
  <inkml:trace contextRef="#ctx0" brushRef="#br0" timeOffset="23708.9988">9408 15880 2066 0,'-9'-8'45'0,"9"8"10"0,0 0 1 0,6-2 3 0,0-4-47 0,0 1-12 0,3-3 0 0,0 8 0 16,2-5 23-16,1 2 2 0,0-2 1 0,0 5 0 15,0-3-18-15,6 1-8 0,0-1 8 0,0-2-8 16,3 2 0-16,-1-2 0 0,1 0 0 0,3 2 0 0,0-2 0 16,3-1 0-16,-1-2 0 0,1 3 0 0,3-3 0 0,0 0 0 15,2-2 0-15,1 2 0 16,3-3 0-16,0 3 0 0,2-2 0 0,1 2 0 16,0 0 0-16,-1-3 0 0,1 3 0 0,3 3 0 0,2-3 0 15,1 0 0-15,3 0 0 0,-1 3 8 0,4-6-8 0,-3 9 8 16,2-9-8-16,-2 3 8 0,2 3 8 0,4-3 2 15,0 2 0-15,-1-1 0 0,-2-1-29 0,2 0-5 16,-2 2-2-16,0 1 0 0,-1-3 18 0,-2 6 0 16,-4-1 0-16,1 0 0 0,0 1 0 0,-1 2 0 15,-2 2 0-15,-6-2 0 0,2 6-12 0,-5-4 0 16,0 3 1-16,-6 3 0 0,-1 0 11 0,-2-2-13 16,3 2 5-16,-6-3 8 0,0 0 0 0,-3 0 0 15,2 1 0-15,-2-1 0 0,0 3 19 0,-3-8 11 16,-3 5 2-16,3 1 1 0,0-4 1 0,-3-2 0 0,0 5 0 0,-4 1 0 15,1-4 2-15,3-2 1 0,-6 3 0 0,-6-3 0 16,0 0-13-16,6 5-4 0,-6-5 0 0,0 0 0 16,-3 6-6-16,3 2-2 0,-3-3 0 0,-3 0 0 15,-3 0 2-15,-3 1 0 0,1-4 0 0,-1 4 0 16,-6-4-1-16,-3-2 0 0,0 3 0 0,-3-3 0 16,0 3 4-16,-5-3 1 0,2 0 0 0,-6 2 0 15,-3 1 11-15,-2-3 3 0,-1 0 0 0,-3 0 0 16,1 0 0-16,-4 0 0 0,0 0 0 0,1 0 0 15,-4 0-9-15,-2-3-2 0,-4 3 0 0,0 0 0 16,-2-2-9-16,-1 2-3 0,1 0 0 0,-4 0 0 0,4-3-9 0,-4 3 8 16,1 0-8-16,-1 0 8 0,4 0-8 0,-1 0 0 15,0 0 0-15,1 0 0 16,2 0 0-16,-2 0 0 0,2 0 0 0,-2-3 0 16,-1 3 0-16,3 0 0 0,4-2 0 0,2-1 0 0,1 0 0 15,2 1 0-15,-3-1 0 0,4-2 0 0,-1 0 0 0,3 2 0 16,1-5 0-16,-1 3 0 0,6-3 8 0,1 2-8 15,2-2 0-15,6 3 8 0,0 0 6 0,6 2 1 16,4-2 0-16,5 2 0 0,0 1-15 0,3 2 11 16,3 0-11-16,6 0 10 0,0 0-22 0,6 5-5 15,3 3-1-15,12-3-1394 16</inkml:trace>
  <inkml:trace contextRef="#ctx0" brushRef="#br0" timeOffset="37852.9941">14908 16497 1018 0,'0'0'22'0,"0"0"5"0,-5-3 1 0,2 0 1 0,-3 1-29 0,0-3 0 0,-3 5 0 0,6-3 0 16,-3 3 44-16,0 0 2 0,0 0 1 0,0 0 0 15,6 0-5-15,-6 3-1 0,6-3 0 0,-3 0 0 16,3 0-10-16,-6 5-3 0,6-5 0 0,0 0 0 15,0 0-3-15,0 0-1 0,0 0 0 0,0 0 0 16,0 0-10-16,0 0-2 0,0 0-1 0,9 2 0 0,0 1 9 0,3-3 3 16,0 0 0-16,0 0 0 0,3 0-11 0,2 0-3 15,-2 3 0-15,6-3 0 0,0 0-9 0,3 5 0 16,0 0 0-16,2-2 8 0,1-3-8 0,3 5 0 16,0-2 0-16,-1 0 0 0,-2-1-10 0,0-2 10 15,-3 0-13-15,0 0 5 0,-1 0 8 0,-2-2 0 16,3-4 0-16,-3 1-8 0,3 2 8 0,0-2 0 15,-1 0 0-15,1 2 0 0,0-2 0 0,0 0 0 16,-3 5 0-16,-1-3 0 0,-2 0 0 0,3 3 8 16,-6-2-8-16,3 2 11 0,-6 0-11 0,3-3 0 15,-3 3 0-15,-3-3 0 0,-4 3 0 0,-5 0 0 0,0 0 0 0,0 0 0 16,0 0 0-16,0 0 12 0,0 0-4 0,0 0 0 16,-5 6 4-16,-1-4 0 0,-6 1 0 0,3 0 0 15,-6-3-4-15,0 5-8 0,0-5 12 0,-3 0-4 16,0 2-8-16,1-2 0 0,-4 0 0 0,0 0 0 15,0 0 0-15,0-2 8 0,-3 2-8 0,4 0 8 16,-4-5-8-16,0 5 0 0,3 0 0 0,-3-3 8 16,3 0-8-16,-5 1 0 0,-1-1 0 0,0 0 8 15,0-2-8-15,0 2 12 0,4 1-12 0,2-1 12 16,-3-2 0-16,6 5 0 0,0-3 0 0,0 3 0 16,4 0-12-16,2 0 12 0,0 0-12 0,3 0 12 15,0 0-12-15,3 3 8 0,6-3-8 0,0 0 8 16,0 0-8-16,0 0 0 0,0 0 0 0,0 0 0 15,6 0 0-15,3 5 0 0,0 0 0 0,3-2 0 16,3 2 0-16,-1-2 8 0,7 2-8 0,3 1 8 0,3-1-8 0,0 0 8 16,2-2-8-16,1 5 8 0,0-3-8 0,-3 0 0 15,2 1 0-15,1-4 8 0,0 4-8 16,3-4 8-16,-1 3-8 0,4-5 8 0,-3 6-8 0,6-1 0 16,-4-2 0-16,1 7-573 15,-3-2-117-15</inkml:trace>
  <inkml:trace contextRef="#ctx0" brushRef="#br0" timeOffset="54428.0155">8571 13742 903 0,'-12'-5'20'0,"7"3"4"0,-1-1 0 0,0 0 2 0,-3 3-26 0,0-2 0 15,-3 2 0-15,0-3 0 0,0 3 36 0,-3 0 3 16,0 0 0-16,-3 3 0 0,1-1-11 0,2 1-1 16,-6 2-1-16,3-2 0 0,-3 2-2 0,0 3 0 15,0-3 0-15,-5 3 0 0,-1 0 1 0,-3 3 0 16,-3 2 0-16,1 0 0 0,-7 3-4 0,3 3-1 15,6-1 0-15,-5 1 0 0,-1 5-8 0,0-1-3 0,4 1 0 0,-1 0 0 16,3 2 19-16,-3 1 4 16,-2-1 1-16,5 1 0 0,6-3 18 0,-6 2 3 15,-5 1 1-15,5 2 0 0,6 2-24 0,-3 1-5 16,-3 3-1-16,1-1 0 0,2 0-17 0,6 6-8 0,0-3 8 0,0 3-8 16,-2-1 12-16,8 1-4 0,3 0 0 0,0 5 0 15,-3 2-8-15,3 1 0 0,6 0 0 0,3 2 0 16,6 3 0-16,0-3 0 0,0-2-9 0,3 2 9 15,9 0 0-15,0 3 0 0,-3 0 0 0,3-3 0 16,5 1 0-16,4-4 0 0,0-2 0 0,3 0 0 16,6-2 0-16,-1-4 0 0,-2-4 0 0,0-4 0 15,3-2-15-15,5-5 1 0,4-3 0 0,0-2 0 16,5-6-9-16,-2-2-1 0,0-6-1 0,5-5 0 16,10-8 17-16,-4-2 8 0,-5-6-8 0,-1-3 8 15,1-5 10-15,0-2 7 0,-1-6 2 0,-2-2 0 16,-4-3-1-16,4-6 0 0,-6-2 0 0,-1-2 0 15,1-3-10-15,-6-1-8 0,0-2 12 0,-7-2-12 0,-2-3 10 0,0-1-10 16,-6-4 8-16,0-1-8 0,-4 3 0 0,-2-5 0 16,0 5-9-16,-3-2 9 0,-3-3 0 0,-3 0 0 15,0-3 0-15,-3 5 0 0,-6 1 0 0,0-1 0 16,-6 6 0-16,0 0 0 0,-3 2 0 0,-3 1 0 16,0 7 0-16,-5 3 0 0,2 0 17 0,-6 8-2 15,-3 3-1-15,0-1 0 0,-5 6 9 0,-1 3 1 16,-3 5 1-16,0 2 0 0,-5 6 3 0,-4 8 1 15,0 5 0-15,-2 10 0 0,-4 3-16 0,-2 11-3 16,-4 8-1-16,-5 13 0 0,-4 11-9 0,4 10-16 16,2 5 4-16,-2 16-615 15,-7 6-123-15</inkml:trace>
  <inkml:trace contextRef="#ctx0" brushRef="#br0" timeOffset="58808.0231">3270 15002 1216 0,'0'0'27'0,"0"0"5"0,0 0 2 0,0 0 0 0,0 0-34 0,0 0 0 0,0 0 0 0,0 0 0 16,0 0 27-16,0 0-2 0,0 10 0 0,3 1 0 15,0 2 16-15,3 1 3 16,-3 1 1-16,3 1 0 0,0 3 7 0,0 2 2 0,-3-3 0 0,6 6 0 16,-3-3-9-16,-3 6-1 0,3-1-1 0,0 1 0 15,0 2-25-15,-3 0-5 0,0-3-1 0,2 1 0 16,-2-1-12-16,3-4 0 0,0-1 8 0,0 0-8 15,-3-3 0-15,3-2 0 0,-3 0 0 0,3-3 0 16,-3 1 0-16,0-4-13 0,0-2 2 0,0 0 1 16,0-3-54-1,-3-5-12-15,6 6-1 0,-6-6-659 0</inkml:trace>
  <inkml:trace contextRef="#ctx0" brushRef="#br0" timeOffset="59108.1943">3261 15102 1403 0,'-12'-21'40'0,"9"13"8"16,-3-5-38-16,3 0-10 0,0-6 0 0,0 3 0 0,0-2 19 0,0-1 1 16,3 4 1-16,3-4 0 0,0 1 1 0,-3-1 0 15,3 0 0-15,3 1 0 0,0 2-2 0,0 0-1 16,3 0 0-16,0 6 0 0,0-1 1 0,0 1 1 16,3 2 0-16,0 2 0 0,0 4 15 0,0 2 4 15,2 2 0-15,1 4 0 0,0 2-40 0,0 2 0 16,0 6 0-16,0 0 0 0,0 2 0 0,0 4 0 0,-3-1 0 15,-1 0 0-15,1 0 0 0,-3 3 0 16,0-3 0-16,0 3 8 0,-3-3 11 0,-3 3 2 16,0-6 1-16,-3 4 0 0,-3-4 29 0,0 1 5 15,0-1 2-15,0-2 0 0,-3 3-3 0,0-4-1 16,0 1 0-16,0-3 0 0,-3 1-38 0,3-4-8 0,1-2-8 0,-1 0 11 16,-3 0-11-16,6-5-17 0,-3 2 4 0,6-5-662 15,0 0-132-15</inkml:trace>
  <inkml:trace contextRef="#ctx0" brushRef="#br0" timeOffset="60264.1193">3779 14986 1810 0,'0'0'40'0,"0"0"8"0,-6 0 1 0,6 0 3 0,0 0-42 0,0 0-10 16,0 0 0-16,0 0 0 0,0 0 21 0,0 0 3 16,0 0 0-16,0 0 0 0,6-5-13 0,3 2-3 15,-3-2 0-15,3-1 0 0,0 1-8 0,3-5 0 0,0 2 0 0,0-6 0 16,-1-1 0-16,4-1 0 0,0-3 0 0,-3-2 8 16,3 2-8-16,0-2 0 0,0-2 0 0,0-1 8 15,0 0-8-15,-1 0-17 16,-2 0 4-16,3-2 1 0,-3 2 3 0,0-2 1 0,-3 2 0 0,-3 3 0 15,0-1 8-15,-3 1 0 0,0 0 0 0,0 3 0 16,-6 2 14-16,0-3-2 0,0 6 0 0,0 0 0 16,-6 2 17-16,3 3 3 0,-3 3 1 0,-3 2 0 15,3 1-16-15,-3 4-3 0,0 1-1 0,4 5 0 16,-4 2-13-16,0 1-12 0,0 5 3 0,0 2 0 16,3 4-15-16,0 1-2 0,0 4-1 0,3-1 0 15,-3 6-9-15,6-3-1 0,-3 0-1 16,3 0 0-16,0 3 6 0,3 0 0 15,0-3 1-15,3 0 0 0,0-3 3 0,3 1 1 0,3-6 0 16,-3-2 0-16,3-3 16 0,0-6 11 0,3 1-13 0,0-3 5 16,3-3 8-16,-3-5-12 0,2 0 12 0,1-5-12 15,0-3 12-15,3 0 11 0,-3-3-3 0,3-5 0 0,-3 0 0 0,0-2-8 16,-1-1 12-16,1 1-4 0,0-3 6 0,-3 2 1 16,0-2 0-16,-3 2 0 0,0 4-6 0,0-7-1 15,-3 4 0-15,0-1 0 0,-6 1-8 0,3-1 0 16,-6 1 0-16,3-1 8 0,-3 6-8 0,0-3 0 15,-3 3 0-15,0 2 0 0,3 1 0 0,-3-1 0 16,0 3 0-16,3 3 0 0,3 5 0 0,0 0 12 0,0 0-12 16,0 0 12-16,0 0-12 0,0 11 0 0,3-3 0 0,0 5-11 15,6 0 11-15,0 3-12 16,0 0 12-16,6 2-12 0,0-2 12 0,-1 0 0 16,4 0 0-16,0-3-8 0,0 0 8 0,0-2 0 0,0-3 0 15,0-3-8-15,-1 0-4 0,1 1-1 0,0-4 0 16,0-2 0-1,0 0-37-15,0 0-7 0,-3-2-2 0,0-4 0 0</inkml:trace>
  <inkml:trace contextRef="#ctx0" brushRef="#br0" timeOffset="60444.2024">4452 14449 1576 0,'-6'29'35'0,"0"-13"7"0,3 0 2 0,-3 2 0 0,3 6-36 0,-3 0-8 0,0 5 0 0,0-3 0 16,0 4-8-16,0-1-4 0,3 0-1 0,-3 0 0 15,-3-3-32-15,6 1-7 0,-3-6 0 0,3 0-370 16,0-5-74-16</inkml:trace>
  <inkml:trace contextRef="#ctx0" brushRef="#br0" timeOffset="60893.7989">4610 14449 1404 0,'0'5'31'0,"3"6"6"0,3 5 2 0,-4 2 0 0,4 6-31 0,0 2-8 0,0 4 0 0,-3-1 0 15,3 0 0-15,0 3 0 0,-3 2 0 0,0-2 0 16,0-1-25-16,0 4 0 0,-3-3 0 0,0-1 0 15,3-2 14-15,0-2 11 0,-3-3-13 0,-3-3 5 16,3-3 8-16,0-2 9 0,-3-5-1 0,3-1-8 16,0-2 23-16,0-8-3 0,0 0 0 0,0 0 0 15,0 0-7-15,-3-5-1 16,0-6-1-16,-3-4 0 16,3-4-39-16,0-5-7 0,-3-5-1 0,0-3-1 15,0-2-20-15,-3 0-4 0,1-1-1 0,-1-2 0 0,3 0 34 0,0 0 6 0,0 3 2 0,3-3 0 16,3 2 60-16,0 1 13 0,3 2 3 0,0 8 0 15,3 3-11-15,0-3-1 0,3 3-1 0,-3 0 0 16,2 2-27-16,1 4-6 0,-3-4-1 0,6 3 0 16,-3 0-9-16,3 6-9 0,-3 2 9 0,3 3-13 0,-3 2 1 0,3 3 1 15,-12 0 0-15,9 5 0 0,0 3-4 0,0 3-1 16,-4-1 0-16,-2 1 0 0,0 2 8 0,-3 0 8 16,0 3-13-16,0-3 5 0,-3 3 37 0,-2 3 8 15,-1-3 2-15,0 2 0 0,0 1 23 0,-3-1 5 16,3-2 1-16,-3 0 0 0,0 0-40 0,3-3-7 15,0 0-1-15,0-5-511 16,0 0-101-16</inkml:trace>
  <inkml:trace contextRef="#ctx0" brushRef="#br0" timeOffset="61377.6504">4901 14512 1713 0,'-6'8'37'0,"6"-8"8"0,0 0 2 0,0 0 2 0,0 6-39 0,0-6-10 0,0 0 0 0,0 0 0 16,0 0 20-16,0 0 3 0,-6-3 0 0,3-2 0 15,0-3-23-15,0-3 0 0,-3-2 0 0,4-3 0 16,2 0 9-16,-6-5-9 0,3 0 12 0,-3 0-12 16,0 0 24-16,0-3-1 0,3 3-1 0,0-3 0 15,-3 0-8-15,3 0-2 0,0 3 0 0,3 2 0 16,3 6-12-16,0-3 0 0,-3 3 0 0,6 3 0 15,0 4-13-15,0-2 1 0,0 6 0 0,0 2 0 16,3 0-2-16,-1 2 0 0,1 4 0 0,3 2 0 16,-6-1 14-16,9 1-9 0,0 3 9 0,3-3-8 15,-6 0 8-15,3-3-12 0,3 0 12 0,-1-2-12 0,1-3 12 16,-3 0 0-16,0-3 0 0,0 1-8 0,0-4 8 0,0-1 0 16,-6-4 0-16,2 3 0 0,-2-3 0 0,0 4 8 15,-3-7-8-15,0 6 0 0,-3-2 8 0,-3-1-8 16,0 1 8-16,-3-1-8 0,-6 0 0 0,3 1-8 15,0 2 0-15,-3 3 0 0,-2-1 8 0,2 1-8 16,0 2 8-16,-3 3-8 0,3 6 8 0,0-1 0 16,-3 6 0-16,6-1 0 0,-3 6 0 0,0 3 8 15,0-1-8-15,0 3 0 0,3 0 12 0,3 3-1 16,0-5-1-16,3 2 0 0,0 0-10 0,0-2 0 16,6-1 0-16,0-7 8 0,0 2-8 0,0-5 0 0,6 0-12 15,0-6 12 1,-3 1-46-16,3-6-2 0,0-2 0 0,3 0-461 0,0-6-93 0</inkml:trace>
  <inkml:trace contextRef="#ctx0" brushRef="#br0" timeOffset="61753.6156">5333 13912 1810 0,'-12'5'40'0,"3"-2"8"0,0-1 1 0,-3 1 3 0,0 0-42 0,0 2-10 0,3-2 0 0,-2 5 0 15,-4-3 0-15,3 3 0 0,3 0 0 0,0 0-11 16,3 0 3-16,-3 0 0 0,3-1 0 0,3 1 0 16,0-2-12-16,3 2-3 0,-3-3 0 0,3-5 0 0,0 0 2 0,3 5 0 15,-3-5 0-15,0 0 0 16,3 6 21-16,3-1 0 0,0 0-9 0,-6-5 9 0,0 0 11 0,9 0 5 16,0 3 2-16,-3-1 0 0,0 1-4 0,3 0-1 15,-3-1 0-15,0 4 0 0,0-4-13 0,0 4 9 16,-4-1-9-16,4 0 8 0,0 0-8 0,-3 3 12 15,3-2-12-15,-3 2 12 0,0-3-12 0,0 3 0 16,-3 0 0-16,3 0-11 0,-3 2 19 0,0-2 4 16,-3 0 1-16,0 3 0 0,-3-1 14 0,0 1 2 15,0-1 1-15,0 1 0 0,-2 0-6 0,-1 2-2 16,0-5 0-16,0 2 0 0,3-2-11 0,-3 3-3 16,3-3 0-16,0-3 0 0,0 0-8 0,3-2 0 0,-3 2-12 0,6-5 12 31,0 0-52-31,0 0-4 0,0 0 0 0,0 0 0 0</inkml:trace>
  <inkml:trace contextRef="#ctx0" brushRef="#br0" timeOffset="62506.3062">5452 13803 2001 0,'0'0'44'0,"-9"6"8"0,-6-4 3 0,6 1 2 0,-3 5-45 0,0-3-12 0,-2 3 0 0,2 3 0 32,0-1-37-32,3 3-10 0,-3-2-1 0,0 2-1 0,3 1 23 0,3-1 5 0,0 0 1 0,3 0 0 15,0 0 11-15,6-2 9 0,3 0-12 0,0-1 12 16,0 3 0-16,3-5 0 0,3 3 0 0,0-3 0 16,0 2 0-16,3-2 0 0,-7 0 9 0,7-2-9 15,-6 2 15-15,3-3-3 0,-6 3 0 0,0-3 0 16,0 3-12-16,0-3 0 0,0 1-12 0,-6 2 12 0,-3-3 24 0,3 3 11 15,0-3 2-15,-3 3 1 0,-3-5-5 0,3 2-1 16,0 0 0-16,3-5 0 0,0 0-32 0,0 0-12 16,0 0 0-16,0 0 0 0,0 0-2 0,0 0 0 15,0 0 0-15,9 3 0 0,0-3 14 0,0-3-9 0,3-5 9 16,0 3-8-16,0-6 8 0,-1 1 0 0,4-3 0 0,-3-3 0 31,0 0-23-31,3-3-2 0,-3-2-1 0,0 0 0 16,-3 0-14-16,0 0-2 0,-3 2-1 0,0 1 0 0,0-1 29 0,-6 1 6 0,-3 2 8 15,0 0-13-15,3 3 13 0,-3 2 15 0,-3 3-3 16,0 0-1-16,-3 3 21 0,3 5 4 0,-3 2 0 16,-3 4 1-16,3 2-37 0,3 2 0 0,-6 4-12 0,3 4 4 15,0 3 8-15,3 0 11 0,0 3-3 0,1-3 0 16,2 3 10-16,3-5 2 0,0 2 0 0,6-8 0 16,2 0-20-16,1 1 0 0,0-9-11 0,3 3 11 15,3-6-51 1,0-2-3-16,3-2-1 0,0-6 0 15,0 0-9-15,2-3-3 0,1-2 0 0,-3-3 0 16,0-2-17-16,3-1-3 0,0 3-1 0,-4 0 0 0,-5-2 35 16,0 2 6-16,-3-2 2 0,-3 4 0 0,0 1 45 0,-3 2 0 0,-6 1 0 0,-3 2 0 15,0 3 25-15,0 2 2 0,-3 0 0 0,-3 3 0 16,1 6 8-16,-1 2 1 0,0 5 1 0,0 0 0 0,0 6-8 16,0-1-1-16,3 3-1 0,0 3 0 0,3-3 6 0,3 0 2 15,3-2 0-15,0-1 0 0,3-2-15 0,6-2-4 16,-3-4 0-16,6-2 0 0,3-5 1 0,-3-1 0 15,6-4 0-15,-1-4 0 0,4-2 9 0,0-5 2 16,-6-3 0-16,3-5 0 0,0-3 22 0,-3-2 5 16,2-6 1-16,-5-2 0 0,0-3 2 0,0 0 1 15,0-6 0-15,-3 1 0 0,-3-3 25 16,-3 0 4-16,-3-3 2 0,-3 1 0 0,-6-1-17 0,-3 3-3 16,-3 6-1-16,0-1 0 0,1 5-53 0,-4 6-16 15,3 0 8-15,-6 5-8 16,3 6-35-16,0 2-11 0,0 5-2 0,1 4-704 15,-4 1-140-15</inkml:trace>
  <inkml:trace contextRef="#ctx0" brushRef="#br0" timeOffset="62918.3164">3982 15764 1954 0,'0'0'43'0,"2"13"9"0,1 3 1 0,0 3 3 0,3 7-45 0,0 0-11 16,-3 4 0-16,6-4 0 0,-3 0 25 0,0 1 3 15,0-3 1-15,0 0 0 0,0-6-17 0,3-5-4 0,-3 1-8 16,0-1 12-16,0-3-12 0,0-4 0 0,3-4-9 0,-9-2 9 31,0 0-48-31,6-5-4 0,3-8-1 0,-3 0 0 16,-1-6-95-16,-2-2-20 0,0-6-3 0</inkml:trace>
  <inkml:trace contextRef="#ctx0" brushRef="#br0" timeOffset="63210.3054">4288 15886 1522 0,'6'18'33'0,"-6"-13"7"0,0 9 2 0,0-6 2 0,0 2-36 0,3-2-8 0,-3 3 0 0,3-3 0 0,-3-8 96 0,0 0 18 16,0 0 3-16,0 0 1 0,0 0-56 0,3-6-11 16,3-2-3-16,-3-2 0 15,3-6-19-15,0-3-4 0,-3-2-1 0,3-3 0 16,0-2-24-16,0 0 8 0,0 2-8 0,3 3 0 0,-1-6-14 0,-2 14-8 15,0-3-2-15,3 5 0 16,-3 3-3-16,0 3-1 0,-6 5 0 0,9 3 0 0,-3 2 7 0,0 6 1 16,0 2 0-16,-3 0 0 0,-3 3 20 0,6 3-11 15,-3-1 11-15,3 1-8 0,0-1-7 0,-3-2-1 16,3-3 0-16,0 0-549 16,3-2-111-16</inkml:trace>
  <inkml:trace contextRef="#ctx0" brushRef="#br0" timeOffset="63686.3194">4892 14891 1989 0,'0'0'56'0,"-9"2"13"0,-2 4-55 0,-1-1-14 0,0 3 0 0,-3 5 0 31,-3 3-18-31,0 3-6 0,-3 2-2 0,0 0 0 0,7 5-4 0,-7 1-1 0,3-1 0 0,0 1 0 16,3-1 23-16,3-2 8 0,3 2 0 0,0-2-9 16,3 0 9-16,3-5 12 0,3-1-2 0,3-2-1 15,0 0-9-15,3-3 0 0,3-2 0 0,3-1 0 16,-3 1-9-16,6-3 9 0,0-3-12 0,0 0 12 16,0 1 12-16,2-4 10 0,-2 1 2 0,0 2 0 15,0-5-12-15,-3 6-3 0,3-4 0 0,-3 3 0 16,-3 1 3-16,3-4 0 0,-3 4 0 0,-6-1 0 0,0 0 3 15,-3-5 1-15,0 0 0 0,0 0 0 0,0 0 7 0,0 0 1 16,5 6 1-16,-5-6 0 0,0 0-13 0,0 0-4 16,0 0 0-16,3 0 0 0,3-3-8 0,-6 3-9 15,0 0 9-15,9-3-13 0,-3 1-3 0,-6 2 0 16,0 0 0-16,0 0 0 0,0 0 4 0,6 8 0 16,-3 0 0-16,-3 5 0 0,-3 0-2 0,3 5 0 15,-3-2 0-15,3 6 0 0,-3-4 14 0,0 6 0 16,0-3 0-16,0 3 0 0,0 0 0 0,0 2 16 15,3-2-3-15,-3 0-1 0,3 0-12 0,3-6 0 16,0 3 8-16,0-2-8 0,0-3-15 0,6-3-5 0,-3 0-2 16,0 0 0-1,0-5-130-15,3 0-25 0,6-8-6 0,-3 0-1 0</inkml:trace>
  <inkml:trace contextRef="#ctx0" brushRef="#br0" timeOffset="63990.3048">5229 15113 1562 0,'-12'13'34'0,"3"-5"7"0,0 5 2 0,-3 6 1 0,0 2-35 0,0 6-9 0,0 4 0 0,0 4 0 0,3 2 11 15,1-3 0-15,-1 1 0 0,6-4 0 0,0-2 47 0,3 3 10 16,0-3 1-16,3-5 1 0,3-5-18 0,3-4-4 15,2 1-1-15,1-5 0 0,0-6-27 0,6 0-4 16,0-5-2-16,0-5 0 0,3-3 14 0,-1-2 2 16,4-6 1-16,-6-3 0 0,0 1 4 0,0-6 1 15,3 0 0-15,-3-2 0 16,-4 2-14-16,-2-3-2 0,-9 4-1 0,0 1 0 0,0 1-19 0,-9 5 0 16,-6-2 0-16,-2-1 0 15,-1 1-47-15,-3-1-13 0,-3 3-2 0,0-2-934 16</inkml:trace>
  <inkml:trace contextRef="#ctx0" brushRef="#br0" timeOffset="64394.3175">5229 14687 2106 0,'0'0'46'0,"0"0"10"0,0 0 1 0,3-5 3 0,3-3-48 0,3 0-12 0,2 0 0 0,4 0 0 16,0 0 0-16,0 0 0 0,3 0 0 0,0 3-11 15,3 0 11-15,0-1-13 0,-7 4 5 0,4-1 8 16,0 3-19-16,0 0 4 0,-3 0 1 0,-3 5 0 16,-3-5 14-16,0 6 0 0,0-1 0 0,-4 5 0 15,-2-2 0-15,0 6 0 0,-3 2 0 0,-3-1 10 16,-2 4 6-16,2-1 0 0,-6 4 1 0,3 1 0 16,0-4-1-16,0-1-1 0,-3 1 0 0,3-3 0 0,6 0-15 0,-3-3 0 15,0 0 0-15,0-2 0 16,6 2 0-16,0-2-18 0,0-1 4 0,0 1 1 0,-3-3 3 0,6 2 1 15,0 1 0-15,0-1 0 16,0 1 9-16,3 2-12 0,-3-2 12 0,2 2-12 16,1 0-16-16,3 1-4 0,-3-1-1 0,3 3 0 15,0-1-65-15,3 4-13 0,-3 2-2 0,3-2-1 16,0 5 34-16,-1 2 6 0,-2 0 2 0,3 1 0 0,-3 5 96 0,3-1 19 16,-3 1 4-16,3 3 1 0,-3-1 75 0,3-2 15 15,-6-1 3-15,2 1 1 0,-2-3-37 0,-3 6-7 16,0-4-2-16,3-1 0 0,0-4-70 0,-3 0-14 0,0-2-4 15,-3 0-1032-15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0D53A-A3A9-4785-8F95-13CA35C29A76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0FFDE-72E4-4E33-A11F-D22F07A26A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809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71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40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00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09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370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01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47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381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530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393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80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647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2266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599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805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031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51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70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14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35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38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07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51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25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76962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76962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219200" cy="24384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3657599"/>
            <a:ext cx="8610600" cy="127063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381000" y="5029200"/>
            <a:ext cx="8610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152400" y="36576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152400" y="502920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477000"/>
            <a:ext cx="4876800" cy="24511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981200" cy="24511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839200" cy="548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infolab.stanford.edu/pub/voy/museum/pictures/display/robots/IMG_2404ArmFrontPeekingOut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obots.epson.com/products/g-series.ht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1Lrz0gPvOA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burton@cse.yorku.c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e.yorku.ca/course/4431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4.emf"/><Relationship Id="rId5" Type="http://schemas.openxmlformats.org/officeDocument/2006/relationships/image" Target="../media/image11.wmf"/><Relationship Id="rId10" Type="http://schemas.openxmlformats.org/officeDocument/2006/relationships/customXml" Target="../ink/ink1.xml"/><Relationship Id="rId4" Type="http://schemas.openxmlformats.org/officeDocument/2006/relationships/oleObject" Target="../embeddings/oleObject9.bin"/><Relationship Id="rId9" Type="http://schemas.openxmlformats.org/officeDocument/2006/relationships/image" Target="../media/image13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19.wmf"/><Relationship Id="rId18" Type="http://schemas.openxmlformats.org/officeDocument/2006/relationships/oleObject" Target="../embeddings/oleObject19.bin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23.wmf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21.wmf"/><Relationship Id="rId25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8.bin"/><Relationship Id="rId20" Type="http://schemas.openxmlformats.org/officeDocument/2006/relationships/oleObject" Target="../embeddings/oleObject20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8.wmf"/><Relationship Id="rId24" Type="http://schemas.openxmlformats.org/officeDocument/2006/relationships/customXml" Target="../ink/ink3.xml"/><Relationship Id="rId5" Type="http://schemas.openxmlformats.org/officeDocument/2006/relationships/image" Target="../media/image15.wmf"/><Relationship Id="rId15" Type="http://schemas.openxmlformats.org/officeDocument/2006/relationships/image" Target="../media/image20.wmf"/><Relationship Id="rId23" Type="http://schemas.openxmlformats.org/officeDocument/2006/relationships/image" Target="../media/image24.emf"/><Relationship Id="rId10" Type="http://schemas.openxmlformats.org/officeDocument/2006/relationships/oleObject" Target="../embeddings/oleObject15.bin"/><Relationship Id="rId19" Type="http://schemas.openxmlformats.org/officeDocument/2006/relationships/image" Target="../media/image22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17.bin"/><Relationship Id="rId22" Type="http://schemas.openxmlformats.org/officeDocument/2006/relationships/customXml" Target="../ink/ink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30.wmf"/><Relationship Id="rId18" Type="http://schemas.openxmlformats.org/officeDocument/2006/relationships/oleObject" Target="../embeddings/oleObject28.bin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34.wmf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25.bin"/><Relationship Id="rId1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7.bin"/><Relationship Id="rId20" Type="http://schemas.openxmlformats.org/officeDocument/2006/relationships/oleObject" Target="../embeddings/oleObject29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5" Type="http://schemas.openxmlformats.org/officeDocument/2006/relationships/image" Target="../media/image31.wmf"/><Relationship Id="rId23" Type="http://schemas.openxmlformats.org/officeDocument/2006/relationships/image" Target="../media/image35.emf"/><Relationship Id="rId10" Type="http://schemas.openxmlformats.org/officeDocument/2006/relationships/oleObject" Target="../embeddings/oleObject24.bin"/><Relationship Id="rId19" Type="http://schemas.openxmlformats.org/officeDocument/2006/relationships/image" Target="../media/image33.w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26.bin"/><Relationship Id="rId22" Type="http://schemas.openxmlformats.org/officeDocument/2006/relationships/customXml" Target="../ink/ink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40.wmf"/><Relationship Id="rId18" Type="http://schemas.openxmlformats.org/officeDocument/2006/relationships/oleObject" Target="../embeddings/oleObject37.bin"/><Relationship Id="rId3" Type="http://schemas.openxmlformats.org/officeDocument/2006/relationships/notesSlide" Target="../notesSlides/notesSlide12.xml"/><Relationship Id="rId21" Type="http://schemas.openxmlformats.org/officeDocument/2006/relationships/image" Target="../media/image44.emf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34.bin"/><Relationship Id="rId17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6.bin"/><Relationship Id="rId20" Type="http://schemas.openxmlformats.org/officeDocument/2006/relationships/customXml" Target="../ink/ink5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39.wmf"/><Relationship Id="rId5" Type="http://schemas.openxmlformats.org/officeDocument/2006/relationships/image" Target="../media/image36.wmf"/><Relationship Id="rId15" Type="http://schemas.openxmlformats.org/officeDocument/2006/relationships/image" Target="../media/image41.wmf"/><Relationship Id="rId10" Type="http://schemas.openxmlformats.org/officeDocument/2006/relationships/oleObject" Target="../embeddings/oleObject33.bin"/><Relationship Id="rId19" Type="http://schemas.openxmlformats.org/officeDocument/2006/relationships/image" Target="../media/image43.w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38.wmf"/><Relationship Id="rId14" Type="http://schemas.openxmlformats.org/officeDocument/2006/relationships/oleObject" Target="../embeddings/oleObject35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46.w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42.bin"/><Relationship Id="rId17" Type="http://schemas.openxmlformats.org/officeDocument/2006/relationships/image" Target="../media/image48.emf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45.wmf"/><Relationship Id="rId5" Type="http://schemas.openxmlformats.org/officeDocument/2006/relationships/image" Target="../media/image39.wmf"/><Relationship Id="rId15" Type="http://schemas.openxmlformats.org/officeDocument/2006/relationships/image" Target="../media/image47.wmf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8.bin"/><Relationship Id="rId9" Type="http://schemas.openxmlformats.org/officeDocument/2006/relationships/image" Target="../media/image41.wmf"/><Relationship Id="rId14" Type="http://schemas.openxmlformats.org/officeDocument/2006/relationships/oleObject" Target="../embeddings/oleObject43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image" Target="../media/image49.wmf"/><Relationship Id="rId18" Type="http://schemas.openxmlformats.org/officeDocument/2006/relationships/oleObject" Target="../embeddings/oleObject51.bin"/><Relationship Id="rId3" Type="http://schemas.openxmlformats.org/officeDocument/2006/relationships/notesSlide" Target="../notesSlides/notesSlide14.xml"/><Relationship Id="rId21" Type="http://schemas.openxmlformats.org/officeDocument/2006/relationships/image" Target="../media/image53.wmf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48.bin"/><Relationship Id="rId17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0.bin"/><Relationship Id="rId20" Type="http://schemas.openxmlformats.org/officeDocument/2006/relationships/oleObject" Target="../embeddings/oleObject52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32.wmf"/><Relationship Id="rId5" Type="http://schemas.openxmlformats.org/officeDocument/2006/relationships/image" Target="../media/image29.wmf"/><Relationship Id="rId15" Type="http://schemas.openxmlformats.org/officeDocument/2006/relationships/image" Target="../media/image50.wmf"/><Relationship Id="rId23" Type="http://schemas.openxmlformats.org/officeDocument/2006/relationships/image" Target="../media/image54.emf"/><Relationship Id="rId10" Type="http://schemas.openxmlformats.org/officeDocument/2006/relationships/oleObject" Target="../embeddings/oleObject47.bin"/><Relationship Id="rId19" Type="http://schemas.openxmlformats.org/officeDocument/2006/relationships/image" Target="../media/image52.wmf"/><Relationship Id="rId4" Type="http://schemas.openxmlformats.org/officeDocument/2006/relationships/oleObject" Target="../embeddings/oleObject44.bin"/><Relationship Id="rId9" Type="http://schemas.openxmlformats.org/officeDocument/2006/relationships/image" Target="../media/image31.wmf"/><Relationship Id="rId14" Type="http://schemas.openxmlformats.org/officeDocument/2006/relationships/oleObject" Target="../embeddings/oleObject49.bin"/><Relationship Id="rId22" Type="http://schemas.openxmlformats.org/officeDocument/2006/relationships/customXml" Target="../ink/ink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13" Type="http://schemas.openxmlformats.org/officeDocument/2006/relationships/image" Target="../media/image49.wmf"/><Relationship Id="rId18" Type="http://schemas.openxmlformats.org/officeDocument/2006/relationships/oleObject" Target="../embeddings/oleObject60.bin"/><Relationship Id="rId3" Type="http://schemas.openxmlformats.org/officeDocument/2006/relationships/notesSlide" Target="../notesSlides/notesSlide15.xml"/><Relationship Id="rId21" Type="http://schemas.openxmlformats.org/officeDocument/2006/relationships/image" Target="../media/image55.wmf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57.bin"/><Relationship Id="rId17" Type="http://schemas.openxmlformats.org/officeDocument/2006/relationships/image" Target="../media/image51.wmf"/><Relationship Id="rId25" Type="http://schemas.openxmlformats.org/officeDocument/2006/relationships/image" Target="../media/image57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9.bin"/><Relationship Id="rId20" Type="http://schemas.openxmlformats.org/officeDocument/2006/relationships/oleObject" Target="../embeddings/oleObject61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32.wmf"/><Relationship Id="rId24" Type="http://schemas.openxmlformats.org/officeDocument/2006/relationships/customXml" Target="../ink/ink8.xml"/><Relationship Id="rId5" Type="http://schemas.openxmlformats.org/officeDocument/2006/relationships/image" Target="../media/image29.wmf"/><Relationship Id="rId15" Type="http://schemas.openxmlformats.org/officeDocument/2006/relationships/image" Target="../media/image50.wmf"/><Relationship Id="rId23" Type="http://schemas.openxmlformats.org/officeDocument/2006/relationships/image" Target="../media/image56.wmf"/><Relationship Id="rId10" Type="http://schemas.openxmlformats.org/officeDocument/2006/relationships/oleObject" Target="../embeddings/oleObject56.bin"/><Relationship Id="rId19" Type="http://schemas.openxmlformats.org/officeDocument/2006/relationships/image" Target="../media/image52.wmf"/><Relationship Id="rId4" Type="http://schemas.openxmlformats.org/officeDocument/2006/relationships/oleObject" Target="../embeddings/oleObject53.bin"/><Relationship Id="rId9" Type="http://schemas.openxmlformats.org/officeDocument/2006/relationships/image" Target="../media/image31.wmf"/><Relationship Id="rId14" Type="http://schemas.openxmlformats.org/officeDocument/2006/relationships/oleObject" Target="../embeddings/oleObject58.bin"/><Relationship Id="rId22" Type="http://schemas.openxmlformats.org/officeDocument/2006/relationships/oleObject" Target="../embeddings/oleObject62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58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13" Type="http://schemas.openxmlformats.org/officeDocument/2006/relationships/image" Target="../media/image49.wmf"/><Relationship Id="rId18" Type="http://schemas.openxmlformats.org/officeDocument/2006/relationships/oleObject" Target="../embeddings/oleObject71.bin"/><Relationship Id="rId26" Type="http://schemas.openxmlformats.org/officeDocument/2006/relationships/customXml" Target="../ink/ink9.xml"/><Relationship Id="rId3" Type="http://schemas.openxmlformats.org/officeDocument/2006/relationships/notesSlide" Target="../notesSlides/notesSlide16.xml"/><Relationship Id="rId21" Type="http://schemas.openxmlformats.org/officeDocument/2006/relationships/image" Target="../media/image59.wmf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68.bin"/><Relationship Id="rId17" Type="http://schemas.openxmlformats.org/officeDocument/2006/relationships/image" Target="../media/image51.wmf"/><Relationship Id="rId25" Type="http://schemas.openxmlformats.org/officeDocument/2006/relationships/image" Target="../media/image5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0.bin"/><Relationship Id="rId20" Type="http://schemas.openxmlformats.org/officeDocument/2006/relationships/oleObject" Target="../embeddings/oleObject72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5.bin"/><Relationship Id="rId11" Type="http://schemas.openxmlformats.org/officeDocument/2006/relationships/image" Target="../media/image32.wmf"/><Relationship Id="rId24" Type="http://schemas.openxmlformats.org/officeDocument/2006/relationships/oleObject" Target="../embeddings/oleObject74.bin"/><Relationship Id="rId5" Type="http://schemas.openxmlformats.org/officeDocument/2006/relationships/image" Target="../media/image29.wmf"/><Relationship Id="rId15" Type="http://schemas.openxmlformats.org/officeDocument/2006/relationships/image" Target="../media/image50.wmf"/><Relationship Id="rId23" Type="http://schemas.openxmlformats.org/officeDocument/2006/relationships/image" Target="../media/image60.wmf"/><Relationship Id="rId10" Type="http://schemas.openxmlformats.org/officeDocument/2006/relationships/oleObject" Target="../embeddings/oleObject67.bin"/><Relationship Id="rId19" Type="http://schemas.openxmlformats.org/officeDocument/2006/relationships/image" Target="../media/image52.wmf"/><Relationship Id="rId4" Type="http://schemas.openxmlformats.org/officeDocument/2006/relationships/oleObject" Target="../embeddings/oleObject64.bin"/><Relationship Id="rId9" Type="http://schemas.openxmlformats.org/officeDocument/2006/relationships/image" Target="../media/image31.wmf"/><Relationship Id="rId14" Type="http://schemas.openxmlformats.org/officeDocument/2006/relationships/oleObject" Target="../embeddings/oleObject69.bin"/><Relationship Id="rId22" Type="http://schemas.openxmlformats.org/officeDocument/2006/relationships/oleObject" Target="../embeddings/oleObject73.bin"/><Relationship Id="rId27" Type="http://schemas.openxmlformats.org/officeDocument/2006/relationships/image" Target="../media/image61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2.emf"/><Relationship Id="rId5" Type="http://schemas.openxmlformats.org/officeDocument/2006/relationships/customXml" Target="../ink/ink10.xml"/><Relationship Id="rId4" Type="http://schemas.openxmlformats.org/officeDocument/2006/relationships/image" Target="../media/image58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13" Type="http://schemas.openxmlformats.org/officeDocument/2006/relationships/image" Target="../media/image63.wmf"/><Relationship Id="rId18" Type="http://schemas.openxmlformats.org/officeDocument/2006/relationships/oleObject" Target="../embeddings/oleObject83.bin"/><Relationship Id="rId3" Type="http://schemas.openxmlformats.org/officeDocument/2006/relationships/notesSlide" Target="../notesSlides/notesSlide17.xml"/><Relationship Id="rId21" Type="http://schemas.openxmlformats.org/officeDocument/2006/relationships/image" Target="../media/image67.emf"/><Relationship Id="rId7" Type="http://schemas.openxmlformats.org/officeDocument/2006/relationships/image" Target="../media/image50.wmf"/><Relationship Id="rId12" Type="http://schemas.openxmlformats.org/officeDocument/2006/relationships/oleObject" Target="../embeddings/oleObject80.bin"/><Relationship Id="rId17" Type="http://schemas.openxmlformats.org/officeDocument/2006/relationships/image" Target="../media/image6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2.bin"/><Relationship Id="rId20" Type="http://schemas.openxmlformats.org/officeDocument/2006/relationships/customXml" Target="../ink/ink11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77.bin"/><Relationship Id="rId11" Type="http://schemas.openxmlformats.org/officeDocument/2006/relationships/image" Target="../media/image52.wmf"/><Relationship Id="rId5" Type="http://schemas.openxmlformats.org/officeDocument/2006/relationships/image" Target="../media/image49.wmf"/><Relationship Id="rId15" Type="http://schemas.openxmlformats.org/officeDocument/2006/relationships/image" Target="../media/image64.wmf"/><Relationship Id="rId10" Type="http://schemas.openxmlformats.org/officeDocument/2006/relationships/oleObject" Target="../embeddings/oleObject79.bin"/><Relationship Id="rId19" Type="http://schemas.openxmlformats.org/officeDocument/2006/relationships/image" Target="../media/image66.wmf"/><Relationship Id="rId4" Type="http://schemas.openxmlformats.org/officeDocument/2006/relationships/oleObject" Target="../embeddings/oleObject76.bin"/><Relationship Id="rId9" Type="http://schemas.openxmlformats.org/officeDocument/2006/relationships/image" Target="../media/image51.wmf"/><Relationship Id="rId14" Type="http://schemas.openxmlformats.org/officeDocument/2006/relationships/oleObject" Target="../embeddings/oleObject81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68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13" Type="http://schemas.openxmlformats.org/officeDocument/2006/relationships/image" Target="../media/image69.wmf"/><Relationship Id="rId18" Type="http://schemas.openxmlformats.org/officeDocument/2006/relationships/oleObject" Target="../embeddings/oleObject92.bin"/><Relationship Id="rId3" Type="http://schemas.openxmlformats.org/officeDocument/2006/relationships/notesSlide" Target="../notesSlides/notesSlide18.xml"/><Relationship Id="rId21" Type="http://schemas.openxmlformats.org/officeDocument/2006/relationships/image" Target="../media/image73.emf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89.bin"/><Relationship Id="rId17" Type="http://schemas.openxmlformats.org/officeDocument/2006/relationships/image" Target="../media/image7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1.bin"/><Relationship Id="rId20" Type="http://schemas.openxmlformats.org/officeDocument/2006/relationships/customXml" Target="../ink/ink1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86.bin"/><Relationship Id="rId11" Type="http://schemas.openxmlformats.org/officeDocument/2006/relationships/image" Target="../media/image50.wmf"/><Relationship Id="rId5" Type="http://schemas.openxmlformats.org/officeDocument/2006/relationships/image" Target="../media/image29.wmf"/><Relationship Id="rId15" Type="http://schemas.openxmlformats.org/officeDocument/2006/relationships/image" Target="../media/image70.wmf"/><Relationship Id="rId10" Type="http://schemas.openxmlformats.org/officeDocument/2006/relationships/oleObject" Target="../embeddings/oleObject88.bin"/><Relationship Id="rId19" Type="http://schemas.openxmlformats.org/officeDocument/2006/relationships/image" Target="../media/image72.wmf"/><Relationship Id="rId4" Type="http://schemas.openxmlformats.org/officeDocument/2006/relationships/oleObject" Target="../embeddings/oleObject85.bin"/><Relationship Id="rId9" Type="http://schemas.openxmlformats.org/officeDocument/2006/relationships/image" Target="../media/image49.wmf"/><Relationship Id="rId14" Type="http://schemas.openxmlformats.org/officeDocument/2006/relationships/oleObject" Target="../embeddings/oleObject90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5.bin"/><Relationship Id="rId13" Type="http://schemas.openxmlformats.org/officeDocument/2006/relationships/image" Target="../media/image69.wmf"/><Relationship Id="rId18" Type="http://schemas.openxmlformats.org/officeDocument/2006/relationships/customXml" Target="../ink/ink13.xml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97.bin"/><Relationship Id="rId17" Type="http://schemas.openxmlformats.org/officeDocument/2006/relationships/image" Target="../media/image7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9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94.bin"/><Relationship Id="rId11" Type="http://schemas.openxmlformats.org/officeDocument/2006/relationships/image" Target="../media/image50.wmf"/><Relationship Id="rId5" Type="http://schemas.openxmlformats.org/officeDocument/2006/relationships/image" Target="../media/image29.wmf"/><Relationship Id="rId15" Type="http://schemas.openxmlformats.org/officeDocument/2006/relationships/image" Target="../media/image70.wmf"/><Relationship Id="rId10" Type="http://schemas.openxmlformats.org/officeDocument/2006/relationships/oleObject" Target="../embeddings/oleObject96.bin"/><Relationship Id="rId19" Type="http://schemas.openxmlformats.org/officeDocument/2006/relationships/image" Target="../media/image75.emf"/><Relationship Id="rId4" Type="http://schemas.openxmlformats.org/officeDocument/2006/relationships/oleObject" Target="../embeddings/oleObject93.bin"/><Relationship Id="rId9" Type="http://schemas.openxmlformats.org/officeDocument/2006/relationships/image" Target="../media/image49.wmf"/><Relationship Id="rId14" Type="http://schemas.openxmlformats.org/officeDocument/2006/relationships/oleObject" Target="../embeddings/oleObject98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76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3.bin"/><Relationship Id="rId13" Type="http://schemas.openxmlformats.org/officeDocument/2006/relationships/image" Target="../media/image69.wmf"/><Relationship Id="rId18" Type="http://schemas.openxmlformats.org/officeDocument/2006/relationships/oleObject" Target="../embeddings/oleObject108.bin"/><Relationship Id="rId3" Type="http://schemas.openxmlformats.org/officeDocument/2006/relationships/notesSlide" Target="../notesSlides/notesSlide20.xml"/><Relationship Id="rId21" Type="http://schemas.openxmlformats.org/officeDocument/2006/relationships/image" Target="../media/image78.emf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105.bin"/><Relationship Id="rId17" Type="http://schemas.openxmlformats.org/officeDocument/2006/relationships/image" Target="../media/image7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7.bin"/><Relationship Id="rId20" Type="http://schemas.openxmlformats.org/officeDocument/2006/relationships/customXml" Target="../ink/ink14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02.bin"/><Relationship Id="rId11" Type="http://schemas.openxmlformats.org/officeDocument/2006/relationships/image" Target="../media/image50.wmf"/><Relationship Id="rId5" Type="http://schemas.openxmlformats.org/officeDocument/2006/relationships/image" Target="../media/image29.wmf"/><Relationship Id="rId15" Type="http://schemas.openxmlformats.org/officeDocument/2006/relationships/image" Target="../media/image70.wmf"/><Relationship Id="rId10" Type="http://schemas.openxmlformats.org/officeDocument/2006/relationships/oleObject" Target="../embeddings/oleObject104.bin"/><Relationship Id="rId19" Type="http://schemas.openxmlformats.org/officeDocument/2006/relationships/image" Target="../media/image60.wmf"/><Relationship Id="rId4" Type="http://schemas.openxmlformats.org/officeDocument/2006/relationships/oleObject" Target="../embeddings/oleObject101.bin"/><Relationship Id="rId9" Type="http://schemas.openxmlformats.org/officeDocument/2006/relationships/image" Target="../media/image49.wmf"/><Relationship Id="rId14" Type="http://schemas.openxmlformats.org/officeDocument/2006/relationships/oleObject" Target="../embeddings/oleObject106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76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2.bin"/><Relationship Id="rId13" Type="http://schemas.openxmlformats.org/officeDocument/2006/relationships/image" Target="../media/image81.wmf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50.wmf"/><Relationship Id="rId12" Type="http://schemas.openxmlformats.org/officeDocument/2006/relationships/oleObject" Target="../embeddings/oleObject114.bin"/><Relationship Id="rId17" Type="http://schemas.openxmlformats.org/officeDocument/2006/relationships/image" Target="../media/image83.emf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15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11.bin"/><Relationship Id="rId11" Type="http://schemas.openxmlformats.org/officeDocument/2006/relationships/image" Target="../media/image80.wmf"/><Relationship Id="rId5" Type="http://schemas.openxmlformats.org/officeDocument/2006/relationships/image" Target="../media/image49.wmf"/><Relationship Id="rId15" Type="http://schemas.openxmlformats.org/officeDocument/2006/relationships/image" Target="../media/image82.wmf"/><Relationship Id="rId10" Type="http://schemas.openxmlformats.org/officeDocument/2006/relationships/oleObject" Target="../embeddings/oleObject113.bin"/><Relationship Id="rId4" Type="http://schemas.openxmlformats.org/officeDocument/2006/relationships/oleObject" Target="../embeddings/oleObject110.bin"/><Relationship Id="rId9" Type="http://schemas.openxmlformats.org/officeDocument/2006/relationships/image" Target="../media/image79.wmf"/><Relationship Id="rId14" Type="http://schemas.openxmlformats.org/officeDocument/2006/relationships/oleObject" Target="../embeddings/oleObject115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84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9.bin"/><Relationship Id="rId13" Type="http://schemas.openxmlformats.org/officeDocument/2006/relationships/image" Target="../media/image49.wmf"/><Relationship Id="rId18" Type="http://schemas.openxmlformats.org/officeDocument/2006/relationships/oleObject" Target="../embeddings/oleObject124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121.bin"/><Relationship Id="rId17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3.bin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18.bin"/><Relationship Id="rId11" Type="http://schemas.openxmlformats.org/officeDocument/2006/relationships/image" Target="../media/image32.wmf"/><Relationship Id="rId5" Type="http://schemas.openxmlformats.org/officeDocument/2006/relationships/image" Target="../media/image29.wmf"/><Relationship Id="rId15" Type="http://schemas.openxmlformats.org/officeDocument/2006/relationships/image" Target="../media/image50.wmf"/><Relationship Id="rId10" Type="http://schemas.openxmlformats.org/officeDocument/2006/relationships/oleObject" Target="../embeddings/oleObject120.bin"/><Relationship Id="rId19" Type="http://schemas.openxmlformats.org/officeDocument/2006/relationships/image" Target="../media/image52.wmf"/><Relationship Id="rId4" Type="http://schemas.openxmlformats.org/officeDocument/2006/relationships/oleObject" Target="../embeddings/oleObject117.bin"/><Relationship Id="rId9" Type="http://schemas.openxmlformats.org/officeDocument/2006/relationships/image" Target="../media/image31.wmf"/><Relationship Id="rId14" Type="http://schemas.openxmlformats.org/officeDocument/2006/relationships/oleObject" Target="../embeddings/oleObject122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87.emf"/><Relationship Id="rId5" Type="http://schemas.openxmlformats.org/officeDocument/2006/relationships/customXml" Target="../ink/ink17.xml"/><Relationship Id="rId4" Type="http://schemas.openxmlformats.org/officeDocument/2006/relationships/image" Target="../media/image86.w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131.bin"/><Relationship Id="rId18" Type="http://schemas.openxmlformats.org/officeDocument/2006/relationships/image" Target="../media/image92.wmf"/><Relationship Id="rId3" Type="http://schemas.openxmlformats.org/officeDocument/2006/relationships/oleObject" Target="../embeddings/oleObject126.bin"/><Relationship Id="rId7" Type="http://schemas.openxmlformats.org/officeDocument/2006/relationships/oleObject" Target="../embeddings/oleObject128.bin"/><Relationship Id="rId12" Type="http://schemas.openxmlformats.org/officeDocument/2006/relationships/image" Target="../media/image89.wmf"/><Relationship Id="rId17" Type="http://schemas.openxmlformats.org/officeDocument/2006/relationships/oleObject" Target="../embeddings/oleObject13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1.wmf"/><Relationship Id="rId20" Type="http://schemas.openxmlformats.org/officeDocument/2006/relationships/image" Target="../media/image93.emf"/><Relationship Id="rId1" Type="http://schemas.openxmlformats.org/officeDocument/2006/relationships/vmlDrawing" Target="../drawings/vmlDrawing26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130.bin"/><Relationship Id="rId5" Type="http://schemas.openxmlformats.org/officeDocument/2006/relationships/oleObject" Target="../embeddings/oleObject127.bin"/><Relationship Id="rId15" Type="http://schemas.openxmlformats.org/officeDocument/2006/relationships/oleObject" Target="../embeddings/oleObject132.bin"/><Relationship Id="rId10" Type="http://schemas.openxmlformats.org/officeDocument/2006/relationships/image" Target="../media/image88.wmf"/><Relationship Id="rId19" Type="http://schemas.openxmlformats.org/officeDocument/2006/relationships/customXml" Target="../ink/ink18.xml"/><Relationship Id="rId4" Type="http://schemas.openxmlformats.org/officeDocument/2006/relationships/image" Target="../media/image86.wmf"/><Relationship Id="rId9" Type="http://schemas.openxmlformats.org/officeDocument/2006/relationships/oleObject" Target="../embeddings/oleObject129.bin"/><Relationship Id="rId14" Type="http://schemas.openxmlformats.org/officeDocument/2006/relationships/image" Target="../media/image90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13" Type="http://schemas.openxmlformats.org/officeDocument/2006/relationships/oleObject" Target="../embeddings/oleObject139.bin"/><Relationship Id="rId3" Type="http://schemas.openxmlformats.org/officeDocument/2006/relationships/oleObject" Target="../embeddings/oleObject134.bin"/><Relationship Id="rId7" Type="http://schemas.openxmlformats.org/officeDocument/2006/relationships/oleObject" Target="../embeddings/oleObject136.bin"/><Relationship Id="rId12" Type="http://schemas.openxmlformats.org/officeDocument/2006/relationships/image" Target="../media/image9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6.emf"/><Relationship Id="rId1" Type="http://schemas.openxmlformats.org/officeDocument/2006/relationships/vmlDrawing" Target="../drawings/vmlDrawing27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138.bin"/><Relationship Id="rId5" Type="http://schemas.openxmlformats.org/officeDocument/2006/relationships/oleObject" Target="../embeddings/oleObject135.bin"/><Relationship Id="rId15" Type="http://schemas.openxmlformats.org/officeDocument/2006/relationships/customXml" Target="../ink/ink19.xml"/><Relationship Id="rId10" Type="http://schemas.openxmlformats.org/officeDocument/2006/relationships/image" Target="../media/image90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137.bin"/><Relationship Id="rId14" Type="http://schemas.openxmlformats.org/officeDocument/2006/relationships/image" Target="../media/image95.w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13" Type="http://schemas.openxmlformats.org/officeDocument/2006/relationships/oleObject" Target="../embeddings/oleObject145.bin"/><Relationship Id="rId18" Type="http://schemas.openxmlformats.org/officeDocument/2006/relationships/image" Target="../media/image99.emf"/><Relationship Id="rId3" Type="http://schemas.openxmlformats.org/officeDocument/2006/relationships/oleObject" Target="../embeddings/oleObject140.bin"/><Relationship Id="rId7" Type="http://schemas.openxmlformats.org/officeDocument/2006/relationships/oleObject" Target="../embeddings/oleObject142.bin"/><Relationship Id="rId12" Type="http://schemas.openxmlformats.org/officeDocument/2006/relationships/image" Target="../media/image91.wmf"/><Relationship Id="rId17" Type="http://schemas.openxmlformats.org/officeDocument/2006/relationships/customXml" Target="../ink/ink20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8.wmf"/><Relationship Id="rId1" Type="http://schemas.openxmlformats.org/officeDocument/2006/relationships/vmlDrawing" Target="../drawings/vmlDrawing28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144.bin"/><Relationship Id="rId5" Type="http://schemas.openxmlformats.org/officeDocument/2006/relationships/oleObject" Target="../embeddings/oleObject141.bin"/><Relationship Id="rId15" Type="http://schemas.openxmlformats.org/officeDocument/2006/relationships/oleObject" Target="../embeddings/oleObject146.bin"/><Relationship Id="rId10" Type="http://schemas.openxmlformats.org/officeDocument/2006/relationships/image" Target="../media/image90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143.bin"/><Relationship Id="rId14" Type="http://schemas.openxmlformats.org/officeDocument/2006/relationships/image" Target="../media/image95.w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13" Type="http://schemas.openxmlformats.org/officeDocument/2006/relationships/oleObject" Target="../embeddings/oleObject152.bin"/><Relationship Id="rId3" Type="http://schemas.openxmlformats.org/officeDocument/2006/relationships/oleObject" Target="../embeddings/oleObject147.bin"/><Relationship Id="rId7" Type="http://schemas.openxmlformats.org/officeDocument/2006/relationships/oleObject" Target="../embeddings/oleObject149.bin"/><Relationship Id="rId12" Type="http://schemas.openxmlformats.org/officeDocument/2006/relationships/image" Target="../media/image9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3.emf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00.wmf"/><Relationship Id="rId11" Type="http://schemas.openxmlformats.org/officeDocument/2006/relationships/oleObject" Target="../embeddings/oleObject151.bin"/><Relationship Id="rId5" Type="http://schemas.openxmlformats.org/officeDocument/2006/relationships/oleObject" Target="../embeddings/oleObject148.bin"/><Relationship Id="rId15" Type="http://schemas.openxmlformats.org/officeDocument/2006/relationships/customXml" Target="../ink/ink21.xml"/><Relationship Id="rId10" Type="http://schemas.openxmlformats.org/officeDocument/2006/relationships/image" Target="../media/image90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150.bin"/><Relationship Id="rId14" Type="http://schemas.openxmlformats.org/officeDocument/2006/relationships/image" Target="../media/image102.w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13" Type="http://schemas.openxmlformats.org/officeDocument/2006/relationships/oleObject" Target="../embeddings/oleObject158.bin"/><Relationship Id="rId3" Type="http://schemas.openxmlformats.org/officeDocument/2006/relationships/oleObject" Target="../embeddings/oleObject153.bin"/><Relationship Id="rId7" Type="http://schemas.openxmlformats.org/officeDocument/2006/relationships/oleObject" Target="../embeddings/oleObject155.bin"/><Relationship Id="rId12" Type="http://schemas.openxmlformats.org/officeDocument/2006/relationships/image" Target="../media/image10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7.emf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04.wmf"/><Relationship Id="rId11" Type="http://schemas.openxmlformats.org/officeDocument/2006/relationships/oleObject" Target="../embeddings/oleObject157.bin"/><Relationship Id="rId5" Type="http://schemas.openxmlformats.org/officeDocument/2006/relationships/oleObject" Target="../embeddings/oleObject154.bin"/><Relationship Id="rId15" Type="http://schemas.openxmlformats.org/officeDocument/2006/relationships/customXml" Target="../ink/ink22.xml"/><Relationship Id="rId10" Type="http://schemas.openxmlformats.org/officeDocument/2006/relationships/image" Target="../media/image90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156.bin"/><Relationship Id="rId14" Type="http://schemas.openxmlformats.org/officeDocument/2006/relationships/image" Target="../media/image106.w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13" Type="http://schemas.openxmlformats.org/officeDocument/2006/relationships/oleObject" Target="../embeddings/oleObject164.bin"/><Relationship Id="rId18" Type="http://schemas.openxmlformats.org/officeDocument/2006/relationships/image" Target="../media/image113.wmf"/><Relationship Id="rId26" Type="http://schemas.openxmlformats.org/officeDocument/2006/relationships/oleObject" Target="../embeddings/oleObject172.bin"/><Relationship Id="rId39" Type="http://schemas.openxmlformats.org/officeDocument/2006/relationships/image" Target="../media/image121.wmf"/><Relationship Id="rId3" Type="http://schemas.openxmlformats.org/officeDocument/2006/relationships/oleObject" Target="../embeddings/oleObject159.bin"/><Relationship Id="rId21" Type="http://schemas.openxmlformats.org/officeDocument/2006/relationships/image" Target="../media/image114.wmf"/><Relationship Id="rId34" Type="http://schemas.openxmlformats.org/officeDocument/2006/relationships/oleObject" Target="../embeddings/oleObject177.bin"/><Relationship Id="rId7" Type="http://schemas.openxmlformats.org/officeDocument/2006/relationships/oleObject" Target="../embeddings/oleObject161.bin"/><Relationship Id="rId12" Type="http://schemas.openxmlformats.org/officeDocument/2006/relationships/image" Target="../media/image110.wmf"/><Relationship Id="rId17" Type="http://schemas.openxmlformats.org/officeDocument/2006/relationships/oleObject" Target="../embeddings/oleObject166.bin"/><Relationship Id="rId25" Type="http://schemas.openxmlformats.org/officeDocument/2006/relationships/oleObject" Target="../embeddings/oleObject171.bin"/><Relationship Id="rId33" Type="http://schemas.openxmlformats.org/officeDocument/2006/relationships/image" Target="../media/image118.wmf"/><Relationship Id="rId38" Type="http://schemas.openxmlformats.org/officeDocument/2006/relationships/oleObject" Target="../embeddings/oleObject17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2.wmf"/><Relationship Id="rId20" Type="http://schemas.openxmlformats.org/officeDocument/2006/relationships/oleObject" Target="../embeddings/oleObject168.bin"/><Relationship Id="rId29" Type="http://schemas.openxmlformats.org/officeDocument/2006/relationships/image" Target="../media/image116.wmf"/><Relationship Id="rId1" Type="http://schemas.openxmlformats.org/officeDocument/2006/relationships/vmlDrawing" Target="../drawings/vmlDrawing31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163.bin"/><Relationship Id="rId24" Type="http://schemas.openxmlformats.org/officeDocument/2006/relationships/oleObject" Target="../embeddings/oleObject170.bin"/><Relationship Id="rId32" Type="http://schemas.openxmlformats.org/officeDocument/2006/relationships/oleObject" Target="../embeddings/oleObject176.bin"/><Relationship Id="rId37" Type="http://schemas.openxmlformats.org/officeDocument/2006/relationships/image" Target="../media/image120.wmf"/><Relationship Id="rId5" Type="http://schemas.openxmlformats.org/officeDocument/2006/relationships/oleObject" Target="../embeddings/oleObject160.bin"/><Relationship Id="rId15" Type="http://schemas.openxmlformats.org/officeDocument/2006/relationships/oleObject" Target="../embeddings/oleObject165.bin"/><Relationship Id="rId23" Type="http://schemas.openxmlformats.org/officeDocument/2006/relationships/image" Target="../media/image115.wmf"/><Relationship Id="rId28" Type="http://schemas.openxmlformats.org/officeDocument/2006/relationships/oleObject" Target="../embeddings/oleObject174.bin"/><Relationship Id="rId36" Type="http://schemas.openxmlformats.org/officeDocument/2006/relationships/oleObject" Target="../embeddings/oleObject178.bin"/><Relationship Id="rId10" Type="http://schemas.openxmlformats.org/officeDocument/2006/relationships/image" Target="../media/image90.wmf"/><Relationship Id="rId19" Type="http://schemas.openxmlformats.org/officeDocument/2006/relationships/oleObject" Target="../embeddings/oleObject167.bin"/><Relationship Id="rId31" Type="http://schemas.openxmlformats.org/officeDocument/2006/relationships/image" Target="../media/image117.wmf"/><Relationship Id="rId4" Type="http://schemas.openxmlformats.org/officeDocument/2006/relationships/image" Target="../media/image108.wmf"/><Relationship Id="rId9" Type="http://schemas.openxmlformats.org/officeDocument/2006/relationships/oleObject" Target="../embeddings/oleObject162.bin"/><Relationship Id="rId14" Type="http://schemas.openxmlformats.org/officeDocument/2006/relationships/image" Target="../media/image111.wmf"/><Relationship Id="rId22" Type="http://schemas.openxmlformats.org/officeDocument/2006/relationships/oleObject" Target="../embeddings/oleObject169.bin"/><Relationship Id="rId27" Type="http://schemas.openxmlformats.org/officeDocument/2006/relationships/oleObject" Target="../embeddings/oleObject173.bin"/><Relationship Id="rId30" Type="http://schemas.openxmlformats.org/officeDocument/2006/relationships/oleObject" Target="../embeddings/oleObject175.bin"/><Relationship Id="rId35" Type="http://schemas.openxmlformats.org/officeDocument/2006/relationships/image" Target="../media/image119.w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13" Type="http://schemas.openxmlformats.org/officeDocument/2006/relationships/oleObject" Target="../embeddings/oleObject185.bin"/><Relationship Id="rId18" Type="http://schemas.openxmlformats.org/officeDocument/2006/relationships/image" Target="../media/image123.wmf"/><Relationship Id="rId26" Type="http://schemas.openxmlformats.org/officeDocument/2006/relationships/image" Target="../media/image115.wmf"/><Relationship Id="rId39" Type="http://schemas.openxmlformats.org/officeDocument/2006/relationships/oleObject" Target="../embeddings/oleObject199.bin"/><Relationship Id="rId3" Type="http://schemas.openxmlformats.org/officeDocument/2006/relationships/oleObject" Target="../embeddings/oleObject180.bin"/><Relationship Id="rId21" Type="http://schemas.openxmlformats.org/officeDocument/2006/relationships/oleObject" Target="../embeddings/oleObject189.bin"/><Relationship Id="rId34" Type="http://schemas.openxmlformats.org/officeDocument/2006/relationships/image" Target="../media/image118.wmf"/><Relationship Id="rId42" Type="http://schemas.openxmlformats.org/officeDocument/2006/relationships/oleObject" Target="../embeddings/oleObject201.bin"/><Relationship Id="rId7" Type="http://schemas.openxmlformats.org/officeDocument/2006/relationships/oleObject" Target="../embeddings/oleObject182.bin"/><Relationship Id="rId12" Type="http://schemas.openxmlformats.org/officeDocument/2006/relationships/image" Target="../media/image110.wmf"/><Relationship Id="rId17" Type="http://schemas.openxmlformats.org/officeDocument/2006/relationships/oleObject" Target="../embeddings/oleObject187.bin"/><Relationship Id="rId25" Type="http://schemas.openxmlformats.org/officeDocument/2006/relationships/oleObject" Target="../embeddings/oleObject191.bin"/><Relationship Id="rId33" Type="http://schemas.openxmlformats.org/officeDocument/2006/relationships/oleObject" Target="../embeddings/oleObject196.bin"/><Relationship Id="rId38" Type="http://schemas.openxmlformats.org/officeDocument/2006/relationships/image" Target="../media/image12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2.wmf"/><Relationship Id="rId20" Type="http://schemas.openxmlformats.org/officeDocument/2006/relationships/image" Target="../media/image124.wmf"/><Relationship Id="rId29" Type="http://schemas.openxmlformats.org/officeDocument/2006/relationships/oleObject" Target="../embeddings/oleObject194.bin"/><Relationship Id="rId41" Type="http://schemas.openxmlformats.org/officeDocument/2006/relationships/oleObject" Target="../embeddings/oleObject200.bin"/><Relationship Id="rId1" Type="http://schemas.openxmlformats.org/officeDocument/2006/relationships/vmlDrawing" Target="../drawings/vmlDrawing32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184.bin"/><Relationship Id="rId24" Type="http://schemas.openxmlformats.org/officeDocument/2006/relationships/image" Target="../media/image112.wmf"/><Relationship Id="rId32" Type="http://schemas.openxmlformats.org/officeDocument/2006/relationships/image" Target="../media/image117.wmf"/><Relationship Id="rId37" Type="http://schemas.openxmlformats.org/officeDocument/2006/relationships/oleObject" Target="../embeddings/oleObject198.bin"/><Relationship Id="rId40" Type="http://schemas.openxmlformats.org/officeDocument/2006/relationships/image" Target="../media/image121.wmf"/><Relationship Id="rId5" Type="http://schemas.openxmlformats.org/officeDocument/2006/relationships/oleObject" Target="../embeddings/oleObject181.bin"/><Relationship Id="rId15" Type="http://schemas.openxmlformats.org/officeDocument/2006/relationships/oleObject" Target="../embeddings/oleObject186.bin"/><Relationship Id="rId23" Type="http://schemas.openxmlformats.org/officeDocument/2006/relationships/oleObject" Target="../embeddings/oleObject190.bin"/><Relationship Id="rId28" Type="http://schemas.openxmlformats.org/officeDocument/2006/relationships/oleObject" Target="../embeddings/oleObject193.bin"/><Relationship Id="rId36" Type="http://schemas.openxmlformats.org/officeDocument/2006/relationships/image" Target="../media/image119.wmf"/><Relationship Id="rId10" Type="http://schemas.openxmlformats.org/officeDocument/2006/relationships/image" Target="../media/image90.wmf"/><Relationship Id="rId19" Type="http://schemas.openxmlformats.org/officeDocument/2006/relationships/oleObject" Target="../embeddings/oleObject188.bin"/><Relationship Id="rId31" Type="http://schemas.openxmlformats.org/officeDocument/2006/relationships/oleObject" Target="../embeddings/oleObject195.bin"/><Relationship Id="rId4" Type="http://schemas.openxmlformats.org/officeDocument/2006/relationships/image" Target="../media/image108.wmf"/><Relationship Id="rId9" Type="http://schemas.openxmlformats.org/officeDocument/2006/relationships/oleObject" Target="../embeddings/oleObject183.bin"/><Relationship Id="rId14" Type="http://schemas.openxmlformats.org/officeDocument/2006/relationships/image" Target="../media/image111.wmf"/><Relationship Id="rId22" Type="http://schemas.openxmlformats.org/officeDocument/2006/relationships/image" Target="../media/image125.wmf"/><Relationship Id="rId27" Type="http://schemas.openxmlformats.org/officeDocument/2006/relationships/oleObject" Target="../embeddings/oleObject192.bin"/><Relationship Id="rId30" Type="http://schemas.openxmlformats.org/officeDocument/2006/relationships/image" Target="../media/image116.wmf"/><Relationship Id="rId35" Type="http://schemas.openxmlformats.org/officeDocument/2006/relationships/oleObject" Target="../embeddings/oleObject197.bin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3" Type="http://schemas.openxmlformats.org/officeDocument/2006/relationships/oleObject" Target="../embeddings/oleObject202.bin"/><Relationship Id="rId7" Type="http://schemas.openxmlformats.org/officeDocument/2006/relationships/oleObject" Target="../embeddings/oleObject20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28.wmf"/><Relationship Id="rId5" Type="http://schemas.openxmlformats.org/officeDocument/2006/relationships/oleObject" Target="../embeddings/oleObject203.bin"/><Relationship Id="rId4" Type="http://schemas.openxmlformats.org/officeDocument/2006/relationships/image" Target="../media/image127.w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210.bin"/><Relationship Id="rId18" Type="http://schemas.openxmlformats.org/officeDocument/2006/relationships/image" Target="../media/image134.wmf"/><Relationship Id="rId3" Type="http://schemas.openxmlformats.org/officeDocument/2006/relationships/oleObject" Target="../embeddings/oleObject205.bin"/><Relationship Id="rId21" Type="http://schemas.openxmlformats.org/officeDocument/2006/relationships/customXml" Target="../ink/ink23.xml"/><Relationship Id="rId7" Type="http://schemas.openxmlformats.org/officeDocument/2006/relationships/oleObject" Target="../embeddings/oleObject207.bin"/><Relationship Id="rId12" Type="http://schemas.openxmlformats.org/officeDocument/2006/relationships/image" Target="../media/image131.wmf"/><Relationship Id="rId17" Type="http://schemas.openxmlformats.org/officeDocument/2006/relationships/oleObject" Target="../embeddings/oleObject21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3.wmf"/><Relationship Id="rId20" Type="http://schemas.openxmlformats.org/officeDocument/2006/relationships/image" Target="../media/image135.wmf"/><Relationship Id="rId1" Type="http://schemas.openxmlformats.org/officeDocument/2006/relationships/vmlDrawing" Target="../drawings/vmlDrawing34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209.bin"/><Relationship Id="rId5" Type="http://schemas.openxmlformats.org/officeDocument/2006/relationships/oleObject" Target="../embeddings/oleObject206.bin"/><Relationship Id="rId15" Type="http://schemas.openxmlformats.org/officeDocument/2006/relationships/oleObject" Target="../embeddings/oleObject211.bin"/><Relationship Id="rId10" Type="http://schemas.openxmlformats.org/officeDocument/2006/relationships/image" Target="../media/image89.wmf"/><Relationship Id="rId19" Type="http://schemas.openxmlformats.org/officeDocument/2006/relationships/oleObject" Target="../embeddings/oleObject213.bin"/><Relationship Id="rId4" Type="http://schemas.openxmlformats.org/officeDocument/2006/relationships/image" Target="../media/image130.wmf"/><Relationship Id="rId9" Type="http://schemas.openxmlformats.org/officeDocument/2006/relationships/oleObject" Target="../embeddings/oleObject208.bin"/><Relationship Id="rId14" Type="http://schemas.openxmlformats.org/officeDocument/2006/relationships/image" Target="../media/image132.wmf"/><Relationship Id="rId22" Type="http://schemas.openxmlformats.org/officeDocument/2006/relationships/image" Target="../media/image136.emf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emf"/><Relationship Id="rId3" Type="http://schemas.openxmlformats.org/officeDocument/2006/relationships/oleObject" Target="../embeddings/oleObject214.bin"/><Relationship Id="rId7" Type="http://schemas.openxmlformats.org/officeDocument/2006/relationships/customXml" Target="../ink/ink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38.wmf"/><Relationship Id="rId5" Type="http://schemas.openxmlformats.org/officeDocument/2006/relationships/oleObject" Target="../embeddings/oleObject215.bin"/><Relationship Id="rId4" Type="http://schemas.openxmlformats.org/officeDocument/2006/relationships/image" Target="../media/image137.w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wmf"/><Relationship Id="rId3" Type="http://schemas.openxmlformats.org/officeDocument/2006/relationships/oleObject" Target="../embeddings/oleObject216.bin"/><Relationship Id="rId7" Type="http://schemas.openxmlformats.org/officeDocument/2006/relationships/oleObject" Target="../embeddings/oleObject2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41.wmf"/><Relationship Id="rId5" Type="http://schemas.openxmlformats.org/officeDocument/2006/relationships/oleObject" Target="../embeddings/oleObject217.bin"/><Relationship Id="rId10" Type="http://schemas.openxmlformats.org/officeDocument/2006/relationships/image" Target="../media/image143.emf"/><Relationship Id="rId4" Type="http://schemas.openxmlformats.org/officeDocument/2006/relationships/image" Target="../media/image140.wmf"/><Relationship Id="rId9" Type="http://schemas.openxmlformats.org/officeDocument/2006/relationships/customXml" Target="../ink/ink25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emf"/><Relationship Id="rId3" Type="http://schemas.openxmlformats.org/officeDocument/2006/relationships/oleObject" Target="../embeddings/oleObject219.bin"/><Relationship Id="rId7" Type="http://schemas.openxmlformats.org/officeDocument/2006/relationships/customXml" Target="../ink/ink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45.wmf"/><Relationship Id="rId5" Type="http://schemas.openxmlformats.org/officeDocument/2006/relationships/oleObject" Target="../embeddings/oleObject220.bin"/><Relationship Id="rId4" Type="http://schemas.openxmlformats.org/officeDocument/2006/relationships/image" Target="../media/image144.wmf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wmf"/><Relationship Id="rId3" Type="http://schemas.openxmlformats.org/officeDocument/2006/relationships/oleObject" Target="../embeddings/oleObject221.bin"/><Relationship Id="rId7" Type="http://schemas.openxmlformats.org/officeDocument/2006/relationships/oleObject" Target="../embeddings/oleObject2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48.wmf"/><Relationship Id="rId5" Type="http://schemas.openxmlformats.org/officeDocument/2006/relationships/oleObject" Target="../embeddings/oleObject222.bin"/><Relationship Id="rId4" Type="http://schemas.openxmlformats.org/officeDocument/2006/relationships/image" Target="../media/image147.wmf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emf"/><Relationship Id="rId3" Type="http://schemas.openxmlformats.org/officeDocument/2006/relationships/oleObject" Target="../embeddings/oleObject224.bin"/><Relationship Id="rId7" Type="http://schemas.openxmlformats.org/officeDocument/2006/relationships/customXml" Target="../ink/ink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51.wmf"/><Relationship Id="rId5" Type="http://schemas.openxmlformats.org/officeDocument/2006/relationships/oleObject" Target="../embeddings/oleObject225.bin"/><Relationship Id="rId4" Type="http://schemas.openxmlformats.org/officeDocument/2006/relationships/image" Target="../media/image150.wm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wmf"/><Relationship Id="rId3" Type="http://schemas.openxmlformats.org/officeDocument/2006/relationships/oleObject" Target="../embeddings/oleObject226.bin"/><Relationship Id="rId7" Type="http://schemas.openxmlformats.org/officeDocument/2006/relationships/oleObject" Target="../embeddings/oleObject228.bin"/><Relationship Id="rId12" Type="http://schemas.openxmlformats.org/officeDocument/2006/relationships/image" Target="../media/image15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54.wmf"/><Relationship Id="rId11" Type="http://schemas.openxmlformats.org/officeDocument/2006/relationships/customXml" Target="../ink/ink28.xml"/><Relationship Id="rId5" Type="http://schemas.openxmlformats.org/officeDocument/2006/relationships/oleObject" Target="../embeddings/oleObject227.bin"/><Relationship Id="rId10" Type="http://schemas.openxmlformats.org/officeDocument/2006/relationships/image" Target="../media/image156.wmf"/><Relationship Id="rId4" Type="http://schemas.openxmlformats.org/officeDocument/2006/relationships/image" Target="../media/image153.wmf"/><Relationship Id="rId9" Type="http://schemas.openxmlformats.org/officeDocument/2006/relationships/oleObject" Target="../embeddings/oleObject229.bin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wmf"/><Relationship Id="rId3" Type="http://schemas.openxmlformats.org/officeDocument/2006/relationships/oleObject" Target="../embeddings/oleObject230.bin"/><Relationship Id="rId7" Type="http://schemas.openxmlformats.org/officeDocument/2006/relationships/oleObject" Target="../embeddings/oleObject2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59.wmf"/><Relationship Id="rId5" Type="http://schemas.openxmlformats.org/officeDocument/2006/relationships/oleObject" Target="../embeddings/oleObject231.bin"/><Relationship Id="rId10" Type="http://schemas.openxmlformats.org/officeDocument/2006/relationships/image" Target="../media/image161.emf"/><Relationship Id="rId4" Type="http://schemas.openxmlformats.org/officeDocument/2006/relationships/image" Target="../media/image158.wmf"/><Relationship Id="rId9" Type="http://schemas.openxmlformats.org/officeDocument/2006/relationships/customXml" Target="../ink/ink29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162.w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4" Type="http://schemas.openxmlformats.org/officeDocument/2006/relationships/image" Target="../media/image163.wmf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emf"/><Relationship Id="rId3" Type="http://schemas.openxmlformats.org/officeDocument/2006/relationships/oleObject" Target="../embeddings/oleObject235.bin"/><Relationship Id="rId7" Type="http://schemas.openxmlformats.org/officeDocument/2006/relationships/customXml" Target="../ink/ink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65.wmf"/><Relationship Id="rId5" Type="http://schemas.openxmlformats.org/officeDocument/2006/relationships/oleObject" Target="../embeddings/oleObject236.bin"/><Relationship Id="rId4" Type="http://schemas.openxmlformats.org/officeDocument/2006/relationships/image" Target="../media/image16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emf"/><Relationship Id="rId3" Type="http://schemas.openxmlformats.org/officeDocument/2006/relationships/oleObject" Target="../embeddings/oleObject237.bin"/><Relationship Id="rId7" Type="http://schemas.openxmlformats.org/officeDocument/2006/relationships/customXml" Target="../ink/ink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67.wmf"/><Relationship Id="rId5" Type="http://schemas.openxmlformats.org/officeDocument/2006/relationships/oleObject" Target="../embeddings/oleObject238.bin"/><Relationship Id="rId4" Type="http://schemas.openxmlformats.org/officeDocument/2006/relationships/image" Target="../media/image163.wmf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wmf"/><Relationship Id="rId13" Type="http://schemas.openxmlformats.org/officeDocument/2006/relationships/oleObject" Target="../embeddings/oleObject244.bin"/><Relationship Id="rId3" Type="http://schemas.openxmlformats.org/officeDocument/2006/relationships/oleObject" Target="../embeddings/oleObject239.bin"/><Relationship Id="rId7" Type="http://schemas.openxmlformats.org/officeDocument/2006/relationships/oleObject" Target="../embeddings/oleObject241.bin"/><Relationship Id="rId12" Type="http://schemas.openxmlformats.org/officeDocument/2006/relationships/image" Target="../media/image17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5.emf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70.wmf"/><Relationship Id="rId11" Type="http://schemas.openxmlformats.org/officeDocument/2006/relationships/oleObject" Target="../embeddings/oleObject243.bin"/><Relationship Id="rId5" Type="http://schemas.openxmlformats.org/officeDocument/2006/relationships/oleObject" Target="../embeddings/oleObject240.bin"/><Relationship Id="rId15" Type="http://schemas.openxmlformats.org/officeDocument/2006/relationships/customXml" Target="../ink/ink32.xml"/><Relationship Id="rId10" Type="http://schemas.openxmlformats.org/officeDocument/2006/relationships/image" Target="../media/image172.wmf"/><Relationship Id="rId4" Type="http://schemas.openxmlformats.org/officeDocument/2006/relationships/image" Target="../media/image169.wmf"/><Relationship Id="rId9" Type="http://schemas.openxmlformats.org/officeDocument/2006/relationships/oleObject" Target="../embeddings/oleObject242.bin"/><Relationship Id="rId14" Type="http://schemas.openxmlformats.org/officeDocument/2006/relationships/image" Target="../media/image174.wmf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emf"/><Relationship Id="rId3" Type="http://schemas.openxmlformats.org/officeDocument/2006/relationships/oleObject" Target="../embeddings/oleObject245.bin"/><Relationship Id="rId7" Type="http://schemas.openxmlformats.org/officeDocument/2006/relationships/customXml" Target="../ink/ink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77.wmf"/><Relationship Id="rId5" Type="http://schemas.openxmlformats.org/officeDocument/2006/relationships/oleObject" Target="../embeddings/oleObject246.bin"/><Relationship Id="rId4" Type="http://schemas.openxmlformats.org/officeDocument/2006/relationships/image" Target="../media/image176.wmf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wmf"/><Relationship Id="rId3" Type="http://schemas.openxmlformats.org/officeDocument/2006/relationships/oleObject" Target="../embeddings/oleObject247.bin"/><Relationship Id="rId7" Type="http://schemas.openxmlformats.org/officeDocument/2006/relationships/oleObject" Target="../embeddings/oleObject249.bin"/><Relationship Id="rId12" Type="http://schemas.openxmlformats.org/officeDocument/2006/relationships/image" Target="../media/image18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70.wmf"/><Relationship Id="rId11" Type="http://schemas.openxmlformats.org/officeDocument/2006/relationships/customXml" Target="../ink/ink34.xml"/><Relationship Id="rId5" Type="http://schemas.openxmlformats.org/officeDocument/2006/relationships/oleObject" Target="../embeddings/oleObject248.bin"/><Relationship Id="rId10" Type="http://schemas.openxmlformats.org/officeDocument/2006/relationships/image" Target="../media/image180.wmf"/><Relationship Id="rId4" Type="http://schemas.openxmlformats.org/officeDocument/2006/relationships/image" Target="../media/image169.wmf"/><Relationship Id="rId9" Type="http://schemas.openxmlformats.org/officeDocument/2006/relationships/oleObject" Target="../embeddings/oleObject250.bin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wmf"/><Relationship Id="rId3" Type="http://schemas.openxmlformats.org/officeDocument/2006/relationships/oleObject" Target="../embeddings/oleObject251.bin"/><Relationship Id="rId7" Type="http://schemas.openxmlformats.org/officeDocument/2006/relationships/oleObject" Target="../embeddings/oleObject253.bin"/><Relationship Id="rId12" Type="http://schemas.openxmlformats.org/officeDocument/2006/relationships/image" Target="../media/image18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80.wmf"/><Relationship Id="rId11" Type="http://schemas.openxmlformats.org/officeDocument/2006/relationships/customXml" Target="../ink/ink35.xml"/><Relationship Id="rId5" Type="http://schemas.openxmlformats.org/officeDocument/2006/relationships/oleObject" Target="../embeddings/oleObject252.bin"/><Relationship Id="rId10" Type="http://schemas.openxmlformats.org/officeDocument/2006/relationships/image" Target="../media/image182.wmf"/><Relationship Id="rId4" Type="http://schemas.openxmlformats.org/officeDocument/2006/relationships/image" Target="../media/image170.wmf"/><Relationship Id="rId9" Type="http://schemas.openxmlformats.org/officeDocument/2006/relationships/oleObject" Target="../embeddings/oleObject254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CSE4421/5324: Introduction to Robotics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Joint Variables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Symbolic Representation of Manipulators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/>
            <a:r>
              <a:rPr lang="en-CA" dirty="0" smtClean="0"/>
              <a:t>revolute and prismatic joints are one degree of freedom (DOF) joints; thus, they can be described using a single numeric value called a joint variable</a:t>
            </a:r>
          </a:p>
          <a:p>
            <a:pPr marL="514350" indent="-514350"/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CA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: joint variable for joint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CA" dirty="0" smtClean="0"/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revolute</a:t>
            </a:r>
          </a:p>
          <a:p>
            <a:pPr marL="788670" lvl="1" indent="-514350"/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CA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CA" i="1" dirty="0" err="1" smtClean="0">
                <a:latin typeface="Symbol" pitchFamily="18" charset="2"/>
              </a:rPr>
              <a:t>q</a:t>
            </a:r>
            <a:r>
              <a:rPr lang="en-CA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 smtClean="0"/>
              <a:t>: angle of rotation of link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relative to link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 – 1</a:t>
            </a:r>
            <a:r>
              <a:rPr lang="en-CA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prismatic</a:t>
            </a:r>
          </a:p>
          <a:p>
            <a:pPr marL="788670" lvl="1" indent="-514350"/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CA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: displacement of link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relative to link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 – 1</a:t>
            </a:r>
            <a:r>
              <a:rPr lang="en-CA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13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Revolute Joint Variable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Symbolic Representation of Manipulators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/>
            <a:r>
              <a:rPr lang="en-CA" dirty="0" smtClean="0"/>
              <a:t>revolute</a:t>
            </a:r>
          </a:p>
          <a:p>
            <a:pPr marL="788670" lvl="1" indent="-514350"/>
            <a:r>
              <a:rPr lang="en-CA" dirty="0"/>
              <a:t>like a hinge</a:t>
            </a:r>
          </a:p>
          <a:p>
            <a:pPr marL="788670" lvl="1" indent="-514350"/>
            <a:r>
              <a:rPr lang="en-CA" dirty="0"/>
              <a:t>allows relative rotation about a fixed axis between two links</a:t>
            </a:r>
          </a:p>
          <a:p>
            <a:pPr marL="1062990" lvl="2" indent="-514350"/>
            <a:r>
              <a:rPr lang="en-CA" dirty="0"/>
              <a:t>axis of rotation is the </a:t>
            </a:r>
            <a:r>
              <a:rPr lang="en-CA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CA" dirty="0"/>
              <a:t> axis by convention</a:t>
            </a:r>
            <a:endParaRPr lang="en-CA" dirty="0" smtClean="0"/>
          </a:p>
          <a:p>
            <a:pPr marL="514350" indent="-514350"/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joint variable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CA" i="1" dirty="0" smtClean="0">
                <a:latin typeface="Symbol" pitchFamily="18" charset="2"/>
              </a:rPr>
              <a:t>q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 smtClean="0"/>
              <a:t>: angle of rotation of link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relative to link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 – 1</a:t>
            </a:r>
            <a:r>
              <a:rPr lang="en-CA" dirty="0" smtClean="0"/>
              <a:t> </a:t>
            </a:r>
          </a:p>
        </p:txBody>
      </p:sp>
      <p:sp>
        <p:nvSpPr>
          <p:cNvPr id="7" name="Oval 6"/>
          <p:cNvSpPr/>
          <p:nvPr/>
        </p:nvSpPr>
        <p:spPr>
          <a:xfrm>
            <a:off x="4114800" y="4800600"/>
            <a:ext cx="914400" cy="914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endCxn id="7" idx="2"/>
          </p:cNvCxnSpPr>
          <p:nvPr/>
        </p:nvCxnSpPr>
        <p:spPr>
          <a:xfrm>
            <a:off x="1828800" y="5257800"/>
            <a:ext cx="228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7"/>
          </p:cNvCxnSpPr>
          <p:nvPr/>
        </p:nvCxnSpPr>
        <p:spPr>
          <a:xfrm rot="5400000" flipH="1" flipV="1">
            <a:off x="4895289" y="3429001"/>
            <a:ext cx="1505511" cy="15055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4495800" y="51816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7" idx="6"/>
          </p:cNvCxnSpPr>
          <p:nvPr/>
        </p:nvCxnSpPr>
        <p:spPr>
          <a:xfrm>
            <a:off x="5029200" y="5257800"/>
            <a:ext cx="914400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86000" y="4800600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link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 – 1</a:t>
            </a:r>
            <a:r>
              <a:rPr lang="en-CA" dirty="0" smtClean="0"/>
              <a:t>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105400" y="3429000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link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486400" y="4648200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err="1" smtClean="0">
                <a:latin typeface="Symbol" pitchFamily="18" charset="2"/>
              </a:rPr>
              <a:t>q</a:t>
            </a:r>
            <a:r>
              <a:rPr lang="en-CA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dirty="0"/>
          </a:p>
        </p:txBody>
      </p:sp>
      <p:sp>
        <p:nvSpPr>
          <p:cNvPr id="27" name="Freeform 26"/>
          <p:cNvSpPr/>
          <p:nvPr/>
        </p:nvSpPr>
        <p:spPr>
          <a:xfrm>
            <a:off x="5218580" y="4611224"/>
            <a:ext cx="281610" cy="646576"/>
          </a:xfrm>
          <a:custGeom>
            <a:avLst/>
            <a:gdLst>
              <a:gd name="connsiteX0" fmla="*/ 0 w 1828800"/>
              <a:gd name="connsiteY0" fmla="*/ 914400 h 1828800"/>
              <a:gd name="connsiteX1" fmla="*/ 267822 w 1828800"/>
              <a:gd name="connsiteY1" fmla="*/ 267822 h 1828800"/>
              <a:gd name="connsiteX2" fmla="*/ 914401 w 1828800"/>
              <a:gd name="connsiteY2" fmla="*/ 1 h 1828800"/>
              <a:gd name="connsiteX3" fmla="*/ 1560979 w 1828800"/>
              <a:gd name="connsiteY3" fmla="*/ 267823 h 1828800"/>
              <a:gd name="connsiteX4" fmla="*/ 1828800 w 1828800"/>
              <a:gd name="connsiteY4" fmla="*/ 914402 h 1828800"/>
              <a:gd name="connsiteX5" fmla="*/ 1560978 w 1828800"/>
              <a:gd name="connsiteY5" fmla="*/ 1560981 h 1828800"/>
              <a:gd name="connsiteX6" fmla="*/ 914399 w 1828800"/>
              <a:gd name="connsiteY6" fmla="*/ 1828802 h 1828800"/>
              <a:gd name="connsiteX7" fmla="*/ 267821 w 1828800"/>
              <a:gd name="connsiteY7" fmla="*/ 1560980 h 1828800"/>
              <a:gd name="connsiteX8" fmla="*/ 0 w 1828800"/>
              <a:gd name="connsiteY8" fmla="*/ 914401 h 1828800"/>
              <a:gd name="connsiteX9" fmla="*/ 0 w 1828800"/>
              <a:gd name="connsiteY9" fmla="*/ 914400 h 1828800"/>
              <a:gd name="connsiteX0" fmla="*/ 1828800 w 1920240"/>
              <a:gd name="connsiteY0" fmla="*/ 914401 h 1828802"/>
              <a:gd name="connsiteX1" fmla="*/ 1560978 w 1920240"/>
              <a:gd name="connsiteY1" fmla="*/ 1560980 h 1828802"/>
              <a:gd name="connsiteX2" fmla="*/ 914399 w 1920240"/>
              <a:gd name="connsiteY2" fmla="*/ 1828801 h 1828802"/>
              <a:gd name="connsiteX3" fmla="*/ 267821 w 1920240"/>
              <a:gd name="connsiteY3" fmla="*/ 1560979 h 1828802"/>
              <a:gd name="connsiteX4" fmla="*/ 0 w 1920240"/>
              <a:gd name="connsiteY4" fmla="*/ 914400 h 1828802"/>
              <a:gd name="connsiteX5" fmla="*/ 0 w 1920240"/>
              <a:gd name="connsiteY5" fmla="*/ 914399 h 1828802"/>
              <a:gd name="connsiteX6" fmla="*/ 267822 w 1920240"/>
              <a:gd name="connsiteY6" fmla="*/ 267821 h 1828802"/>
              <a:gd name="connsiteX7" fmla="*/ 914401 w 1920240"/>
              <a:gd name="connsiteY7" fmla="*/ 0 h 1828802"/>
              <a:gd name="connsiteX8" fmla="*/ 1560979 w 1920240"/>
              <a:gd name="connsiteY8" fmla="*/ 267822 h 1828802"/>
              <a:gd name="connsiteX9" fmla="*/ 1920240 w 1920240"/>
              <a:gd name="connsiteY9" fmla="*/ 1005841 h 1828802"/>
              <a:gd name="connsiteX0" fmla="*/ 1560978 w 1920240"/>
              <a:gd name="connsiteY0" fmla="*/ 1560980 h 1828802"/>
              <a:gd name="connsiteX1" fmla="*/ 914399 w 1920240"/>
              <a:gd name="connsiteY1" fmla="*/ 1828801 h 1828802"/>
              <a:gd name="connsiteX2" fmla="*/ 267821 w 1920240"/>
              <a:gd name="connsiteY2" fmla="*/ 1560979 h 1828802"/>
              <a:gd name="connsiteX3" fmla="*/ 0 w 1920240"/>
              <a:gd name="connsiteY3" fmla="*/ 914400 h 1828802"/>
              <a:gd name="connsiteX4" fmla="*/ 0 w 1920240"/>
              <a:gd name="connsiteY4" fmla="*/ 914399 h 1828802"/>
              <a:gd name="connsiteX5" fmla="*/ 267822 w 1920240"/>
              <a:gd name="connsiteY5" fmla="*/ 267821 h 1828802"/>
              <a:gd name="connsiteX6" fmla="*/ 914401 w 1920240"/>
              <a:gd name="connsiteY6" fmla="*/ 0 h 1828802"/>
              <a:gd name="connsiteX7" fmla="*/ 1560979 w 1920240"/>
              <a:gd name="connsiteY7" fmla="*/ 267822 h 1828802"/>
              <a:gd name="connsiteX8" fmla="*/ 1920240 w 1920240"/>
              <a:gd name="connsiteY8" fmla="*/ 1005841 h 1828802"/>
              <a:gd name="connsiteX0" fmla="*/ 1560978 w 1828800"/>
              <a:gd name="connsiteY0" fmla="*/ 1560980 h 1828802"/>
              <a:gd name="connsiteX1" fmla="*/ 914399 w 1828800"/>
              <a:gd name="connsiteY1" fmla="*/ 1828801 h 1828802"/>
              <a:gd name="connsiteX2" fmla="*/ 267821 w 1828800"/>
              <a:gd name="connsiteY2" fmla="*/ 1560979 h 1828802"/>
              <a:gd name="connsiteX3" fmla="*/ 0 w 1828800"/>
              <a:gd name="connsiteY3" fmla="*/ 914400 h 1828802"/>
              <a:gd name="connsiteX4" fmla="*/ 0 w 1828800"/>
              <a:gd name="connsiteY4" fmla="*/ 914399 h 1828802"/>
              <a:gd name="connsiteX5" fmla="*/ 267822 w 1828800"/>
              <a:gd name="connsiteY5" fmla="*/ 267821 h 1828802"/>
              <a:gd name="connsiteX6" fmla="*/ 914401 w 1828800"/>
              <a:gd name="connsiteY6" fmla="*/ 0 h 1828802"/>
              <a:gd name="connsiteX7" fmla="*/ 1560979 w 1828800"/>
              <a:gd name="connsiteY7" fmla="*/ 267822 h 1828802"/>
              <a:gd name="connsiteX8" fmla="*/ 1828800 w 1828800"/>
              <a:gd name="connsiteY8" fmla="*/ 914398 h 1828802"/>
              <a:gd name="connsiteX0" fmla="*/ 1560978 w 1842589"/>
              <a:gd name="connsiteY0" fmla="*/ 1560980 h 1828802"/>
              <a:gd name="connsiteX1" fmla="*/ 914399 w 1842589"/>
              <a:gd name="connsiteY1" fmla="*/ 1828801 h 1828802"/>
              <a:gd name="connsiteX2" fmla="*/ 267821 w 1842589"/>
              <a:gd name="connsiteY2" fmla="*/ 1560979 h 1828802"/>
              <a:gd name="connsiteX3" fmla="*/ 0 w 1842589"/>
              <a:gd name="connsiteY3" fmla="*/ 914400 h 1828802"/>
              <a:gd name="connsiteX4" fmla="*/ 0 w 1842589"/>
              <a:gd name="connsiteY4" fmla="*/ 914399 h 1828802"/>
              <a:gd name="connsiteX5" fmla="*/ 267822 w 1842589"/>
              <a:gd name="connsiteY5" fmla="*/ 267821 h 1828802"/>
              <a:gd name="connsiteX6" fmla="*/ 914401 w 1842589"/>
              <a:gd name="connsiteY6" fmla="*/ 0 h 1828802"/>
              <a:gd name="connsiteX7" fmla="*/ 1560979 w 1842589"/>
              <a:gd name="connsiteY7" fmla="*/ 267822 h 1828802"/>
              <a:gd name="connsiteX8" fmla="*/ 1828800 w 1842589"/>
              <a:gd name="connsiteY8" fmla="*/ 914398 h 1828802"/>
              <a:gd name="connsiteX0" fmla="*/ 914399 w 1842589"/>
              <a:gd name="connsiteY0" fmla="*/ 1828801 h 1828801"/>
              <a:gd name="connsiteX1" fmla="*/ 267821 w 1842589"/>
              <a:gd name="connsiteY1" fmla="*/ 1560979 h 1828801"/>
              <a:gd name="connsiteX2" fmla="*/ 0 w 1842589"/>
              <a:gd name="connsiteY2" fmla="*/ 914400 h 1828801"/>
              <a:gd name="connsiteX3" fmla="*/ 0 w 1842589"/>
              <a:gd name="connsiteY3" fmla="*/ 914399 h 1828801"/>
              <a:gd name="connsiteX4" fmla="*/ 267822 w 1842589"/>
              <a:gd name="connsiteY4" fmla="*/ 267821 h 1828801"/>
              <a:gd name="connsiteX5" fmla="*/ 914401 w 1842589"/>
              <a:gd name="connsiteY5" fmla="*/ 0 h 1828801"/>
              <a:gd name="connsiteX6" fmla="*/ 1560979 w 1842589"/>
              <a:gd name="connsiteY6" fmla="*/ 267822 h 1828801"/>
              <a:gd name="connsiteX7" fmla="*/ 1828800 w 1842589"/>
              <a:gd name="connsiteY7" fmla="*/ 914398 h 1828801"/>
              <a:gd name="connsiteX0" fmla="*/ 267821 w 1842589"/>
              <a:gd name="connsiteY0" fmla="*/ 1560979 h 1560979"/>
              <a:gd name="connsiteX1" fmla="*/ 0 w 1842589"/>
              <a:gd name="connsiteY1" fmla="*/ 914400 h 1560979"/>
              <a:gd name="connsiteX2" fmla="*/ 0 w 1842589"/>
              <a:gd name="connsiteY2" fmla="*/ 914399 h 1560979"/>
              <a:gd name="connsiteX3" fmla="*/ 267822 w 1842589"/>
              <a:gd name="connsiteY3" fmla="*/ 267821 h 1560979"/>
              <a:gd name="connsiteX4" fmla="*/ 914401 w 1842589"/>
              <a:gd name="connsiteY4" fmla="*/ 0 h 1560979"/>
              <a:gd name="connsiteX5" fmla="*/ 1560979 w 1842589"/>
              <a:gd name="connsiteY5" fmla="*/ 267822 h 1560979"/>
              <a:gd name="connsiteX6" fmla="*/ 1828800 w 1842589"/>
              <a:gd name="connsiteY6" fmla="*/ 914398 h 1560979"/>
              <a:gd name="connsiteX0" fmla="*/ 0 w 1842589"/>
              <a:gd name="connsiteY0" fmla="*/ 914400 h 914400"/>
              <a:gd name="connsiteX1" fmla="*/ 0 w 1842589"/>
              <a:gd name="connsiteY1" fmla="*/ 914399 h 914400"/>
              <a:gd name="connsiteX2" fmla="*/ 267822 w 1842589"/>
              <a:gd name="connsiteY2" fmla="*/ 267821 h 914400"/>
              <a:gd name="connsiteX3" fmla="*/ 914401 w 1842589"/>
              <a:gd name="connsiteY3" fmla="*/ 0 h 914400"/>
              <a:gd name="connsiteX4" fmla="*/ 1560979 w 1842589"/>
              <a:gd name="connsiteY4" fmla="*/ 267822 h 914400"/>
              <a:gd name="connsiteX5" fmla="*/ 1828800 w 1842589"/>
              <a:gd name="connsiteY5" fmla="*/ 914398 h 914400"/>
              <a:gd name="connsiteX0" fmla="*/ 0 w 1842589"/>
              <a:gd name="connsiteY0" fmla="*/ 914400 h 914400"/>
              <a:gd name="connsiteX1" fmla="*/ 267822 w 1842589"/>
              <a:gd name="connsiteY1" fmla="*/ 267821 h 914400"/>
              <a:gd name="connsiteX2" fmla="*/ 914401 w 1842589"/>
              <a:gd name="connsiteY2" fmla="*/ 0 h 914400"/>
              <a:gd name="connsiteX3" fmla="*/ 1560979 w 1842589"/>
              <a:gd name="connsiteY3" fmla="*/ 267822 h 914400"/>
              <a:gd name="connsiteX4" fmla="*/ 1828800 w 1842589"/>
              <a:gd name="connsiteY4" fmla="*/ 914398 h 914400"/>
              <a:gd name="connsiteX0" fmla="*/ 0 w 1574767"/>
              <a:gd name="connsiteY0" fmla="*/ 267821 h 914398"/>
              <a:gd name="connsiteX1" fmla="*/ 646579 w 1574767"/>
              <a:gd name="connsiteY1" fmla="*/ 0 h 914398"/>
              <a:gd name="connsiteX2" fmla="*/ 1293157 w 1574767"/>
              <a:gd name="connsiteY2" fmla="*/ 267822 h 914398"/>
              <a:gd name="connsiteX3" fmla="*/ 1560978 w 1574767"/>
              <a:gd name="connsiteY3" fmla="*/ 914398 h 914398"/>
              <a:gd name="connsiteX0" fmla="*/ 0 w 1574767"/>
              <a:gd name="connsiteY0" fmla="*/ 107762 h 754339"/>
              <a:gd name="connsiteX1" fmla="*/ 1293157 w 1574767"/>
              <a:gd name="connsiteY1" fmla="*/ 107763 h 754339"/>
              <a:gd name="connsiteX2" fmla="*/ 1560978 w 1574767"/>
              <a:gd name="connsiteY2" fmla="*/ 754339 h 754339"/>
              <a:gd name="connsiteX0" fmla="*/ 0 w 281610"/>
              <a:gd name="connsiteY0" fmla="*/ 0 h 646576"/>
              <a:gd name="connsiteX1" fmla="*/ 267821 w 281610"/>
              <a:gd name="connsiteY1" fmla="*/ 646576 h 64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1610" h="646576">
                <a:moveTo>
                  <a:pt x="0" y="0"/>
                </a:moveTo>
                <a:cubicBezTo>
                  <a:pt x="152400" y="152400"/>
                  <a:pt x="281610" y="396079"/>
                  <a:pt x="267821" y="646576"/>
                </a:cubicBezTo>
              </a:path>
            </a:pathLst>
          </a:custGeom>
          <a:noFill/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172691" y="5812112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joint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15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Prismatic Joint Variable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Symbolic Representation of Manipulators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/>
            <a:r>
              <a:rPr lang="en-CA" dirty="0" smtClean="0"/>
              <a:t>prismatic</a:t>
            </a:r>
          </a:p>
          <a:p>
            <a:pPr marL="788670" lvl="1" indent="-514350"/>
            <a:r>
              <a:rPr lang="en-CA" dirty="0"/>
              <a:t>like a piston</a:t>
            </a:r>
          </a:p>
          <a:p>
            <a:pPr marL="788670" lvl="1" indent="-514350"/>
            <a:r>
              <a:rPr lang="en-CA" dirty="0"/>
              <a:t>allows relative translation along a fixed axis between two links</a:t>
            </a:r>
          </a:p>
          <a:p>
            <a:pPr marL="1062990" lvl="2" indent="-514350"/>
            <a:r>
              <a:rPr lang="en-CA" dirty="0"/>
              <a:t>axis of translation is the </a:t>
            </a:r>
            <a:r>
              <a:rPr lang="en-CA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CA" dirty="0"/>
              <a:t> axis by convention</a:t>
            </a:r>
            <a:endParaRPr lang="en-CA" dirty="0" smtClean="0"/>
          </a:p>
          <a:p>
            <a:pPr marL="788670" lvl="1" indent="-514350"/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joint variable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 = d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: displacement of link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relative to link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 – 1</a:t>
            </a:r>
            <a:r>
              <a:rPr lang="en-CA" dirty="0" smtClean="0"/>
              <a:t>  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371600" y="4507468"/>
            <a:ext cx="228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828800" y="4050268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link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 – 1</a:t>
            </a:r>
            <a:r>
              <a:rPr lang="en-CA" dirty="0" smtClean="0"/>
              <a:t>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477000" y="4050268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link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3048000" y="4507468"/>
            <a:ext cx="1219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657600" y="3897868"/>
            <a:ext cx="228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657600" y="5117068"/>
            <a:ext cx="228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4953000" y="4507468"/>
            <a:ext cx="106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486400" y="4507468"/>
            <a:ext cx="228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657600" y="5421868"/>
            <a:ext cx="1828800" cy="0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95800" y="549806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172691" y="5955268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joint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77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Common Manipulator </a:t>
            </a:r>
            <a:r>
              <a:rPr lang="en-CA" dirty="0" err="1" smtClean="0"/>
              <a:t>Arrangments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most industrial manipulators have six or fewer joints</a:t>
            </a:r>
          </a:p>
          <a:p>
            <a:pPr lvl="1"/>
            <a:r>
              <a:rPr lang="en-CA" dirty="0" smtClean="0"/>
              <a:t>the first three joints are the arm</a:t>
            </a:r>
          </a:p>
          <a:p>
            <a:pPr lvl="1"/>
            <a:r>
              <a:rPr lang="en-CA" dirty="0" smtClean="0"/>
              <a:t>the remaining joints are the wrist</a:t>
            </a:r>
          </a:p>
          <a:p>
            <a:r>
              <a:rPr lang="en-CA" dirty="0" smtClean="0"/>
              <a:t>it is common to describe such manipulators using the joints of the arm</a:t>
            </a:r>
          </a:p>
          <a:p>
            <a:pPr lvl="1"/>
            <a:r>
              <a:rPr lang="en-CA" dirty="0" smtClean="0"/>
              <a:t>R: revolute joint</a:t>
            </a:r>
          </a:p>
          <a:p>
            <a:pPr lvl="1"/>
            <a:r>
              <a:rPr lang="en-CA" dirty="0" smtClean="0"/>
              <a:t>P: prismatic joint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Common Manipulator Arrangements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39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/>
          <p:cNvCxnSpPr/>
          <p:nvPr/>
        </p:nvCxnSpPr>
        <p:spPr>
          <a:xfrm rot="10800000">
            <a:off x="5715000" y="3657600"/>
            <a:ext cx="609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Articulated Manipulator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RRR (first three joints are all revolute)</a:t>
            </a:r>
          </a:p>
          <a:p>
            <a:r>
              <a:rPr lang="en-CA" dirty="0" smtClean="0"/>
              <a:t>joint axes</a:t>
            </a:r>
          </a:p>
          <a:p>
            <a:pPr lvl="1"/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CA" dirty="0" smtClean="0"/>
              <a:t> : waist</a:t>
            </a:r>
          </a:p>
          <a:p>
            <a:pPr lvl="1"/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/>
              <a:t> : shoulder (perpendicular to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CA" dirty="0" smtClean="0"/>
              <a:t>)</a:t>
            </a:r>
          </a:p>
          <a:p>
            <a:pPr lvl="1"/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dirty="0" smtClean="0"/>
              <a:t> : elbow (parallel to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/>
              <a:t>)</a:t>
            </a:r>
          </a:p>
          <a:p>
            <a:pPr lvl="1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Common Manipulator Arrangements</a:t>
            </a:r>
            <a:endParaRPr lang="en-US" dirty="0"/>
          </a:p>
        </p:txBody>
      </p:sp>
      <p:sp>
        <p:nvSpPr>
          <p:cNvPr id="7" name="Flowchart: Magnetic Disk 6"/>
          <p:cNvSpPr/>
          <p:nvPr/>
        </p:nvSpPr>
        <p:spPr>
          <a:xfrm>
            <a:off x="4953000" y="5257800"/>
            <a:ext cx="914400" cy="838200"/>
          </a:xfrm>
          <a:prstGeom prst="flowChartMagneticDisk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rot="5400000" flipH="1" flipV="1">
            <a:off x="4876800" y="4876800"/>
            <a:ext cx="106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096000" y="3886200"/>
            <a:ext cx="533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4953000" y="3276600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800600" y="3429000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81600" y="38100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stCxn id="9" idx="3"/>
          </p:cNvCxnSpPr>
          <p:nvPr/>
        </p:nvCxnSpPr>
        <p:spPr>
          <a:xfrm rot="5400000">
            <a:off x="5029200" y="3940082"/>
            <a:ext cx="174718" cy="1747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029200" y="4114800"/>
            <a:ext cx="83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 flipH="1" flipV="1">
            <a:off x="5867400" y="3657600"/>
            <a:ext cx="457200" cy="457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0800000">
            <a:off x="7543800" y="3657600"/>
            <a:ext cx="609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924800" y="3886200"/>
            <a:ext cx="533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6781800" y="3276600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629400" y="3429000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010400" y="38100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stCxn id="43" idx="3"/>
          </p:cNvCxnSpPr>
          <p:nvPr/>
        </p:nvCxnSpPr>
        <p:spPr>
          <a:xfrm rot="5400000">
            <a:off x="6858000" y="3940082"/>
            <a:ext cx="174718" cy="1747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858000" y="4114800"/>
            <a:ext cx="83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 flipH="1" flipV="1">
            <a:off x="7696200" y="3657600"/>
            <a:ext cx="457200" cy="457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 flipH="1" flipV="1">
            <a:off x="5715000" y="2971800"/>
            <a:ext cx="457200" cy="45720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 flipH="1" flipV="1">
            <a:off x="7543800" y="2971800"/>
            <a:ext cx="457200" cy="45720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22" idx="0"/>
            <a:endCxn id="22" idx="0"/>
          </p:cNvCxnSpPr>
          <p:nvPr/>
        </p:nvCxnSpPr>
        <p:spPr>
          <a:xfrm rot="5400000" flipH="1" flipV="1">
            <a:off x="5410200" y="32766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5143500" y="3086100"/>
            <a:ext cx="533400" cy="0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181600" y="23622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6172200" y="25908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924800" y="25908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4239216" y="5486400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waist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3733800" y="3657600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shoulder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6705600" y="4419600"/>
            <a:ext cx="753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elbow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8001000" y="4038600"/>
            <a:ext cx="931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forearm</a:t>
            </a:r>
            <a:endParaRPr lang="en-US" dirty="0"/>
          </a:p>
        </p:txBody>
      </p:sp>
      <p:sp>
        <p:nvSpPr>
          <p:cNvPr id="64" name="Freeform 63"/>
          <p:cNvSpPr/>
          <p:nvPr/>
        </p:nvSpPr>
        <p:spPr>
          <a:xfrm>
            <a:off x="4953000" y="4876800"/>
            <a:ext cx="914401" cy="296980"/>
          </a:xfrm>
          <a:custGeom>
            <a:avLst/>
            <a:gdLst>
              <a:gd name="connsiteX0" fmla="*/ 0 w 914400"/>
              <a:gd name="connsiteY0" fmla="*/ 152400 h 304800"/>
              <a:gd name="connsiteX1" fmla="*/ 312621 w 914400"/>
              <a:gd name="connsiteY1" fmla="*/ 7821 h 304800"/>
              <a:gd name="connsiteX2" fmla="*/ 457200 w 914400"/>
              <a:gd name="connsiteY2" fmla="*/ 0 h 304800"/>
              <a:gd name="connsiteX3" fmla="*/ 601780 w 914400"/>
              <a:gd name="connsiteY3" fmla="*/ 7821 h 304800"/>
              <a:gd name="connsiteX4" fmla="*/ 914400 w 914400"/>
              <a:gd name="connsiteY4" fmla="*/ 152401 h 304800"/>
              <a:gd name="connsiteX5" fmla="*/ 601779 w 914400"/>
              <a:gd name="connsiteY5" fmla="*/ 296980 h 304800"/>
              <a:gd name="connsiteX6" fmla="*/ 457200 w 914400"/>
              <a:gd name="connsiteY6" fmla="*/ 304801 h 304800"/>
              <a:gd name="connsiteX7" fmla="*/ 312621 w 914400"/>
              <a:gd name="connsiteY7" fmla="*/ 296980 h 304800"/>
              <a:gd name="connsiteX8" fmla="*/ 1 w 914400"/>
              <a:gd name="connsiteY8" fmla="*/ 152400 h 304800"/>
              <a:gd name="connsiteX9" fmla="*/ 0 w 914400"/>
              <a:gd name="connsiteY9" fmla="*/ 152400 h 304800"/>
              <a:gd name="connsiteX0" fmla="*/ 457200 w 914401"/>
              <a:gd name="connsiteY0" fmla="*/ 0 h 304801"/>
              <a:gd name="connsiteX1" fmla="*/ 601780 w 914401"/>
              <a:gd name="connsiteY1" fmla="*/ 7821 h 304801"/>
              <a:gd name="connsiteX2" fmla="*/ 914400 w 914401"/>
              <a:gd name="connsiteY2" fmla="*/ 152401 h 304801"/>
              <a:gd name="connsiteX3" fmla="*/ 601779 w 914401"/>
              <a:gd name="connsiteY3" fmla="*/ 296980 h 304801"/>
              <a:gd name="connsiteX4" fmla="*/ 457200 w 914401"/>
              <a:gd name="connsiteY4" fmla="*/ 304801 h 304801"/>
              <a:gd name="connsiteX5" fmla="*/ 312621 w 914401"/>
              <a:gd name="connsiteY5" fmla="*/ 296980 h 304801"/>
              <a:gd name="connsiteX6" fmla="*/ 1 w 914401"/>
              <a:gd name="connsiteY6" fmla="*/ 152400 h 304801"/>
              <a:gd name="connsiteX7" fmla="*/ 0 w 914401"/>
              <a:gd name="connsiteY7" fmla="*/ 152400 h 304801"/>
              <a:gd name="connsiteX8" fmla="*/ 312621 w 914401"/>
              <a:gd name="connsiteY8" fmla="*/ 7821 h 304801"/>
              <a:gd name="connsiteX9" fmla="*/ 548640 w 914401"/>
              <a:gd name="connsiteY9" fmla="*/ 91440 h 304801"/>
              <a:gd name="connsiteX0" fmla="*/ 457200 w 914401"/>
              <a:gd name="connsiteY0" fmla="*/ 0 h 304801"/>
              <a:gd name="connsiteX1" fmla="*/ 601780 w 914401"/>
              <a:gd name="connsiteY1" fmla="*/ 7821 h 304801"/>
              <a:gd name="connsiteX2" fmla="*/ 914400 w 914401"/>
              <a:gd name="connsiteY2" fmla="*/ 152401 h 304801"/>
              <a:gd name="connsiteX3" fmla="*/ 601779 w 914401"/>
              <a:gd name="connsiteY3" fmla="*/ 296980 h 304801"/>
              <a:gd name="connsiteX4" fmla="*/ 457200 w 914401"/>
              <a:gd name="connsiteY4" fmla="*/ 304801 h 304801"/>
              <a:gd name="connsiteX5" fmla="*/ 312621 w 914401"/>
              <a:gd name="connsiteY5" fmla="*/ 296980 h 304801"/>
              <a:gd name="connsiteX6" fmla="*/ 1 w 914401"/>
              <a:gd name="connsiteY6" fmla="*/ 152400 h 304801"/>
              <a:gd name="connsiteX7" fmla="*/ 0 w 914401"/>
              <a:gd name="connsiteY7" fmla="*/ 152400 h 304801"/>
              <a:gd name="connsiteX8" fmla="*/ 312621 w 914401"/>
              <a:gd name="connsiteY8" fmla="*/ 7821 h 304801"/>
              <a:gd name="connsiteX0" fmla="*/ 601780 w 914401"/>
              <a:gd name="connsiteY0" fmla="*/ 0 h 296980"/>
              <a:gd name="connsiteX1" fmla="*/ 914400 w 914401"/>
              <a:gd name="connsiteY1" fmla="*/ 144580 h 296980"/>
              <a:gd name="connsiteX2" fmla="*/ 601779 w 914401"/>
              <a:gd name="connsiteY2" fmla="*/ 289159 h 296980"/>
              <a:gd name="connsiteX3" fmla="*/ 457200 w 914401"/>
              <a:gd name="connsiteY3" fmla="*/ 296980 h 296980"/>
              <a:gd name="connsiteX4" fmla="*/ 312621 w 914401"/>
              <a:gd name="connsiteY4" fmla="*/ 289159 h 296980"/>
              <a:gd name="connsiteX5" fmla="*/ 1 w 914401"/>
              <a:gd name="connsiteY5" fmla="*/ 144579 h 296980"/>
              <a:gd name="connsiteX6" fmla="*/ 0 w 914401"/>
              <a:gd name="connsiteY6" fmla="*/ 144579 h 296980"/>
              <a:gd name="connsiteX7" fmla="*/ 312621 w 914401"/>
              <a:gd name="connsiteY7" fmla="*/ 0 h 296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1" h="296980">
                <a:moveTo>
                  <a:pt x="601780" y="0"/>
                </a:moveTo>
                <a:cubicBezTo>
                  <a:pt x="788475" y="20744"/>
                  <a:pt x="914401" y="78982"/>
                  <a:pt x="914400" y="144580"/>
                </a:cubicBezTo>
                <a:cubicBezTo>
                  <a:pt x="914400" y="210178"/>
                  <a:pt x="788473" y="268416"/>
                  <a:pt x="601779" y="289159"/>
                </a:cubicBezTo>
                <a:cubicBezTo>
                  <a:pt x="555160" y="294339"/>
                  <a:pt x="506340" y="296980"/>
                  <a:pt x="457200" y="296980"/>
                </a:cubicBezTo>
                <a:cubicBezTo>
                  <a:pt x="408059" y="296980"/>
                  <a:pt x="359240" y="294339"/>
                  <a:pt x="312621" y="289159"/>
                </a:cubicBezTo>
                <a:cubicBezTo>
                  <a:pt x="125927" y="268415"/>
                  <a:pt x="0" y="210177"/>
                  <a:pt x="1" y="144579"/>
                </a:cubicBezTo>
                <a:lnTo>
                  <a:pt x="0" y="144579"/>
                </a:lnTo>
                <a:cubicBezTo>
                  <a:pt x="1" y="78982"/>
                  <a:pt x="125927" y="20744"/>
                  <a:pt x="312621" y="0"/>
                </a:cubicBezTo>
              </a:path>
            </a:pathLst>
          </a:custGeom>
          <a:noFill/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5640715" y="3048000"/>
            <a:ext cx="455285" cy="455286"/>
          </a:xfrm>
          <a:custGeom>
            <a:avLst/>
            <a:gdLst>
              <a:gd name="connsiteX0" fmla="*/ 0 w 533400"/>
              <a:gd name="connsiteY0" fmla="*/ 266700 h 533400"/>
              <a:gd name="connsiteX1" fmla="*/ 78115 w 533400"/>
              <a:gd name="connsiteY1" fmla="*/ 78115 h 533400"/>
              <a:gd name="connsiteX2" fmla="*/ 266701 w 533400"/>
              <a:gd name="connsiteY2" fmla="*/ 1 h 533400"/>
              <a:gd name="connsiteX3" fmla="*/ 455286 w 533400"/>
              <a:gd name="connsiteY3" fmla="*/ 78116 h 533400"/>
              <a:gd name="connsiteX4" fmla="*/ 533400 w 533400"/>
              <a:gd name="connsiteY4" fmla="*/ 266702 h 533400"/>
              <a:gd name="connsiteX5" fmla="*/ 455285 w 533400"/>
              <a:gd name="connsiteY5" fmla="*/ 455287 h 533400"/>
              <a:gd name="connsiteX6" fmla="*/ 266700 w 533400"/>
              <a:gd name="connsiteY6" fmla="*/ 533402 h 533400"/>
              <a:gd name="connsiteX7" fmla="*/ 78115 w 533400"/>
              <a:gd name="connsiteY7" fmla="*/ 455287 h 533400"/>
              <a:gd name="connsiteX8" fmla="*/ 1 w 533400"/>
              <a:gd name="connsiteY8" fmla="*/ 266701 h 533400"/>
              <a:gd name="connsiteX9" fmla="*/ 0 w 533400"/>
              <a:gd name="connsiteY9" fmla="*/ 266700 h 533400"/>
              <a:gd name="connsiteX0" fmla="*/ 266700 w 533400"/>
              <a:gd name="connsiteY0" fmla="*/ 533401 h 624841"/>
              <a:gd name="connsiteX1" fmla="*/ 78115 w 533400"/>
              <a:gd name="connsiteY1" fmla="*/ 455286 h 624841"/>
              <a:gd name="connsiteX2" fmla="*/ 1 w 533400"/>
              <a:gd name="connsiteY2" fmla="*/ 266700 h 624841"/>
              <a:gd name="connsiteX3" fmla="*/ 0 w 533400"/>
              <a:gd name="connsiteY3" fmla="*/ 266699 h 624841"/>
              <a:gd name="connsiteX4" fmla="*/ 78115 w 533400"/>
              <a:gd name="connsiteY4" fmla="*/ 78114 h 624841"/>
              <a:gd name="connsiteX5" fmla="*/ 266701 w 533400"/>
              <a:gd name="connsiteY5" fmla="*/ 0 h 624841"/>
              <a:gd name="connsiteX6" fmla="*/ 455286 w 533400"/>
              <a:gd name="connsiteY6" fmla="*/ 78115 h 624841"/>
              <a:gd name="connsiteX7" fmla="*/ 533400 w 533400"/>
              <a:gd name="connsiteY7" fmla="*/ 266701 h 624841"/>
              <a:gd name="connsiteX8" fmla="*/ 455285 w 533400"/>
              <a:gd name="connsiteY8" fmla="*/ 455286 h 624841"/>
              <a:gd name="connsiteX9" fmla="*/ 358140 w 533400"/>
              <a:gd name="connsiteY9" fmla="*/ 624841 h 624841"/>
              <a:gd name="connsiteX0" fmla="*/ 266700 w 533400"/>
              <a:gd name="connsiteY0" fmla="*/ 533401 h 533401"/>
              <a:gd name="connsiteX1" fmla="*/ 78115 w 533400"/>
              <a:gd name="connsiteY1" fmla="*/ 455286 h 533401"/>
              <a:gd name="connsiteX2" fmla="*/ 1 w 533400"/>
              <a:gd name="connsiteY2" fmla="*/ 266700 h 533401"/>
              <a:gd name="connsiteX3" fmla="*/ 0 w 533400"/>
              <a:gd name="connsiteY3" fmla="*/ 266699 h 533401"/>
              <a:gd name="connsiteX4" fmla="*/ 78115 w 533400"/>
              <a:gd name="connsiteY4" fmla="*/ 78114 h 533401"/>
              <a:gd name="connsiteX5" fmla="*/ 266701 w 533400"/>
              <a:gd name="connsiteY5" fmla="*/ 0 h 533401"/>
              <a:gd name="connsiteX6" fmla="*/ 455286 w 533400"/>
              <a:gd name="connsiteY6" fmla="*/ 78115 h 533401"/>
              <a:gd name="connsiteX7" fmla="*/ 533400 w 533400"/>
              <a:gd name="connsiteY7" fmla="*/ 266701 h 533401"/>
              <a:gd name="connsiteX8" fmla="*/ 455285 w 533400"/>
              <a:gd name="connsiteY8" fmla="*/ 455286 h 533401"/>
              <a:gd name="connsiteX0" fmla="*/ 78115 w 533400"/>
              <a:gd name="connsiteY0" fmla="*/ 455286 h 455286"/>
              <a:gd name="connsiteX1" fmla="*/ 1 w 533400"/>
              <a:gd name="connsiteY1" fmla="*/ 266700 h 455286"/>
              <a:gd name="connsiteX2" fmla="*/ 0 w 533400"/>
              <a:gd name="connsiteY2" fmla="*/ 266699 h 455286"/>
              <a:gd name="connsiteX3" fmla="*/ 78115 w 533400"/>
              <a:gd name="connsiteY3" fmla="*/ 78114 h 455286"/>
              <a:gd name="connsiteX4" fmla="*/ 266701 w 533400"/>
              <a:gd name="connsiteY4" fmla="*/ 0 h 455286"/>
              <a:gd name="connsiteX5" fmla="*/ 455286 w 533400"/>
              <a:gd name="connsiteY5" fmla="*/ 78115 h 455286"/>
              <a:gd name="connsiteX6" fmla="*/ 533400 w 533400"/>
              <a:gd name="connsiteY6" fmla="*/ 266701 h 455286"/>
              <a:gd name="connsiteX7" fmla="*/ 455285 w 533400"/>
              <a:gd name="connsiteY7" fmla="*/ 455286 h 455286"/>
              <a:gd name="connsiteX0" fmla="*/ 1 w 533400"/>
              <a:gd name="connsiteY0" fmla="*/ 266700 h 455286"/>
              <a:gd name="connsiteX1" fmla="*/ 0 w 533400"/>
              <a:gd name="connsiteY1" fmla="*/ 266699 h 455286"/>
              <a:gd name="connsiteX2" fmla="*/ 78115 w 533400"/>
              <a:gd name="connsiteY2" fmla="*/ 78114 h 455286"/>
              <a:gd name="connsiteX3" fmla="*/ 266701 w 533400"/>
              <a:gd name="connsiteY3" fmla="*/ 0 h 455286"/>
              <a:gd name="connsiteX4" fmla="*/ 455286 w 533400"/>
              <a:gd name="connsiteY4" fmla="*/ 78115 h 455286"/>
              <a:gd name="connsiteX5" fmla="*/ 533400 w 533400"/>
              <a:gd name="connsiteY5" fmla="*/ 266701 h 455286"/>
              <a:gd name="connsiteX6" fmla="*/ 455285 w 533400"/>
              <a:gd name="connsiteY6" fmla="*/ 455286 h 455286"/>
              <a:gd name="connsiteX0" fmla="*/ 0 w 533399"/>
              <a:gd name="connsiteY0" fmla="*/ 266700 h 455286"/>
              <a:gd name="connsiteX1" fmla="*/ 78114 w 533399"/>
              <a:gd name="connsiteY1" fmla="*/ 78114 h 455286"/>
              <a:gd name="connsiteX2" fmla="*/ 266700 w 533399"/>
              <a:gd name="connsiteY2" fmla="*/ 0 h 455286"/>
              <a:gd name="connsiteX3" fmla="*/ 455285 w 533399"/>
              <a:gd name="connsiteY3" fmla="*/ 78115 h 455286"/>
              <a:gd name="connsiteX4" fmla="*/ 533399 w 533399"/>
              <a:gd name="connsiteY4" fmla="*/ 266701 h 455286"/>
              <a:gd name="connsiteX5" fmla="*/ 455284 w 533399"/>
              <a:gd name="connsiteY5" fmla="*/ 455286 h 455286"/>
              <a:gd name="connsiteX0" fmla="*/ 0 w 455285"/>
              <a:gd name="connsiteY0" fmla="*/ 78114 h 455286"/>
              <a:gd name="connsiteX1" fmla="*/ 188586 w 455285"/>
              <a:gd name="connsiteY1" fmla="*/ 0 h 455286"/>
              <a:gd name="connsiteX2" fmla="*/ 377171 w 455285"/>
              <a:gd name="connsiteY2" fmla="*/ 78115 h 455286"/>
              <a:gd name="connsiteX3" fmla="*/ 455285 w 455285"/>
              <a:gd name="connsiteY3" fmla="*/ 266701 h 455286"/>
              <a:gd name="connsiteX4" fmla="*/ 377170 w 455285"/>
              <a:gd name="connsiteY4" fmla="*/ 455286 h 455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285" h="455286">
                <a:moveTo>
                  <a:pt x="0" y="78114"/>
                </a:moveTo>
                <a:cubicBezTo>
                  <a:pt x="50016" y="28098"/>
                  <a:pt x="117852" y="0"/>
                  <a:pt x="188586" y="0"/>
                </a:cubicBezTo>
                <a:cubicBezTo>
                  <a:pt x="259319" y="0"/>
                  <a:pt x="327155" y="28099"/>
                  <a:pt x="377171" y="78115"/>
                </a:cubicBezTo>
                <a:cubicBezTo>
                  <a:pt x="427187" y="128131"/>
                  <a:pt x="455285" y="195967"/>
                  <a:pt x="455285" y="266701"/>
                </a:cubicBezTo>
                <a:cubicBezTo>
                  <a:pt x="455285" y="337434"/>
                  <a:pt x="427186" y="405270"/>
                  <a:pt x="377170" y="455286"/>
                </a:cubicBezTo>
              </a:path>
            </a:pathLst>
          </a:custGeom>
          <a:noFill/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7467600" y="3048000"/>
            <a:ext cx="455285" cy="455286"/>
          </a:xfrm>
          <a:custGeom>
            <a:avLst/>
            <a:gdLst>
              <a:gd name="connsiteX0" fmla="*/ 0 w 533400"/>
              <a:gd name="connsiteY0" fmla="*/ 266700 h 533400"/>
              <a:gd name="connsiteX1" fmla="*/ 78115 w 533400"/>
              <a:gd name="connsiteY1" fmla="*/ 78115 h 533400"/>
              <a:gd name="connsiteX2" fmla="*/ 266701 w 533400"/>
              <a:gd name="connsiteY2" fmla="*/ 1 h 533400"/>
              <a:gd name="connsiteX3" fmla="*/ 455286 w 533400"/>
              <a:gd name="connsiteY3" fmla="*/ 78116 h 533400"/>
              <a:gd name="connsiteX4" fmla="*/ 533400 w 533400"/>
              <a:gd name="connsiteY4" fmla="*/ 266702 h 533400"/>
              <a:gd name="connsiteX5" fmla="*/ 455285 w 533400"/>
              <a:gd name="connsiteY5" fmla="*/ 455287 h 533400"/>
              <a:gd name="connsiteX6" fmla="*/ 266700 w 533400"/>
              <a:gd name="connsiteY6" fmla="*/ 533402 h 533400"/>
              <a:gd name="connsiteX7" fmla="*/ 78115 w 533400"/>
              <a:gd name="connsiteY7" fmla="*/ 455287 h 533400"/>
              <a:gd name="connsiteX8" fmla="*/ 1 w 533400"/>
              <a:gd name="connsiteY8" fmla="*/ 266701 h 533400"/>
              <a:gd name="connsiteX9" fmla="*/ 0 w 533400"/>
              <a:gd name="connsiteY9" fmla="*/ 266700 h 533400"/>
              <a:gd name="connsiteX0" fmla="*/ 266700 w 533400"/>
              <a:gd name="connsiteY0" fmla="*/ 533401 h 624841"/>
              <a:gd name="connsiteX1" fmla="*/ 78115 w 533400"/>
              <a:gd name="connsiteY1" fmla="*/ 455286 h 624841"/>
              <a:gd name="connsiteX2" fmla="*/ 1 w 533400"/>
              <a:gd name="connsiteY2" fmla="*/ 266700 h 624841"/>
              <a:gd name="connsiteX3" fmla="*/ 0 w 533400"/>
              <a:gd name="connsiteY3" fmla="*/ 266699 h 624841"/>
              <a:gd name="connsiteX4" fmla="*/ 78115 w 533400"/>
              <a:gd name="connsiteY4" fmla="*/ 78114 h 624841"/>
              <a:gd name="connsiteX5" fmla="*/ 266701 w 533400"/>
              <a:gd name="connsiteY5" fmla="*/ 0 h 624841"/>
              <a:gd name="connsiteX6" fmla="*/ 455286 w 533400"/>
              <a:gd name="connsiteY6" fmla="*/ 78115 h 624841"/>
              <a:gd name="connsiteX7" fmla="*/ 533400 w 533400"/>
              <a:gd name="connsiteY7" fmla="*/ 266701 h 624841"/>
              <a:gd name="connsiteX8" fmla="*/ 455285 w 533400"/>
              <a:gd name="connsiteY8" fmla="*/ 455286 h 624841"/>
              <a:gd name="connsiteX9" fmla="*/ 358140 w 533400"/>
              <a:gd name="connsiteY9" fmla="*/ 624841 h 624841"/>
              <a:gd name="connsiteX0" fmla="*/ 266700 w 533400"/>
              <a:gd name="connsiteY0" fmla="*/ 533401 h 533401"/>
              <a:gd name="connsiteX1" fmla="*/ 78115 w 533400"/>
              <a:gd name="connsiteY1" fmla="*/ 455286 h 533401"/>
              <a:gd name="connsiteX2" fmla="*/ 1 w 533400"/>
              <a:gd name="connsiteY2" fmla="*/ 266700 h 533401"/>
              <a:gd name="connsiteX3" fmla="*/ 0 w 533400"/>
              <a:gd name="connsiteY3" fmla="*/ 266699 h 533401"/>
              <a:gd name="connsiteX4" fmla="*/ 78115 w 533400"/>
              <a:gd name="connsiteY4" fmla="*/ 78114 h 533401"/>
              <a:gd name="connsiteX5" fmla="*/ 266701 w 533400"/>
              <a:gd name="connsiteY5" fmla="*/ 0 h 533401"/>
              <a:gd name="connsiteX6" fmla="*/ 455286 w 533400"/>
              <a:gd name="connsiteY6" fmla="*/ 78115 h 533401"/>
              <a:gd name="connsiteX7" fmla="*/ 533400 w 533400"/>
              <a:gd name="connsiteY7" fmla="*/ 266701 h 533401"/>
              <a:gd name="connsiteX8" fmla="*/ 455285 w 533400"/>
              <a:gd name="connsiteY8" fmla="*/ 455286 h 533401"/>
              <a:gd name="connsiteX0" fmla="*/ 78115 w 533400"/>
              <a:gd name="connsiteY0" fmla="*/ 455286 h 455286"/>
              <a:gd name="connsiteX1" fmla="*/ 1 w 533400"/>
              <a:gd name="connsiteY1" fmla="*/ 266700 h 455286"/>
              <a:gd name="connsiteX2" fmla="*/ 0 w 533400"/>
              <a:gd name="connsiteY2" fmla="*/ 266699 h 455286"/>
              <a:gd name="connsiteX3" fmla="*/ 78115 w 533400"/>
              <a:gd name="connsiteY3" fmla="*/ 78114 h 455286"/>
              <a:gd name="connsiteX4" fmla="*/ 266701 w 533400"/>
              <a:gd name="connsiteY4" fmla="*/ 0 h 455286"/>
              <a:gd name="connsiteX5" fmla="*/ 455286 w 533400"/>
              <a:gd name="connsiteY5" fmla="*/ 78115 h 455286"/>
              <a:gd name="connsiteX6" fmla="*/ 533400 w 533400"/>
              <a:gd name="connsiteY6" fmla="*/ 266701 h 455286"/>
              <a:gd name="connsiteX7" fmla="*/ 455285 w 533400"/>
              <a:gd name="connsiteY7" fmla="*/ 455286 h 455286"/>
              <a:gd name="connsiteX0" fmla="*/ 1 w 533400"/>
              <a:gd name="connsiteY0" fmla="*/ 266700 h 455286"/>
              <a:gd name="connsiteX1" fmla="*/ 0 w 533400"/>
              <a:gd name="connsiteY1" fmla="*/ 266699 h 455286"/>
              <a:gd name="connsiteX2" fmla="*/ 78115 w 533400"/>
              <a:gd name="connsiteY2" fmla="*/ 78114 h 455286"/>
              <a:gd name="connsiteX3" fmla="*/ 266701 w 533400"/>
              <a:gd name="connsiteY3" fmla="*/ 0 h 455286"/>
              <a:gd name="connsiteX4" fmla="*/ 455286 w 533400"/>
              <a:gd name="connsiteY4" fmla="*/ 78115 h 455286"/>
              <a:gd name="connsiteX5" fmla="*/ 533400 w 533400"/>
              <a:gd name="connsiteY5" fmla="*/ 266701 h 455286"/>
              <a:gd name="connsiteX6" fmla="*/ 455285 w 533400"/>
              <a:gd name="connsiteY6" fmla="*/ 455286 h 455286"/>
              <a:gd name="connsiteX0" fmla="*/ 0 w 533399"/>
              <a:gd name="connsiteY0" fmla="*/ 266700 h 455286"/>
              <a:gd name="connsiteX1" fmla="*/ 78114 w 533399"/>
              <a:gd name="connsiteY1" fmla="*/ 78114 h 455286"/>
              <a:gd name="connsiteX2" fmla="*/ 266700 w 533399"/>
              <a:gd name="connsiteY2" fmla="*/ 0 h 455286"/>
              <a:gd name="connsiteX3" fmla="*/ 455285 w 533399"/>
              <a:gd name="connsiteY3" fmla="*/ 78115 h 455286"/>
              <a:gd name="connsiteX4" fmla="*/ 533399 w 533399"/>
              <a:gd name="connsiteY4" fmla="*/ 266701 h 455286"/>
              <a:gd name="connsiteX5" fmla="*/ 455284 w 533399"/>
              <a:gd name="connsiteY5" fmla="*/ 455286 h 455286"/>
              <a:gd name="connsiteX0" fmla="*/ 0 w 455285"/>
              <a:gd name="connsiteY0" fmla="*/ 78114 h 455286"/>
              <a:gd name="connsiteX1" fmla="*/ 188586 w 455285"/>
              <a:gd name="connsiteY1" fmla="*/ 0 h 455286"/>
              <a:gd name="connsiteX2" fmla="*/ 377171 w 455285"/>
              <a:gd name="connsiteY2" fmla="*/ 78115 h 455286"/>
              <a:gd name="connsiteX3" fmla="*/ 455285 w 455285"/>
              <a:gd name="connsiteY3" fmla="*/ 266701 h 455286"/>
              <a:gd name="connsiteX4" fmla="*/ 377170 w 455285"/>
              <a:gd name="connsiteY4" fmla="*/ 455286 h 455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285" h="455286">
                <a:moveTo>
                  <a:pt x="0" y="78114"/>
                </a:moveTo>
                <a:cubicBezTo>
                  <a:pt x="50016" y="28098"/>
                  <a:pt x="117852" y="0"/>
                  <a:pt x="188586" y="0"/>
                </a:cubicBezTo>
                <a:cubicBezTo>
                  <a:pt x="259319" y="0"/>
                  <a:pt x="327155" y="28099"/>
                  <a:pt x="377171" y="78115"/>
                </a:cubicBezTo>
                <a:cubicBezTo>
                  <a:pt x="427187" y="128131"/>
                  <a:pt x="455285" y="195967"/>
                  <a:pt x="455285" y="266701"/>
                </a:cubicBezTo>
                <a:cubicBezTo>
                  <a:pt x="455285" y="337434"/>
                  <a:pt x="427186" y="405270"/>
                  <a:pt x="377170" y="455286"/>
                </a:cubicBezTo>
              </a:path>
            </a:pathLst>
          </a:custGeom>
          <a:noFill/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5943600" y="480060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Symbol" pitchFamily="18" charset="2"/>
              </a:rPr>
              <a:t>q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6172200" y="3244334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Symbol" pitchFamily="18" charset="2"/>
              </a:rPr>
              <a:t>q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8001000" y="3244334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Symbol" pitchFamily="18" charset="2"/>
              </a:rPr>
              <a:t>q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51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/>
          <p:cNvCxnSpPr/>
          <p:nvPr/>
        </p:nvCxnSpPr>
        <p:spPr>
          <a:xfrm rot="10800000">
            <a:off x="3488383" y="3657600"/>
            <a:ext cx="609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Spherical Manipulator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RRP</a:t>
            </a:r>
          </a:p>
          <a:p>
            <a:r>
              <a:rPr lang="en-CA" dirty="0" smtClean="0"/>
              <a:t>Stanford arm </a:t>
            </a:r>
          </a:p>
          <a:p>
            <a:pPr lvl="1"/>
            <a:r>
              <a:rPr lang="en-CA" sz="1400" dirty="0" smtClean="0">
                <a:hlinkClick r:id="rId2"/>
              </a:rPr>
              <a:t>http://infolab.stanford.edu/pub/voy/museum/pictures/display/robots/IMG_2404ArmFrontPeekingOut.JPG</a:t>
            </a:r>
            <a:r>
              <a:rPr lang="en-CA" dirty="0" smtClean="0"/>
              <a:t> 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Common Manipulator Arrangements</a:t>
            </a:r>
            <a:endParaRPr lang="en-US" dirty="0"/>
          </a:p>
        </p:txBody>
      </p:sp>
      <p:sp>
        <p:nvSpPr>
          <p:cNvPr id="7" name="Flowchart: Magnetic Disk 6"/>
          <p:cNvSpPr/>
          <p:nvPr/>
        </p:nvSpPr>
        <p:spPr>
          <a:xfrm>
            <a:off x="2726383" y="5257800"/>
            <a:ext cx="914400" cy="838200"/>
          </a:xfrm>
          <a:prstGeom prst="flowChartMagneticDisk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rot="5400000" flipH="1" flipV="1">
            <a:off x="2650183" y="4876800"/>
            <a:ext cx="106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869383" y="3886200"/>
            <a:ext cx="9312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726383" y="3276600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73983" y="3429000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954983" y="38100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stCxn id="9" idx="3"/>
          </p:cNvCxnSpPr>
          <p:nvPr/>
        </p:nvCxnSpPr>
        <p:spPr>
          <a:xfrm rot="5400000">
            <a:off x="2802583" y="3940082"/>
            <a:ext cx="174718" cy="1747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802583" y="4114800"/>
            <a:ext cx="83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 flipH="1" flipV="1">
            <a:off x="3640783" y="3657600"/>
            <a:ext cx="457200" cy="457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 flipH="1" flipV="1">
            <a:off x="3488383" y="2971800"/>
            <a:ext cx="457200" cy="45720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22" idx="0"/>
            <a:endCxn id="22" idx="0"/>
          </p:cNvCxnSpPr>
          <p:nvPr/>
        </p:nvCxnSpPr>
        <p:spPr>
          <a:xfrm rot="5400000" flipH="1" flipV="1">
            <a:off x="3183583" y="32766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2916883" y="3086100"/>
            <a:ext cx="533400" cy="0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954983" y="23622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3945583" y="25908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6934200" y="36576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2012599" y="5486400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waist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1507183" y="3657600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shoulder</a:t>
            </a:r>
            <a:endParaRPr lang="en-US" dirty="0"/>
          </a:p>
        </p:txBody>
      </p:sp>
      <p:sp>
        <p:nvSpPr>
          <p:cNvPr id="64" name="Freeform 63"/>
          <p:cNvSpPr/>
          <p:nvPr/>
        </p:nvSpPr>
        <p:spPr>
          <a:xfrm>
            <a:off x="2726383" y="4876800"/>
            <a:ext cx="914401" cy="296980"/>
          </a:xfrm>
          <a:custGeom>
            <a:avLst/>
            <a:gdLst>
              <a:gd name="connsiteX0" fmla="*/ 0 w 914400"/>
              <a:gd name="connsiteY0" fmla="*/ 152400 h 304800"/>
              <a:gd name="connsiteX1" fmla="*/ 312621 w 914400"/>
              <a:gd name="connsiteY1" fmla="*/ 7821 h 304800"/>
              <a:gd name="connsiteX2" fmla="*/ 457200 w 914400"/>
              <a:gd name="connsiteY2" fmla="*/ 0 h 304800"/>
              <a:gd name="connsiteX3" fmla="*/ 601780 w 914400"/>
              <a:gd name="connsiteY3" fmla="*/ 7821 h 304800"/>
              <a:gd name="connsiteX4" fmla="*/ 914400 w 914400"/>
              <a:gd name="connsiteY4" fmla="*/ 152401 h 304800"/>
              <a:gd name="connsiteX5" fmla="*/ 601779 w 914400"/>
              <a:gd name="connsiteY5" fmla="*/ 296980 h 304800"/>
              <a:gd name="connsiteX6" fmla="*/ 457200 w 914400"/>
              <a:gd name="connsiteY6" fmla="*/ 304801 h 304800"/>
              <a:gd name="connsiteX7" fmla="*/ 312621 w 914400"/>
              <a:gd name="connsiteY7" fmla="*/ 296980 h 304800"/>
              <a:gd name="connsiteX8" fmla="*/ 1 w 914400"/>
              <a:gd name="connsiteY8" fmla="*/ 152400 h 304800"/>
              <a:gd name="connsiteX9" fmla="*/ 0 w 914400"/>
              <a:gd name="connsiteY9" fmla="*/ 152400 h 304800"/>
              <a:gd name="connsiteX0" fmla="*/ 457200 w 914401"/>
              <a:gd name="connsiteY0" fmla="*/ 0 h 304801"/>
              <a:gd name="connsiteX1" fmla="*/ 601780 w 914401"/>
              <a:gd name="connsiteY1" fmla="*/ 7821 h 304801"/>
              <a:gd name="connsiteX2" fmla="*/ 914400 w 914401"/>
              <a:gd name="connsiteY2" fmla="*/ 152401 h 304801"/>
              <a:gd name="connsiteX3" fmla="*/ 601779 w 914401"/>
              <a:gd name="connsiteY3" fmla="*/ 296980 h 304801"/>
              <a:gd name="connsiteX4" fmla="*/ 457200 w 914401"/>
              <a:gd name="connsiteY4" fmla="*/ 304801 h 304801"/>
              <a:gd name="connsiteX5" fmla="*/ 312621 w 914401"/>
              <a:gd name="connsiteY5" fmla="*/ 296980 h 304801"/>
              <a:gd name="connsiteX6" fmla="*/ 1 w 914401"/>
              <a:gd name="connsiteY6" fmla="*/ 152400 h 304801"/>
              <a:gd name="connsiteX7" fmla="*/ 0 w 914401"/>
              <a:gd name="connsiteY7" fmla="*/ 152400 h 304801"/>
              <a:gd name="connsiteX8" fmla="*/ 312621 w 914401"/>
              <a:gd name="connsiteY8" fmla="*/ 7821 h 304801"/>
              <a:gd name="connsiteX9" fmla="*/ 548640 w 914401"/>
              <a:gd name="connsiteY9" fmla="*/ 91440 h 304801"/>
              <a:gd name="connsiteX0" fmla="*/ 457200 w 914401"/>
              <a:gd name="connsiteY0" fmla="*/ 0 h 304801"/>
              <a:gd name="connsiteX1" fmla="*/ 601780 w 914401"/>
              <a:gd name="connsiteY1" fmla="*/ 7821 h 304801"/>
              <a:gd name="connsiteX2" fmla="*/ 914400 w 914401"/>
              <a:gd name="connsiteY2" fmla="*/ 152401 h 304801"/>
              <a:gd name="connsiteX3" fmla="*/ 601779 w 914401"/>
              <a:gd name="connsiteY3" fmla="*/ 296980 h 304801"/>
              <a:gd name="connsiteX4" fmla="*/ 457200 w 914401"/>
              <a:gd name="connsiteY4" fmla="*/ 304801 h 304801"/>
              <a:gd name="connsiteX5" fmla="*/ 312621 w 914401"/>
              <a:gd name="connsiteY5" fmla="*/ 296980 h 304801"/>
              <a:gd name="connsiteX6" fmla="*/ 1 w 914401"/>
              <a:gd name="connsiteY6" fmla="*/ 152400 h 304801"/>
              <a:gd name="connsiteX7" fmla="*/ 0 w 914401"/>
              <a:gd name="connsiteY7" fmla="*/ 152400 h 304801"/>
              <a:gd name="connsiteX8" fmla="*/ 312621 w 914401"/>
              <a:gd name="connsiteY8" fmla="*/ 7821 h 304801"/>
              <a:gd name="connsiteX0" fmla="*/ 601780 w 914401"/>
              <a:gd name="connsiteY0" fmla="*/ 0 h 296980"/>
              <a:gd name="connsiteX1" fmla="*/ 914400 w 914401"/>
              <a:gd name="connsiteY1" fmla="*/ 144580 h 296980"/>
              <a:gd name="connsiteX2" fmla="*/ 601779 w 914401"/>
              <a:gd name="connsiteY2" fmla="*/ 289159 h 296980"/>
              <a:gd name="connsiteX3" fmla="*/ 457200 w 914401"/>
              <a:gd name="connsiteY3" fmla="*/ 296980 h 296980"/>
              <a:gd name="connsiteX4" fmla="*/ 312621 w 914401"/>
              <a:gd name="connsiteY4" fmla="*/ 289159 h 296980"/>
              <a:gd name="connsiteX5" fmla="*/ 1 w 914401"/>
              <a:gd name="connsiteY5" fmla="*/ 144579 h 296980"/>
              <a:gd name="connsiteX6" fmla="*/ 0 w 914401"/>
              <a:gd name="connsiteY6" fmla="*/ 144579 h 296980"/>
              <a:gd name="connsiteX7" fmla="*/ 312621 w 914401"/>
              <a:gd name="connsiteY7" fmla="*/ 0 h 296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1" h="296980">
                <a:moveTo>
                  <a:pt x="601780" y="0"/>
                </a:moveTo>
                <a:cubicBezTo>
                  <a:pt x="788475" y="20744"/>
                  <a:pt x="914401" y="78982"/>
                  <a:pt x="914400" y="144580"/>
                </a:cubicBezTo>
                <a:cubicBezTo>
                  <a:pt x="914400" y="210178"/>
                  <a:pt x="788473" y="268416"/>
                  <a:pt x="601779" y="289159"/>
                </a:cubicBezTo>
                <a:cubicBezTo>
                  <a:pt x="555160" y="294339"/>
                  <a:pt x="506340" y="296980"/>
                  <a:pt x="457200" y="296980"/>
                </a:cubicBezTo>
                <a:cubicBezTo>
                  <a:pt x="408059" y="296980"/>
                  <a:pt x="359240" y="294339"/>
                  <a:pt x="312621" y="289159"/>
                </a:cubicBezTo>
                <a:cubicBezTo>
                  <a:pt x="125927" y="268415"/>
                  <a:pt x="0" y="210177"/>
                  <a:pt x="1" y="144579"/>
                </a:cubicBezTo>
                <a:lnTo>
                  <a:pt x="0" y="144579"/>
                </a:lnTo>
                <a:cubicBezTo>
                  <a:pt x="1" y="78982"/>
                  <a:pt x="125927" y="20744"/>
                  <a:pt x="312621" y="0"/>
                </a:cubicBezTo>
              </a:path>
            </a:pathLst>
          </a:custGeom>
          <a:noFill/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3414098" y="3048000"/>
            <a:ext cx="455285" cy="455286"/>
          </a:xfrm>
          <a:custGeom>
            <a:avLst/>
            <a:gdLst>
              <a:gd name="connsiteX0" fmla="*/ 0 w 533400"/>
              <a:gd name="connsiteY0" fmla="*/ 266700 h 533400"/>
              <a:gd name="connsiteX1" fmla="*/ 78115 w 533400"/>
              <a:gd name="connsiteY1" fmla="*/ 78115 h 533400"/>
              <a:gd name="connsiteX2" fmla="*/ 266701 w 533400"/>
              <a:gd name="connsiteY2" fmla="*/ 1 h 533400"/>
              <a:gd name="connsiteX3" fmla="*/ 455286 w 533400"/>
              <a:gd name="connsiteY3" fmla="*/ 78116 h 533400"/>
              <a:gd name="connsiteX4" fmla="*/ 533400 w 533400"/>
              <a:gd name="connsiteY4" fmla="*/ 266702 h 533400"/>
              <a:gd name="connsiteX5" fmla="*/ 455285 w 533400"/>
              <a:gd name="connsiteY5" fmla="*/ 455287 h 533400"/>
              <a:gd name="connsiteX6" fmla="*/ 266700 w 533400"/>
              <a:gd name="connsiteY6" fmla="*/ 533402 h 533400"/>
              <a:gd name="connsiteX7" fmla="*/ 78115 w 533400"/>
              <a:gd name="connsiteY7" fmla="*/ 455287 h 533400"/>
              <a:gd name="connsiteX8" fmla="*/ 1 w 533400"/>
              <a:gd name="connsiteY8" fmla="*/ 266701 h 533400"/>
              <a:gd name="connsiteX9" fmla="*/ 0 w 533400"/>
              <a:gd name="connsiteY9" fmla="*/ 266700 h 533400"/>
              <a:gd name="connsiteX0" fmla="*/ 266700 w 533400"/>
              <a:gd name="connsiteY0" fmla="*/ 533401 h 624841"/>
              <a:gd name="connsiteX1" fmla="*/ 78115 w 533400"/>
              <a:gd name="connsiteY1" fmla="*/ 455286 h 624841"/>
              <a:gd name="connsiteX2" fmla="*/ 1 w 533400"/>
              <a:gd name="connsiteY2" fmla="*/ 266700 h 624841"/>
              <a:gd name="connsiteX3" fmla="*/ 0 w 533400"/>
              <a:gd name="connsiteY3" fmla="*/ 266699 h 624841"/>
              <a:gd name="connsiteX4" fmla="*/ 78115 w 533400"/>
              <a:gd name="connsiteY4" fmla="*/ 78114 h 624841"/>
              <a:gd name="connsiteX5" fmla="*/ 266701 w 533400"/>
              <a:gd name="connsiteY5" fmla="*/ 0 h 624841"/>
              <a:gd name="connsiteX6" fmla="*/ 455286 w 533400"/>
              <a:gd name="connsiteY6" fmla="*/ 78115 h 624841"/>
              <a:gd name="connsiteX7" fmla="*/ 533400 w 533400"/>
              <a:gd name="connsiteY7" fmla="*/ 266701 h 624841"/>
              <a:gd name="connsiteX8" fmla="*/ 455285 w 533400"/>
              <a:gd name="connsiteY8" fmla="*/ 455286 h 624841"/>
              <a:gd name="connsiteX9" fmla="*/ 358140 w 533400"/>
              <a:gd name="connsiteY9" fmla="*/ 624841 h 624841"/>
              <a:gd name="connsiteX0" fmla="*/ 266700 w 533400"/>
              <a:gd name="connsiteY0" fmla="*/ 533401 h 533401"/>
              <a:gd name="connsiteX1" fmla="*/ 78115 w 533400"/>
              <a:gd name="connsiteY1" fmla="*/ 455286 h 533401"/>
              <a:gd name="connsiteX2" fmla="*/ 1 w 533400"/>
              <a:gd name="connsiteY2" fmla="*/ 266700 h 533401"/>
              <a:gd name="connsiteX3" fmla="*/ 0 w 533400"/>
              <a:gd name="connsiteY3" fmla="*/ 266699 h 533401"/>
              <a:gd name="connsiteX4" fmla="*/ 78115 w 533400"/>
              <a:gd name="connsiteY4" fmla="*/ 78114 h 533401"/>
              <a:gd name="connsiteX5" fmla="*/ 266701 w 533400"/>
              <a:gd name="connsiteY5" fmla="*/ 0 h 533401"/>
              <a:gd name="connsiteX6" fmla="*/ 455286 w 533400"/>
              <a:gd name="connsiteY6" fmla="*/ 78115 h 533401"/>
              <a:gd name="connsiteX7" fmla="*/ 533400 w 533400"/>
              <a:gd name="connsiteY7" fmla="*/ 266701 h 533401"/>
              <a:gd name="connsiteX8" fmla="*/ 455285 w 533400"/>
              <a:gd name="connsiteY8" fmla="*/ 455286 h 533401"/>
              <a:gd name="connsiteX0" fmla="*/ 78115 w 533400"/>
              <a:gd name="connsiteY0" fmla="*/ 455286 h 455286"/>
              <a:gd name="connsiteX1" fmla="*/ 1 w 533400"/>
              <a:gd name="connsiteY1" fmla="*/ 266700 h 455286"/>
              <a:gd name="connsiteX2" fmla="*/ 0 w 533400"/>
              <a:gd name="connsiteY2" fmla="*/ 266699 h 455286"/>
              <a:gd name="connsiteX3" fmla="*/ 78115 w 533400"/>
              <a:gd name="connsiteY3" fmla="*/ 78114 h 455286"/>
              <a:gd name="connsiteX4" fmla="*/ 266701 w 533400"/>
              <a:gd name="connsiteY4" fmla="*/ 0 h 455286"/>
              <a:gd name="connsiteX5" fmla="*/ 455286 w 533400"/>
              <a:gd name="connsiteY5" fmla="*/ 78115 h 455286"/>
              <a:gd name="connsiteX6" fmla="*/ 533400 w 533400"/>
              <a:gd name="connsiteY6" fmla="*/ 266701 h 455286"/>
              <a:gd name="connsiteX7" fmla="*/ 455285 w 533400"/>
              <a:gd name="connsiteY7" fmla="*/ 455286 h 455286"/>
              <a:gd name="connsiteX0" fmla="*/ 1 w 533400"/>
              <a:gd name="connsiteY0" fmla="*/ 266700 h 455286"/>
              <a:gd name="connsiteX1" fmla="*/ 0 w 533400"/>
              <a:gd name="connsiteY1" fmla="*/ 266699 h 455286"/>
              <a:gd name="connsiteX2" fmla="*/ 78115 w 533400"/>
              <a:gd name="connsiteY2" fmla="*/ 78114 h 455286"/>
              <a:gd name="connsiteX3" fmla="*/ 266701 w 533400"/>
              <a:gd name="connsiteY3" fmla="*/ 0 h 455286"/>
              <a:gd name="connsiteX4" fmla="*/ 455286 w 533400"/>
              <a:gd name="connsiteY4" fmla="*/ 78115 h 455286"/>
              <a:gd name="connsiteX5" fmla="*/ 533400 w 533400"/>
              <a:gd name="connsiteY5" fmla="*/ 266701 h 455286"/>
              <a:gd name="connsiteX6" fmla="*/ 455285 w 533400"/>
              <a:gd name="connsiteY6" fmla="*/ 455286 h 455286"/>
              <a:gd name="connsiteX0" fmla="*/ 0 w 533399"/>
              <a:gd name="connsiteY0" fmla="*/ 266700 h 455286"/>
              <a:gd name="connsiteX1" fmla="*/ 78114 w 533399"/>
              <a:gd name="connsiteY1" fmla="*/ 78114 h 455286"/>
              <a:gd name="connsiteX2" fmla="*/ 266700 w 533399"/>
              <a:gd name="connsiteY2" fmla="*/ 0 h 455286"/>
              <a:gd name="connsiteX3" fmla="*/ 455285 w 533399"/>
              <a:gd name="connsiteY3" fmla="*/ 78115 h 455286"/>
              <a:gd name="connsiteX4" fmla="*/ 533399 w 533399"/>
              <a:gd name="connsiteY4" fmla="*/ 266701 h 455286"/>
              <a:gd name="connsiteX5" fmla="*/ 455284 w 533399"/>
              <a:gd name="connsiteY5" fmla="*/ 455286 h 455286"/>
              <a:gd name="connsiteX0" fmla="*/ 0 w 455285"/>
              <a:gd name="connsiteY0" fmla="*/ 78114 h 455286"/>
              <a:gd name="connsiteX1" fmla="*/ 188586 w 455285"/>
              <a:gd name="connsiteY1" fmla="*/ 0 h 455286"/>
              <a:gd name="connsiteX2" fmla="*/ 377171 w 455285"/>
              <a:gd name="connsiteY2" fmla="*/ 78115 h 455286"/>
              <a:gd name="connsiteX3" fmla="*/ 455285 w 455285"/>
              <a:gd name="connsiteY3" fmla="*/ 266701 h 455286"/>
              <a:gd name="connsiteX4" fmla="*/ 377170 w 455285"/>
              <a:gd name="connsiteY4" fmla="*/ 455286 h 455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285" h="455286">
                <a:moveTo>
                  <a:pt x="0" y="78114"/>
                </a:moveTo>
                <a:cubicBezTo>
                  <a:pt x="50016" y="28098"/>
                  <a:pt x="117852" y="0"/>
                  <a:pt x="188586" y="0"/>
                </a:cubicBezTo>
                <a:cubicBezTo>
                  <a:pt x="259319" y="0"/>
                  <a:pt x="327155" y="28099"/>
                  <a:pt x="377171" y="78115"/>
                </a:cubicBezTo>
                <a:cubicBezTo>
                  <a:pt x="427187" y="128131"/>
                  <a:pt x="455285" y="195967"/>
                  <a:pt x="455285" y="266701"/>
                </a:cubicBezTo>
                <a:cubicBezTo>
                  <a:pt x="455285" y="337434"/>
                  <a:pt x="427186" y="405270"/>
                  <a:pt x="377170" y="455286"/>
                </a:cubicBezTo>
              </a:path>
            </a:pathLst>
          </a:custGeom>
          <a:noFill/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3716983" y="480060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Symbol" pitchFamily="18" charset="2"/>
              </a:rPr>
              <a:t>q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3945583" y="3244334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Symbol" pitchFamily="18" charset="2"/>
              </a:rPr>
              <a:t>q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4876800" y="3352800"/>
            <a:ext cx="914400" cy="914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724400" y="3505200"/>
            <a:ext cx="914400" cy="914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4724400" y="3352800"/>
            <a:ext cx="1066800" cy="15240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429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429 w 10000"/>
              <a:gd name="connsiteY1" fmla="*/ 0 h 10000"/>
              <a:gd name="connsiteX2" fmla="*/ 10000 w 10000"/>
              <a:gd name="connsiteY2" fmla="*/ 0 h 10000"/>
              <a:gd name="connsiteX3" fmla="*/ 8571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2143 w 10000"/>
              <a:gd name="connsiteY1" fmla="*/ 0 h 10000"/>
              <a:gd name="connsiteX2" fmla="*/ 10000 w 10000"/>
              <a:gd name="connsiteY2" fmla="*/ 0 h 10000"/>
              <a:gd name="connsiteX3" fmla="*/ 8571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429 w 10000"/>
              <a:gd name="connsiteY1" fmla="*/ 0 h 10000"/>
              <a:gd name="connsiteX2" fmla="*/ 10000 w 10000"/>
              <a:gd name="connsiteY2" fmla="*/ 0 h 10000"/>
              <a:gd name="connsiteX3" fmla="*/ 8571 w 10000"/>
              <a:gd name="connsiteY3" fmla="*/ 1000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429" y="0"/>
                </a:lnTo>
                <a:lnTo>
                  <a:pt x="10000" y="0"/>
                </a:lnTo>
                <a:lnTo>
                  <a:pt x="8571" y="10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rot="16200000" flipV="1">
            <a:off x="5181600" y="3810000"/>
            <a:ext cx="1066800" cy="15240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429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429 w 10000"/>
              <a:gd name="connsiteY1" fmla="*/ 0 h 10000"/>
              <a:gd name="connsiteX2" fmla="*/ 10000 w 10000"/>
              <a:gd name="connsiteY2" fmla="*/ 0 h 10000"/>
              <a:gd name="connsiteX3" fmla="*/ 8571 w 10000"/>
              <a:gd name="connsiteY3" fmla="*/ 1000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429" y="0"/>
                </a:lnTo>
                <a:lnTo>
                  <a:pt x="10000" y="0"/>
                </a:lnTo>
                <a:lnTo>
                  <a:pt x="8571" y="10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 rot="16200000" flipV="1">
            <a:off x="5410200" y="3810000"/>
            <a:ext cx="1066800" cy="15240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429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429 w 10000"/>
              <a:gd name="connsiteY1" fmla="*/ 0 h 10000"/>
              <a:gd name="connsiteX2" fmla="*/ 10000 w 10000"/>
              <a:gd name="connsiteY2" fmla="*/ 0 h 10000"/>
              <a:gd name="connsiteX3" fmla="*/ 8571 w 10000"/>
              <a:gd name="connsiteY3" fmla="*/ 1000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429" y="0"/>
                </a:lnTo>
                <a:lnTo>
                  <a:pt x="10000" y="0"/>
                </a:lnTo>
                <a:lnTo>
                  <a:pt x="8571" y="10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>
            <a:off x="5943600" y="3886200"/>
            <a:ext cx="9312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800600" y="3200400"/>
            <a:ext cx="1143000" cy="0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181600" y="27432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43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Straight Connector 80"/>
          <p:cNvCxnSpPr/>
          <p:nvPr/>
        </p:nvCxnSpPr>
        <p:spPr>
          <a:xfrm>
            <a:off x="4876800" y="3886200"/>
            <a:ext cx="1219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5400000">
            <a:off x="6087591" y="4961409"/>
            <a:ext cx="9312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Freeform 77"/>
          <p:cNvSpPr/>
          <p:nvPr/>
        </p:nvSpPr>
        <p:spPr>
          <a:xfrm>
            <a:off x="6019800" y="4419600"/>
            <a:ext cx="1066800" cy="15240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429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429 w 10000"/>
              <a:gd name="connsiteY1" fmla="*/ 0 h 10000"/>
              <a:gd name="connsiteX2" fmla="*/ 10000 w 10000"/>
              <a:gd name="connsiteY2" fmla="*/ 0 h 10000"/>
              <a:gd name="connsiteX3" fmla="*/ 8571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2143 w 10000"/>
              <a:gd name="connsiteY1" fmla="*/ 0 h 10000"/>
              <a:gd name="connsiteX2" fmla="*/ 10000 w 10000"/>
              <a:gd name="connsiteY2" fmla="*/ 0 h 10000"/>
              <a:gd name="connsiteX3" fmla="*/ 8571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429 w 10000"/>
              <a:gd name="connsiteY1" fmla="*/ 0 h 10000"/>
              <a:gd name="connsiteX2" fmla="*/ 10000 w 10000"/>
              <a:gd name="connsiteY2" fmla="*/ 0 h 10000"/>
              <a:gd name="connsiteX3" fmla="*/ 8571 w 10000"/>
              <a:gd name="connsiteY3" fmla="*/ 1000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429" y="0"/>
                </a:lnTo>
                <a:lnTo>
                  <a:pt x="10000" y="0"/>
                </a:lnTo>
                <a:lnTo>
                  <a:pt x="8571" y="10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SCARA Manipulator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RRP</a:t>
            </a:r>
          </a:p>
          <a:p>
            <a:r>
              <a:rPr lang="en-CA" dirty="0" smtClean="0"/>
              <a:t>Selective Compliant Articulated Robot for Assembly </a:t>
            </a:r>
          </a:p>
          <a:p>
            <a:pPr lvl="1"/>
            <a:r>
              <a:rPr lang="en-CA" sz="1400" dirty="0" smtClean="0">
                <a:hlinkClick r:id="rId2"/>
              </a:rPr>
              <a:t>http://www.robots.epson.com/products/g-series.htm</a:t>
            </a:r>
            <a:r>
              <a:rPr lang="en-CA" dirty="0" smtClean="0"/>
              <a:t> 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Common Manipulator Arrangements</a:t>
            </a:r>
            <a:endParaRPr lang="en-US" dirty="0"/>
          </a:p>
        </p:txBody>
      </p:sp>
      <p:sp>
        <p:nvSpPr>
          <p:cNvPr id="7" name="Flowchart: Magnetic Disk 6"/>
          <p:cNvSpPr/>
          <p:nvPr/>
        </p:nvSpPr>
        <p:spPr>
          <a:xfrm>
            <a:off x="1887347" y="5257800"/>
            <a:ext cx="914400" cy="838200"/>
          </a:xfrm>
          <a:prstGeom prst="flowChartMagneticDisk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rot="5400000" flipH="1" flipV="1">
            <a:off x="1590955" y="4639792"/>
            <a:ext cx="1524000" cy="168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2094664" y="3467100"/>
            <a:ext cx="533400" cy="0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132764" y="27432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4037764" y="22098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6400800" y="22098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/>
          </a:p>
        </p:txBody>
      </p:sp>
      <p:sp>
        <p:nvSpPr>
          <p:cNvPr id="64" name="Freeform 63"/>
          <p:cNvSpPr/>
          <p:nvPr/>
        </p:nvSpPr>
        <p:spPr>
          <a:xfrm>
            <a:off x="1887347" y="4876800"/>
            <a:ext cx="914401" cy="296980"/>
          </a:xfrm>
          <a:custGeom>
            <a:avLst/>
            <a:gdLst>
              <a:gd name="connsiteX0" fmla="*/ 0 w 914400"/>
              <a:gd name="connsiteY0" fmla="*/ 152400 h 304800"/>
              <a:gd name="connsiteX1" fmla="*/ 312621 w 914400"/>
              <a:gd name="connsiteY1" fmla="*/ 7821 h 304800"/>
              <a:gd name="connsiteX2" fmla="*/ 457200 w 914400"/>
              <a:gd name="connsiteY2" fmla="*/ 0 h 304800"/>
              <a:gd name="connsiteX3" fmla="*/ 601780 w 914400"/>
              <a:gd name="connsiteY3" fmla="*/ 7821 h 304800"/>
              <a:gd name="connsiteX4" fmla="*/ 914400 w 914400"/>
              <a:gd name="connsiteY4" fmla="*/ 152401 h 304800"/>
              <a:gd name="connsiteX5" fmla="*/ 601779 w 914400"/>
              <a:gd name="connsiteY5" fmla="*/ 296980 h 304800"/>
              <a:gd name="connsiteX6" fmla="*/ 457200 w 914400"/>
              <a:gd name="connsiteY6" fmla="*/ 304801 h 304800"/>
              <a:gd name="connsiteX7" fmla="*/ 312621 w 914400"/>
              <a:gd name="connsiteY7" fmla="*/ 296980 h 304800"/>
              <a:gd name="connsiteX8" fmla="*/ 1 w 914400"/>
              <a:gd name="connsiteY8" fmla="*/ 152400 h 304800"/>
              <a:gd name="connsiteX9" fmla="*/ 0 w 914400"/>
              <a:gd name="connsiteY9" fmla="*/ 152400 h 304800"/>
              <a:gd name="connsiteX0" fmla="*/ 457200 w 914401"/>
              <a:gd name="connsiteY0" fmla="*/ 0 h 304801"/>
              <a:gd name="connsiteX1" fmla="*/ 601780 w 914401"/>
              <a:gd name="connsiteY1" fmla="*/ 7821 h 304801"/>
              <a:gd name="connsiteX2" fmla="*/ 914400 w 914401"/>
              <a:gd name="connsiteY2" fmla="*/ 152401 h 304801"/>
              <a:gd name="connsiteX3" fmla="*/ 601779 w 914401"/>
              <a:gd name="connsiteY3" fmla="*/ 296980 h 304801"/>
              <a:gd name="connsiteX4" fmla="*/ 457200 w 914401"/>
              <a:gd name="connsiteY4" fmla="*/ 304801 h 304801"/>
              <a:gd name="connsiteX5" fmla="*/ 312621 w 914401"/>
              <a:gd name="connsiteY5" fmla="*/ 296980 h 304801"/>
              <a:gd name="connsiteX6" fmla="*/ 1 w 914401"/>
              <a:gd name="connsiteY6" fmla="*/ 152400 h 304801"/>
              <a:gd name="connsiteX7" fmla="*/ 0 w 914401"/>
              <a:gd name="connsiteY7" fmla="*/ 152400 h 304801"/>
              <a:gd name="connsiteX8" fmla="*/ 312621 w 914401"/>
              <a:gd name="connsiteY8" fmla="*/ 7821 h 304801"/>
              <a:gd name="connsiteX9" fmla="*/ 548640 w 914401"/>
              <a:gd name="connsiteY9" fmla="*/ 91440 h 304801"/>
              <a:gd name="connsiteX0" fmla="*/ 457200 w 914401"/>
              <a:gd name="connsiteY0" fmla="*/ 0 h 304801"/>
              <a:gd name="connsiteX1" fmla="*/ 601780 w 914401"/>
              <a:gd name="connsiteY1" fmla="*/ 7821 h 304801"/>
              <a:gd name="connsiteX2" fmla="*/ 914400 w 914401"/>
              <a:gd name="connsiteY2" fmla="*/ 152401 h 304801"/>
              <a:gd name="connsiteX3" fmla="*/ 601779 w 914401"/>
              <a:gd name="connsiteY3" fmla="*/ 296980 h 304801"/>
              <a:gd name="connsiteX4" fmla="*/ 457200 w 914401"/>
              <a:gd name="connsiteY4" fmla="*/ 304801 h 304801"/>
              <a:gd name="connsiteX5" fmla="*/ 312621 w 914401"/>
              <a:gd name="connsiteY5" fmla="*/ 296980 h 304801"/>
              <a:gd name="connsiteX6" fmla="*/ 1 w 914401"/>
              <a:gd name="connsiteY6" fmla="*/ 152400 h 304801"/>
              <a:gd name="connsiteX7" fmla="*/ 0 w 914401"/>
              <a:gd name="connsiteY7" fmla="*/ 152400 h 304801"/>
              <a:gd name="connsiteX8" fmla="*/ 312621 w 914401"/>
              <a:gd name="connsiteY8" fmla="*/ 7821 h 304801"/>
              <a:gd name="connsiteX0" fmla="*/ 601780 w 914401"/>
              <a:gd name="connsiteY0" fmla="*/ 0 h 296980"/>
              <a:gd name="connsiteX1" fmla="*/ 914400 w 914401"/>
              <a:gd name="connsiteY1" fmla="*/ 144580 h 296980"/>
              <a:gd name="connsiteX2" fmla="*/ 601779 w 914401"/>
              <a:gd name="connsiteY2" fmla="*/ 289159 h 296980"/>
              <a:gd name="connsiteX3" fmla="*/ 457200 w 914401"/>
              <a:gd name="connsiteY3" fmla="*/ 296980 h 296980"/>
              <a:gd name="connsiteX4" fmla="*/ 312621 w 914401"/>
              <a:gd name="connsiteY4" fmla="*/ 289159 h 296980"/>
              <a:gd name="connsiteX5" fmla="*/ 1 w 914401"/>
              <a:gd name="connsiteY5" fmla="*/ 144579 h 296980"/>
              <a:gd name="connsiteX6" fmla="*/ 0 w 914401"/>
              <a:gd name="connsiteY6" fmla="*/ 144579 h 296980"/>
              <a:gd name="connsiteX7" fmla="*/ 312621 w 914401"/>
              <a:gd name="connsiteY7" fmla="*/ 0 h 296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1" h="296980">
                <a:moveTo>
                  <a:pt x="601780" y="0"/>
                </a:moveTo>
                <a:cubicBezTo>
                  <a:pt x="788475" y="20744"/>
                  <a:pt x="914401" y="78982"/>
                  <a:pt x="914400" y="144580"/>
                </a:cubicBezTo>
                <a:cubicBezTo>
                  <a:pt x="914400" y="210178"/>
                  <a:pt x="788473" y="268416"/>
                  <a:pt x="601779" y="289159"/>
                </a:cubicBezTo>
                <a:cubicBezTo>
                  <a:pt x="555160" y="294339"/>
                  <a:pt x="506340" y="296980"/>
                  <a:pt x="457200" y="296980"/>
                </a:cubicBezTo>
                <a:cubicBezTo>
                  <a:pt x="408059" y="296980"/>
                  <a:pt x="359240" y="294339"/>
                  <a:pt x="312621" y="289159"/>
                </a:cubicBezTo>
                <a:cubicBezTo>
                  <a:pt x="125927" y="268415"/>
                  <a:pt x="0" y="210177"/>
                  <a:pt x="1" y="144579"/>
                </a:cubicBezTo>
                <a:lnTo>
                  <a:pt x="0" y="144579"/>
                </a:lnTo>
                <a:cubicBezTo>
                  <a:pt x="1" y="78982"/>
                  <a:pt x="125927" y="20744"/>
                  <a:pt x="312621" y="0"/>
                </a:cubicBezTo>
              </a:path>
            </a:pathLst>
          </a:custGeom>
          <a:noFill/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2877947" y="480060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Symbol" pitchFamily="18" charset="2"/>
              </a:rPr>
              <a:t>q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4723564" y="289560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Symbol" pitchFamily="18" charset="2"/>
              </a:rPr>
              <a:t>q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6019800" y="3505200"/>
            <a:ext cx="914400" cy="91439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6019800" y="3352800"/>
            <a:ext cx="1066800" cy="15240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429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429 w 10000"/>
              <a:gd name="connsiteY1" fmla="*/ 0 h 10000"/>
              <a:gd name="connsiteX2" fmla="*/ 10000 w 10000"/>
              <a:gd name="connsiteY2" fmla="*/ 0 h 10000"/>
              <a:gd name="connsiteX3" fmla="*/ 8571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2143 w 10000"/>
              <a:gd name="connsiteY1" fmla="*/ 0 h 10000"/>
              <a:gd name="connsiteX2" fmla="*/ 10000 w 10000"/>
              <a:gd name="connsiteY2" fmla="*/ 0 h 10000"/>
              <a:gd name="connsiteX3" fmla="*/ 8571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429 w 10000"/>
              <a:gd name="connsiteY1" fmla="*/ 0 h 10000"/>
              <a:gd name="connsiteX2" fmla="*/ 10000 w 10000"/>
              <a:gd name="connsiteY2" fmla="*/ 0 h 10000"/>
              <a:gd name="connsiteX3" fmla="*/ 8571 w 10000"/>
              <a:gd name="connsiteY3" fmla="*/ 1000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429" y="0"/>
                </a:lnTo>
                <a:lnTo>
                  <a:pt x="10000" y="0"/>
                </a:lnTo>
                <a:lnTo>
                  <a:pt x="8571" y="10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rot="16200000" flipV="1">
            <a:off x="6477001" y="3809999"/>
            <a:ext cx="1066798" cy="15240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429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429 w 10000"/>
              <a:gd name="connsiteY1" fmla="*/ 0 h 10000"/>
              <a:gd name="connsiteX2" fmla="*/ 10000 w 10000"/>
              <a:gd name="connsiteY2" fmla="*/ 0 h 10000"/>
              <a:gd name="connsiteX3" fmla="*/ 8571 w 10000"/>
              <a:gd name="connsiteY3" fmla="*/ 1000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429" y="0"/>
                </a:lnTo>
                <a:lnTo>
                  <a:pt x="10000" y="0"/>
                </a:lnTo>
                <a:lnTo>
                  <a:pt x="8571" y="10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/>
          <p:nvPr/>
        </p:nvCxnSpPr>
        <p:spPr>
          <a:xfrm rot="5400000">
            <a:off x="6743700" y="4000500"/>
            <a:ext cx="1142999" cy="0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467600" y="37338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dirty="0"/>
          </a:p>
        </p:txBody>
      </p:sp>
      <p:sp>
        <p:nvSpPr>
          <p:cNvPr id="39" name="Flowchart: Magnetic Disk 38"/>
          <p:cNvSpPr/>
          <p:nvPr/>
        </p:nvSpPr>
        <p:spPr>
          <a:xfrm>
            <a:off x="3732964" y="3429000"/>
            <a:ext cx="914400" cy="914400"/>
          </a:xfrm>
          <a:prstGeom prst="flowChartMagneticDisk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>
            <a:endCxn id="39" idx="2"/>
          </p:cNvCxnSpPr>
          <p:nvPr/>
        </p:nvCxnSpPr>
        <p:spPr>
          <a:xfrm>
            <a:off x="2361364" y="3886200"/>
            <a:ext cx="1371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9" idx="3"/>
          </p:cNvCxnSpPr>
          <p:nvPr/>
        </p:nvCxnSpPr>
        <p:spPr>
          <a:xfrm rot="5400000">
            <a:off x="4152064" y="4381500"/>
            <a:ext cx="76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4075864" y="3467100"/>
            <a:ext cx="22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190164" y="3352800"/>
            <a:ext cx="685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190164" y="4419600"/>
            <a:ext cx="685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>
            <a:off x="4342564" y="3886200"/>
            <a:ext cx="106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>
            <a:off x="3923464" y="2933700"/>
            <a:ext cx="533400" cy="0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5400000">
            <a:off x="6286500" y="2933700"/>
            <a:ext cx="533400" cy="0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Freeform 79"/>
          <p:cNvSpPr/>
          <p:nvPr/>
        </p:nvSpPr>
        <p:spPr>
          <a:xfrm>
            <a:off x="3732964" y="2971800"/>
            <a:ext cx="914401" cy="296980"/>
          </a:xfrm>
          <a:custGeom>
            <a:avLst/>
            <a:gdLst>
              <a:gd name="connsiteX0" fmla="*/ 0 w 914400"/>
              <a:gd name="connsiteY0" fmla="*/ 152400 h 304800"/>
              <a:gd name="connsiteX1" fmla="*/ 312621 w 914400"/>
              <a:gd name="connsiteY1" fmla="*/ 7821 h 304800"/>
              <a:gd name="connsiteX2" fmla="*/ 457200 w 914400"/>
              <a:gd name="connsiteY2" fmla="*/ 0 h 304800"/>
              <a:gd name="connsiteX3" fmla="*/ 601780 w 914400"/>
              <a:gd name="connsiteY3" fmla="*/ 7821 h 304800"/>
              <a:gd name="connsiteX4" fmla="*/ 914400 w 914400"/>
              <a:gd name="connsiteY4" fmla="*/ 152401 h 304800"/>
              <a:gd name="connsiteX5" fmla="*/ 601779 w 914400"/>
              <a:gd name="connsiteY5" fmla="*/ 296980 h 304800"/>
              <a:gd name="connsiteX6" fmla="*/ 457200 w 914400"/>
              <a:gd name="connsiteY6" fmla="*/ 304801 h 304800"/>
              <a:gd name="connsiteX7" fmla="*/ 312621 w 914400"/>
              <a:gd name="connsiteY7" fmla="*/ 296980 h 304800"/>
              <a:gd name="connsiteX8" fmla="*/ 1 w 914400"/>
              <a:gd name="connsiteY8" fmla="*/ 152400 h 304800"/>
              <a:gd name="connsiteX9" fmla="*/ 0 w 914400"/>
              <a:gd name="connsiteY9" fmla="*/ 152400 h 304800"/>
              <a:gd name="connsiteX0" fmla="*/ 457200 w 914401"/>
              <a:gd name="connsiteY0" fmla="*/ 0 h 304801"/>
              <a:gd name="connsiteX1" fmla="*/ 601780 w 914401"/>
              <a:gd name="connsiteY1" fmla="*/ 7821 h 304801"/>
              <a:gd name="connsiteX2" fmla="*/ 914400 w 914401"/>
              <a:gd name="connsiteY2" fmla="*/ 152401 h 304801"/>
              <a:gd name="connsiteX3" fmla="*/ 601779 w 914401"/>
              <a:gd name="connsiteY3" fmla="*/ 296980 h 304801"/>
              <a:gd name="connsiteX4" fmla="*/ 457200 w 914401"/>
              <a:gd name="connsiteY4" fmla="*/ 304801 h 304801"/>
              <a:gd name="connsiteX5" fmla="*/ 312621 w 914401"/>
              <a:gd name="connsiteY5" fmla="*/ 296980 h 304801"/>
              <a:gd name="connsiteX6" fmla="*/ 1 w 914401"/>
              <a:gd name="connsiteY6" fmla="*/ 152400 h 304801"/>
              <a:gd name="connsiteX7" fmla="*/ 0 w 914401"/>
              <a:gd name="connsiteY7" fmla="*/ 152400 h 304801"/>
              <a:gd name="connsiteX8" fmla="*/ 312621 w 914401"/>
              <a:gd name="connsiteY8" fmla="*/ 7821 h 304801"/>
              <a:gd name="connsiteX9" fmla="*/ 548640 w 914401"/>
              <a:gd name="connsiteY9" fmla="*/ 91440 h 304801"/>
              <a:gd name="connsiteX0" fmla="*/ 457200 w 914401"/>
              <a:gd name="connsiteY0" fmla="*/ 0 h 304801"/>
              <a:gd name="connsiteX1" fmla="*/ 601780 w 914401"/>
              <a:gd name="connsiteY1" fmla="*/ 7821 h 304801"/>
              <a:gd name="connsiteX2" fmla="*/ 914400 w 914401"/>
              <a:gd name="connsiteY2" fmla="*/ 152401 h 304801"/>
              <a:gd name="connsiteX3" fmla="*/ 601779 w 914401"/>
              <a:gd name="connsiteY3" fmla="*/ 296980 h 304801"/>
              <a:gd name="connsiteX4" fmla="*/ 457200 w 914401"/>
              <a:gd name="connsiteY4" fmla="*/ 304801 h 304801"/>
              <a:gd name="connsiteX5" fmla="*/ 312621 w 914401"/>
              <a:gd name="connsiteY5" fmla="*/ 296980 h 304801"/>
              <a:gd name="connsiteX6" fmla="*/ 1 w 914401"/>
              <a:gd name="connsiteY6" fmla="*/ 152400 h 304801"/>
              <a:gd name="connsiteX7" fmla="*/ 0 w 914401"/>
              <a:gd name="connsiteY7" fmla="*/ 152400 h 304801"/>
              <a:gd name="connsiteX8" fmla="*/ 312621 w 914401"/>
              <a:gd name="connsiteY8" fmla="*/ 7821 h 304801"/>
              <a:gd name="connsiteX0" fmla="*/ 601780 w 914401"/>
              <a:gd name="connsiteY0" fmla="*/ 0 h 296980"/>
              <a:gd name="connsiteX1" fmla="*/ 914400 w 914401"/>
              <a:gd name="connsiteY1" fmla="*/ 144580 h 296980"/>
              <a:gd name="connsiteX2" fmla="*/ 601779 w 914401"/>
              <a:gd name="connsiteY2" fmla="*/ 289159 h 296980"/>
              <a:gd name="connsiteX3" fmla="*/ 457200 w 914401"/>
              <a:gd name="connsiteY3" fmla="*/ 296980 h 296980"/>
              <a:gd name="connsiteX4" fmla="*/ 312621 w 914401"/>
              <a:gd name="connsiteY4" fmla="*/ 289159 h 296980"/>
              <a:gd name="connsiteX5" fmla="*/ 1 w 914401"/>
              <a:gd name="connsiteY5" fmla="*/ 144579 h 296980"/>
              <a:gd name="connsiteX6" fmla="*/ 0 w 914401"/>
              <a:gd name="connsiteY6" fmla="*/ 144579 h 296980"/>
              <a:gd name="connsiteX7" fmla="*/ 312621 w 914401"/>
              <a:gd name="connsiteY7" fmla="*/ 0 h 296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1" h="296980">
                <a:moveTo>
                  <a:pt x="601780" y="0"/>
                </a:moveTo>
                <a:cubicBezTo>
                  <a:pt x="788475" y="20744"/>
                  <a:pt x="914401" y="78982"/>
                  <a:pt x="914400" y="144580"/>
                </a:cubicBezTo>
                <a:cubicBezTo>
                  <a:pt x="914400" y="210178"/>
                  <a:pt x="788473" y="268416"/>
                  <a:pt x="601779" y="289159"/>
                </a:cubicBezTo>
                <a:cubicBezTo>
                  <a:pt x="555160" y="294339"/>
                  <a:pt x="506340" y="296980"/>
                  <a:pt x="457200" y="296980"/>
                </a:cubicBezTo>
                <a:cubicBezTo>
                  <a:pt x="408059" y="296980"/>
                  <a:pt x="359240" y="294339"/>
                  <a:pt x="312621" y="289159"/>
                </a:cubicBezTo>
                <a:cubicBezTo>
                  <a:pt x="125927" y="268415"/>
                  <a:pt x="0" y="210177"/>
                  <a:pt x="1" y="144579"/>
                </a:cubicBezTo>
                <a:lnTo>
                  <a:pt x="0" y="144579"/>
                </a:lnTo>
                <a:cubicBezTo>
                  <a:pt x="1" y="78982"/>
                  <a:pt x="125927" y="20744"/>
                  <a:pt x="312621" y="0"/>
                </a:cubicBezTo>
              </a:path>
            </a:pathLst>
          </a:custGeom>
          <a:noFill/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Parallel Robots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all of the preceding examples are examples of serial chains</a:t>
            </a:r>
          </a:p>
          <a:p>
            <a:pPr lvl="1"/>
            <a:r>
              <a:rPr lang="en-US" dirty="0" smtClean="0"/>
              <a:t>base (link 0) is connected to link 1 by a joint</a:t>
            </a:r>
          </a:p>
          <a:p>
            <a:pPr lvl="1"/>
            <a:r>
              <a:rPr lang="en-US" dirty="0" smtClean="0"/>
              <a:t>link 1 is connected to link 2 by a joint</a:t>
            </a:r>
          </a:p>
          <a:p>
            <a:pPr lvl="1"/>
            <a:r>
              <a:rPr lang="en-US" dirty="0" smtClean="0"/>
              <a:t>link 2 is connected to link 3 by a joint ... and so on</a:t>
            </a:r>
          </a:p>
          <a:p>
            <a:r>
              <a:rPr lang="en-US" dirty="0" smtClean="0"/>
              <a:t>a parallel robot is formed by connecting two or more serial chains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www.youtube.com/watch?v=p1Lrz0gPvOA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0" y="6477000"/>
            <a:ext cx="4876800" cy="245110"/>
          </a:xfrm>
        </p:spPr>
        <p:txBody>
          <a:bodyPr/>
          <a:lstStyle/>
          <a:p>
            <a:r>
              <a:rPr lang="en-US" dirty="0" smtClean="0"/>
              <a:t>Parallel Robots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395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>
            <a:endCxn id="22" idx="4"/>
          </p:cNvCxnSpPr>
          <p:nvPr/>
        </p:nvCxnSpPr>
        <p:spPr>
          <a:xfrm rot="5400000" flipH="1" flipV="1">
            <a:off x="1409700" y="5753100"/>
            <a:ext cx="83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572000" y="3886200"/>
            <a:ext cx="1295400" cy="4572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572000" y="2514602"/>
            <a:ext cx="1828800" cy="18287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828800" y="4343400"/>
            <a:ext cx="2743200" cy="914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Forward Kinematics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given the joint variables and dimensions of the links what is the position and orientation of the end </a:t>
            </a:r>
            <a:r>
              <a:rPr lang="en-CA" dirty="0" err="1" smtClean="0"/>
              <a:t>effector</a:t>
            </a:r>
            <a:r>
              <a:rPr lang="en-CA" dirty="0" smtClean="0"/>
              <a:t>?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Forward Kinematics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114800" y="3886200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562600" y="342900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Symbol" pitchFamily="18" charset="2"/>
              </a:rPr>
              <a:t>q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5410200" y="3581400"/>
            <a:ext cx="166190" cy="381000"/>
          </a:xfrm>
          <a:custGeom>
            <a:avLst/>
            <a:gdLst>
              <a:gd name="connsiteX0" fmla="*/ 0 w 1828800"/>
              <a:gd name="connsiteY0" fmla="*/ 914400 h 1828800"/>
              <a:gd name="connsiteX1" fmla="*/ 267822 w 1828800"/>
              <a:gd name="connsiteY1" fmla="*/ 267822 h 1828800"/>
              <a:gd name="connsiteX2" fmla="*/ 914401 w 1828800"/>
              <a:gd name="connsiteY2" fmla="*/ 1 h 1828800"/>
              <a:gd name="connsiteX3" fmla="*/ 1560979 w 1828800"/>
              <a:gd name="connsiteY3" fmla="*/ 267823 h 1828800"/>
              <a:gd name="connsiteX4" fmla="*/ 1828800 w 1828800"/>
              <a:gd name="connsiteY4" fmla="*/ 914402 h 1828800"/>
              <a:gd name="connsiteX5" fmla="*/ 1560978 w 1828800"/>
              <a:gd name="connsiteY5" fmla="*/ 1560981 h 1828800"/>
              <a:gd name="connsiteX6" fmla="*/ 914399 w 1828800"/>
              <a:gd name="connsiteY6" fmla="*/ 1828802 h 1828800"/>
              <a:gd name="connsiteX7" fmla="*/ 267821 w 1828800"/>
              <a:gd name="connsiteY7" fmla="*/ 1560980 h 1828800"/>
              <a:gd name="connsiteX8" fmla="*/ 0 w 1828800"/>
              <a:gd name="connsiteY8" fmla="*/ 914401 h 1828800"/>
              <a:gd name="connsiteX9" fmla="*/ 0 w 1828800"/>
              <a:gd name="connsiteY9" fmla="*/ 914400 h 1828800"/>
              <a:gd name="connsiteX0" fmla="*/ 1828800 w 1920240"/>
              <a:gd name="connsiteY0" fmla="*/ 914401 h 1828802"/>
              <a:gd name="connsiteX1" fmla="*/ 1560978 w 1920240"/>
              <a:gd name="connsiteY1" fmla="*/ 1560980 h 1828802"/>
              <a:gd name="connsiteX2" fmla="*/ 914399 w 1920240"/>
              <a:gd name="connsiteY2" fmla="*/ 1828801 h 1828802"/>
              <a:gd name="connsiteX3" fmla="*/ 267821 w 1920240"/>
              <a:gd name="connsiteY3" fmla="*/ 1560979 h 1828802"/>
              <a:gd name="connsiteX4" fmla="*/ 0 w 1920240"/>
              <a:gd name="connsiteY4" fmla="*/ 914400 h 1828802"/>
              <a:gd name="connsiteX5" fmla="*/ 0 w 1920240"/>
              <a:gd name="connsiteY5" fmla="*/ 914399 h 1828802"/>
              <a:gd name="connsiteX6" fmla="*/ 267822 w 1920240"/>
              <a:gd name="connsiteY6" fmla="*/ 267821 h 1828802"/>
              <a:gd name="connsiteX7" fmla="*/ 914401 w 1920240"/>
              <a:gd name="connsiteY7" fmla="*/ 0 h 1828802"/>
              <a:gd name="connsiteX8" fmla="*/ 1560979 w 1920240"/>
              <a:gd name="connsiteY8" fmla="*/ 267822 h 1828802"/>
              <a:gd name="connsiteX9" fmla="*/ 1920240 w 1920240"/>
              <a:gd name="connsiteY9" fmla="*/ 1005841 h 1828802"/>
              <a:gd name="connsiteX0" fmla="*/ 1560978 w 1920240"/>
              <a:gd name="connsiteY0" fmla="*/ 1560980 h 1828802"/>
              <a:gd name="connsiteX1" fmla="*/ 914399 w 1920240"/>
              <a:gd name="connsiteY1" fmla="*/ 1828801 h 1828802"/>
              <a:gd name="connsiteX2" fmla="*/ 267821 w 1920240"/>
              <a:gd name="connsiteY2" fmla="*/ 1560979 h 1828802"/>
              <a:gd name="connsiteX3" fmla="*/ 0 w 1920240"/>
              <a:gd name="connsiteY3" fmla="*/ 914400 h 1828802"/>
              <a:gd name="connsiteX4" fmla="*/ 0 w 1920240"/>
              <a:gd name="connsiteY4" fmla="*/ 914399 h 1828802"/>
              <a:gd name="connsiteX5" fmla="*/ 267822 w 1920240"/>
              <a:gd name="connsiteY5" fmla="*/ 267821 h 1828802"/>
              <a:gd name="connsiteX6" fmla="*/ 914401 w 1920240"/>
              <a:gd name="connsiteY6" fmla="*/ 0 h 1828802"/>
              <a:gd name="connsiteX7" fmla="*/ 1560979 w 1920240"/>
              <a:gd name="connsiteY7" fmla="*/ 267822 h 1828802"/>
              <a:gd name="connsiteX8" fmla="*/ 1920240 w 1920240"/>
              <a:gd name="connsiteY8" fmla="*/ 1005841 h 1828802"/>
              <a:gd name="connsiteX0" fmla="*/ 1560978 w 1828800"/>
              <a:gd name="connsiteY0" fmla="*/ 1560980 h 1828802"/>
              <a:gd name="connsiteX1" fmla="*/ 914399 w 1828800"/>
              <a:gd name="connsiteY1" fmla="*/ 1828801 h 1828802"/>
              <a:gd name="connsiteX2" fmla="*/ 267821 w 1828800"/>
              <a:gd name="connsiteY2" fmla="*/ 1560979 h 1828802"/>
              <a:gd name="connsiteX3" fmla="*/ 0 w 1828800"/>
              <a:gd name="connsiteY3" fmla="*/ 914400 h 1828802"/>
              <a:gd name="connsiteX4" fmla="*/ 0 w 1828800"/>
              <a:gd name="connsiteY4" fmla="*/ 914399 h 1828802"/>
              <a:gd name="connsiteX5" fmla="*/ 267822 w 1828800"/>
              <a:gd name="connsiteY5" fmla="*/ 267821 h 1828802"/>
              <a:gd name="connsiteX6" fmla="*/ 914401 w 1828800"/>
              <a:gd name="connsiteY6" fmla="*/ 0 h 1828802"/>
              <a:gd name="connsiteX7" fmla="*/ 1560979 w 1828800"/>
              <a:gd name="connsiteY7" fmla="*/ 267822 h 1828802"/>
              <a:gd name="connsiteX8" fmla="*/ 1828800 w 1828800"/>
              <a:gd name="connsiteY8" fmla="*/ 914398 h 1828802"/>
              <a:gd name="connsiteX0" fmla="*/ 1560978 w 1842589"/>
              <a:gd name="connsiteY0" fmla="*/ 1560980 h 1828802"/>
              <a:gd name="connsiteX1" fmla="*/ 914399 w 1842589"/>
              <a:gd name="connsiteY1" fmla="*/ 1828801 h 1828802"/>
              <a:gd name="connsiteX2" fmla="*/ 267821 w 1842589"/>
              <a:gd name="connsiteY2" fmla="*/ 1560979 h 1828802"/>
              <a:gd name="connsiteX3" fmla="*/ 0 w 1842589"/>
              <a:gd name="connsiteY3" fmla="*/ 914400 h 1828802"/>
              <a:gd name="connsiteX4" fmla="*/ 0 w 1842589"/>
              <a:gd name="connsiteY4" fmla="*/ 914399 h 1828802"/>
              <a:gd name="connsiteX5" fmla="*/ 267822 w 1842589"/>
              <a:gd name="connsiteY5" fmla="*/ 267821 h 1828802"/>
              <a:gd name="connsiteX6" fmla="*/ 914401 w 1842589"/>
              <a:gd name="connsiteY6" fmla="*/ 0 h 1828802"/>
              <a:gd name="connsiteX7" fmla="*/ 1560979 w 1842589"/>
              <a:gd name="connsiteY7" fmla="*/ 267822 h 1828802"/>
              <a:gd name="connsiteX8" fmla="*/ 1828800 w 1842589"/>
              <a:gd name="connsiteY8" fmla="*/ 914398 h 1828802"/>
              <a:gd name="connsiteX0" fmla="*/ 914399 w 1842589"/>
              <a:gd name="connsiteY0" fmla="*/ 1828801 h 1828801"/>
              <a:gd name="connsiteX1" fmla="*/ 267821 w 1842589"/>
              <a:gd name="connsiteY1" fmla="*/ 1560979 h 1828801"/>
              <a:gd name="connsiteX2" fmla="*/ 0 w 1842589"/>
              <a:gd name="connsiteY2" fmla="*/ 914400 h 1828801"/>
              <a:gd name="connsiteX3" fmla="*/ 0 w 1842589"/>
              <a:gd name="connsiteY3" fmla="*/ 914399 h 1828801"/>
              <a:gd name="connsiteX4" fmla="*/ 267822 w 1842589"/>
              <a:gd name="connsiteY4" fmla="*/ 267821 h 1828801"/>
              <a:gd name="connsiteX5" fmla="*/ 914401 w 1842589"/>
              <a:gd name="connsiteY5" fmla="*/ 0 h 1828801"/>
              <a:gd name="connsiteX6" fmla="*/ 1560979 w 1842589"/>
              <a:gd name="connsiteY6" fmla="*/ 267822 h 1828801"/>
              <a:gd name="connsiteX7" fmla="*/ 1828800 w 1842589"/>
              <a:gd name="connsiteY7" fmla="*/ 914398 h 1828801"/>
              <a:gd name="connsiteX0" fmla="*/ 267821 w 1842589"/>
              <a:gd name="connsiteY0" fmla="*/ 1560979 h 1560979"/>
              <a:gd name="connsiteX1" fmla="*/ 0 w 1842589"/>
              <a:gd name="connsiteY1" fmla="*/ 914400 h 1560979"/>
              <a:gd name="connsiteX2" fmla="*/ 0 w 1842589"/>
              <a:gd name="connsiteY2" fmla="*/ 914399 h 1560979"/>
              <a:gd name="connsiteX3" fmla="*/ 267822 w 1842589"/>
              <a:gd name="connsiteY3" fmla="*/ 267821 h 1560979"/>
              <a:gd name="connsiteX4" fmla="*/ 914401 w 1842589"/>
              <a:gd name="connsiteY4" fmla="*/ 0 h 1560979"/>
              <a:gd name="connsiteX5" fmla="*/ 1560979 w 1842589"/>
              <a:gd name="connsiteY5" fmla="*/ 267822 h 1560979"/>
              <a:gd name="connsiteX6" fmla="*/ 1828800 w 1842589"/>
              <a:gd name="connsiteY6" fmla="*/ 914398 h 1560979"/>
              <a:gd name="connsiteX0" fmla="*/ 0 w 1842589"/>
              <a:gd name="connsiteY0" fmla="*/ 914400 h 914400"/>
              <a:gd name="connsiteX1" fmla="*/ 0 w 1842589"/>
              <a:gd name="connsiteY1" fmla="*/ 914399 h 914400"/>
              <a:gd name="connsiteX2" fmla="*/ 267822 w 1842589"/>
              <a:gd name="connsiteY2" fmla="*/ 267821 h 914400"/>
              <a:gd name="connsiteX3" fmla="*/ 914401 w 1842589"/>
              <a:gd name="connsiteY3" fmla="*/ 0 h 914400"/>
              <a:gd name="connsiteX4" fmla="*/ 1560979 w 1842589"/>
              <a:gd name="connsiteY4" fmla="*/ 267822 h 914400"/>
              <a:gd name="connsiteX5" fmla="*/ 1828800 w 1842589"/>
              <a:gd name="connsiteY5" fmla="*/ 914398 h 914400"/>
              <a:gd name="connsiteX0" fmla="*/ 0 w 1842589"/>
              <a:gd name="connsiteY0" fmla="*/ 914400 h 914400"/>
              <a:gd name="connsiteX1" fmla="*/ 267822 w 1842589"/>
              <a:gd name="connsiteY1" fmla="*/ 267821 h 914400"/>
              <a:gd name="connsiteX2" fmla="*/ 914401 w 1842589"/>
              <a:gd name="connsiteY2" fmla="*/ 0 h 914400"/>
              <a:gd name="connsiteX3" fmla="*/ 1560979 w 1842589"/>
              <a:gd name="connsiteY3" fmla="*/ 267822 h 914400"/>
              <a:gd name="connsiteX4" fmla="*/ 1828800 w 1842589"/>
              <a:gd name="connsiteY4" fmla="*/ 914398 h 914400"/>
              <a:gd name="connsiteX0" fmla="*/ 0 w 1574767"/>
              <a:gd name="connsiteY0" fmla="*/ 267821 h 914398"/>
              <a:gd name="connsiteX1" fmla="*/ 646579 w 1574767"/>
              <a:gd name="connsiteY1" fmla="*/ 0 h 914398"/>
              <a:gd name="connsiteX2" fmla="*/ 1293157 w 1574767"/>
              <a:gd name="connsiteY2" fmla="*/ 267822 h 914398"/>
              <a:gd name="connsiteX3" fmla="*/ 1560978 w 1574767"/>
              <a:gd name="connsiteY3" fmla="*/ 914398 h 914398"/>
              <a:gd name="connsiteX0" fmla="*/ 0 w 1574767"/>
              <a:gd name="connsiteY0" fmla="*/ 107762 h 754339"/>
              <a:gd name="connsiteX1" fmla="*/ 1293157 w 1574767"/>
              <a:gd name="connsiteY1" fmla="*/ 107763 h 754339"/>
              <a:gd name="connsiteX2" fmla="*/ 1560978 w 1574767"/>
              <a:gd name="connsiteY2" fmla="*/ 754339 h 754339"/>
              <a:gd name="connsiteX0" fmla="*/ 0 w 281610"/>
              <a:gd name="connsiteY0" fmla="*/ 0 h 646576"/>
              <a:gd name="connsiteX1" fmla="*/ 267821 w 281610"/>
              <a:gd name="connsiteY1" fmla="*/ 646576 h 64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1610" h="646576">
                <a:moveTo>
                  <a:pt x="0" y="0"/>
                </a:moveTo>
                <a:cubicBezTo>
                  <a:pt x="152400" y="152400"/>
                  <a:pt x="281610" y="396079"/>
                  <a:pt x="267821" y="646576"/>
                </a:cubicBezTo>
              </a:path>
            </a:pathLst>
          </a:custGeom>
          <a:noFill/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95800" y="42672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371600" y="4800600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752600" y="51816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2286000" y="5257800"/>
            <a:ext cx="914400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928428" y="487680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Symbol" pitchFamily="18" charset="2"/>
              </a:rPr>
              <a:t>q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>
            <a:off x="2819400" y="4953000"/>
            <a:ext cx="45719" cy="304800"/>
          </a:xfrm>
          <a:custGeom>
            <a:avLst/>
            <a:gdLst>
              <a:gd name="connsiteX0" fmla="*/ 0 w 1828800"/>
              <a:gd name="connsiteY0" fmla="*/ 914400 h 1828800"/>
              <a:gd name="connsiteX1" fmla="*/ 267822 w 1828800"/>
              <a:gd name="connsiteY1" fmla="*/ 267822 h 1828800"/>
              <a:gd name="connsiteX2" fmla="*/ 914401 w 1828800"/>
              <a:gd name="connsiteY2" fmla="*/ 1 h 1828800"/>
              <a:gd name="connsiteX3" fmla="*/ 1560979 w 1828800"/>
              <a:gd name="connsiteY3" fmla="*/ 267823 h 1828800"/>
              <a:gd name="connsiteX4" fmla="*/ 1828800 w 1828800"/>
              <a:gd name="connsiteY4" fmla="*/ 914402 h 1828800"/>
              <a:gd name="connsiteX5" fmla="*/ 1560978 w 1828800"/>
              <a:gd name="connsiteY5" fmla="*/ 1560981 h 1828800"/>
              <a:gd name="connsiteX6" fmla="*/ 914399 w 1828800"/>
              <a:gd name="connsiteY6" fmla="*/ 1828802 h 1828800"/>
              <a:gd name="connsiteX7" fmla="*/ 267821 w 1828800"/>
              <a:gd name="connsiteY7" fmla="*/ 1560980 h 1828800"/>
              <a:gd name="connsiteX8" fmla="*/ 0 w 1828800"/>
              <a:gd name="connsiteY8" fmla="*/ 914401 h 1828800"/>
              <a:gd name="connsiteX9" fmla="*/ 0 w 1828800"/>
              <a:gd name="connsiteY9" fmla="*/ 914400 h 1828800"/>
              <a:gd name="connsiteX0" fmla="*/ 1828800 w 1920240"/>
              <a:gd name="connsiteY0" fmla="*/ 914401 h 1828802"/>
              <a:gd name="connsiteX1" fmla="*/ 1560978 w 1920240"/>
              <a:gd name="connsiteY1" fmla="*/ 1560980 h 1828802"/>
              <a:gd name="connsiteX2" fmla="*/ 914399 w 1920240"/>
              <a:gd name="connsiteY2" fmla="*/ 1828801 h 1828802"/>
              <a:gd name="connsiteX3" fmla="*/ 267821 w 1920240"/>
              <a:gd name="connsiteY3" fmla="*/ 1560979 h 1828802"/>
              <a:gd name="connsiteX4" fmla="*/ 0 w 1920240"/>
              <a:gd name="connsiteY4" fmla="*/ 914400 h 1828802"/>
              <a:gd name="connsiteX5" fmla="*/ 0 w 1920240"/>
              <a:gd name="connsiteY5" fmla="*/ 914399 h 1828802"/>
              <a:gd name="connsiteX6" fmla="*/ 267822 w 1920240"/>
              <a:gd name="connsiteY6" fmla="*/ 267821 h 1828802"/>
              <a:gd name="connsiteX7" fmla="*/ 914401 w 1920240"/>
              <a:gd name="connsiteY7" fmla="*/ 0 h 1828802"/>
              <a:gd name="connsiteX8" fmla="*/ 1560979 w 1920240"/>
              <a:gd name="connsiteY8" fmla="*/ 267822 h 1828802"/>
              <a:gd name="connsiteX9" fmla="*/ 1920240 w 1920240"/>
              <a:gd name="connsiteY9" fmla="*/ 1005841 h 1828802"/>
              <a:gd name="connsiteX0" fmla="*/ 1560978 w 1920240"/>
              <a:gd name="connsiteY0" fmla="*/ 1560980 h 1828802"/>
              <a:gd name="connsiteX1" fmla="*/ 914399 w 1920240"/>
              <a:gd name="connsiteY1" fmla="*/ 1828801 h 1828802"/>
              <a:gd name="connsiteX2" fmla="*/ 267821 w 1920240"/>
              <a:gd name="connsiteY2" fmla="*/ 1560979 h 1828802"/>
              <a:gd name="connsiteX3" fmla="*/ 0 w 1920240"/>
              <a:gd name="connsiteY3" fmla="*/ 914400 h 1828802"/>
              <a:gd name="connsiteX4" fmla="*/ 0 w 1920240"/>
              <a:gd name="connsiteY4" fmla="*/ 914399 h 1828802"/>
              <a:gd name="connsiteX5" fmla="*/ 267822 w 1920240"/>
              <a:gd name="connsiteY5" fmla="*/ 267821 h 1828802"/>
              <a:gd name="connsiteX6" fmla="*/ 914401 w 1920240"/>
              <a:gd name="connsiteY6" fmla="*/ 0 h 1828802"/>
              <a:gd name="connsiteX7" fmla="*/ 1560979 w 1920240"/>
              <a:gd name="connsiteY7" fmla="*/ 267822 h 1828802"/>
              <a:gd name="connsiteX8" fmla="*/ 1920240 w 1920240"/>
              <a:gd name="connsiteY8" fmla="*/ 1005841 h 1828802"/>
              <a:gd name="connsiteX0" fmla="*/ 1560978 w 1828800"/>
              <a:gd name="connsiteY0" fmla="*/ 1560980 h 1828802"/>
              <a:gd name="connsiteX1" fmla="*/ 914399 w 1828800"/>
              <a:gd name="connsiteY1" fmla="*/ 1828801 h 1828802"/>
              <a:gd name="connsiteX2" fmla="*/ 267821 w 1828800"/>
              <a:gd name="connsiteY2" fmla="*/ 1560979 h 1828802"/>
              <a:gd name="connsiteX3" fmla="*/ 0 w 1828800"/>
              <a:gd name="connsiteY3" fmla="*/ 914400 h 1828802"/>
              <a:gd name="connsiteX4" fmla="*/ 0 w 1828800"/>
              <a:gd name="connsiteY4" fmla="*/ 914399 h 1828802"/>
              <a:gd name="connsiteX5" fmla="*/ 267822 w 1828800"/>
              <a:gd name="connsiteY5" fmla="*/ 267821 h 1828802"/>
              <a:gd name="connsiteX6" fmla="*/ 914401 w 1828800"/>
              <a:gd name="connsiteY6" fmla="*/ 0 h 1828802"/>
              <a:gd name="connsiteX7" fmla="*/ 1560979 w 1828800"/>
              <a:gd name="connsiteY7" fmla="*/ 267822 h 1828802"/>
              <a:gd name="connsiteX8" fmla="*/ 1828800 w 1828800"/>
              <a:gd name="connsiteY8" fmla="*/ 914398 h 1828802"/>
              <a:gd name="connsiteX0" fmla="*/ 1560978 w 1842589"/>
              <a:gd name="connsiteY0" fmla="*/ 1560980 h 1828802"/>
              <a:gd name="connsiteX1" fmla="*/ 914399 w 1842589"/>
              <a:gd name="connsiteY1" fmla="*/ 1828801 h 1828802"/>
              <a:gd name="connsiteX2" fmla="*/ 267821 w 1842589"/>
              <a:gd name="connsiteY2" fmla="*/ 1560979 h 1828802"/>
              <a:gd name="connsiteX3" fmla="*/ 0 w 1842589"/>
              <a:gd name="connsiteY3" fmla="*/ 914400 h 1828802"/>
              <a:gd name="connsiteX4" fmla="*/ 0 w 1842589"/>
              <a:gd name="connsiteY4" fmla="*/ 914399 h 1828802"/>
              <a:gd name="connsiteX5" fmla="*/ 267822 w 1842589"/>
              <a:gd name="connsiteY5" fmla="*/ 267821 h 1828802"/>
              <a:gd name="connsiteX6" fmla="*/ 914401 w 1842589"/>
              <a:gd name="connsiteY6" fmla="*/ 0 h 1828802"/>
              <a:gd name="connsiteX7" fmla="*/ 1560979 w 1842589"/>
              <a:gd name="connsiteY7" fmla="*/ 267822 h 1828802"/>
              <a:gd name="connsiteX8" fmla="*/ 1828800 w 1842589"/>
              <a:gd name="connsiteY8" fmla="*/ 914398 h 1828802"/>
              <a:gd name="connsiteX0" fmla="*/ 914399 w 1842589"/>
              <a:gd name="connsiteY0" fmla="*/ 1828801 h 1828801"/>
              <a:gd name="connsiteX1" fmla="*/ 267821 w 1842589"/>
              <a:gd name="connsiteY1" fmla="*/ 1560979 h 1828801"/>
              <a:gd name="connsiteX2" fmla="*/ 0 w 1842589"/>
              <a:gd name="connsiteY2" fmla="*/ 914400 h 1828801"/>
              <a:gd name="connsiteX3" fmla="*/ 0 w 1842589"/>
              <a:gd name="connsiteY3" fmla="*/ 914399 h 1828801"/>
              <a:gd name="connsiteX4" fmla="*/ 267822 w 1842589"/>
              <a:gd name="connsiteY4" fmla="*/ 267821 h 1828801"/>
              <a:gd name="connsiteX5" fmla="*/ 914401 w 1842589"/>
              <a:gd name="connsiteY5" fmla="*/ 0 h 1828801"/>
              <a:gd name="connsiteX6" fmla="*/ 1560979 w 1842589"/>
              <a:gd name="connsiteY6" fmla="*/ 267822 h 1828801"/>
              <a:gd name="connsiteX7" fmla="*/ 1828800 w 1842589"/>
              <a:gd name="connsiteY7" fmla="*/ 914398 h 1828801"/>
              <a:gd name="connsiteX0" fmla="*/ 267821 w 1842589"/>
              <a:gd name="connsiteY0" fmla="*/ 1560979 h 1560979"/>
              <a:gd name="connsiteX1" fmla="*/ 0 w 1842589"/>
              <a:gd name="connsiteY1" fmla="*/ 914400 h 1560979"/>
              <a:gd name="connsiteX2" fmla="*/ 0 w 1842589"/>
              <a:gd name="connsiteY2" fmla="*/ 914399 h 1560979"/>
              <a:gd name="connsiteX3" fmla="*/ 267822 w 1842589"/>
              <a:gd name="connsiteY3" fmla="*/ 267821 h 1560979"/>
              <a:gd name="connsiteX4" fmla="*/ 914401 w 1842589"/>
              <a:gd name="connsiteY4" fmla="*/ 0 h 1560979"/>
              <a:gd name="connsiteX5" fmla="*/ 1560979 w 1842589"/>
              <a:gd name="connsiteY5" fmla="*/ 267822 h 1560979"/>
              <a:gd name="connsiteX6" fmla="*/ 1828800 w 1842589"/>
              <a:gd name="connsiteY6" fmla="*/ 914398 h 1560979"/>
              <a:gd name="connsiteX0" fmla="*/ 0 w 1842589"/>
              <a:gd name="connsiteY0" fmla="*/ 914400 h 914400"/>
              <a:gd name="connsiteX1" fmla="*/ 0 w 1842589"/>
              <a:gd name="connsiteY1" fmla="*/ 914399 h 914400"/>
              <a:gd name="connsiteX2" fmla="*/ 267822 w 1842589"/>
              <a:gd name="connsiteY2" fmla="*/ 267821 h 914400"/>
              <a:gd name="connsiteX3" fmla="*/ 914401 w 1842589"/>
              <a:gd name="connsiteY3" fmla="*/ 0 h 914400"/>
              <a:gd name="connsiteX4" fmla="*/ 1560979 w 1842589"/>
              <a:gd name="connsiteY4" fmla="*/ 267822 h 914400"/>
              <a:gd name="connsiteX5" fmla="*/ 1828800 w 1842589"/>
              <a:gd name="connsiteY5" fmla="*/ 914398 h 914400"/>
              <a:gd name="connsiteX0" fmla="*/ 0 w 1842589"/>
              <a:gd name="connsiteY0" fmla="*/ 914400 h 914400"/>
              <a:gd name="connsiteX1" fmla="*/ 267822 w 1842589"/>
              <a:gd name="connsiteY1" fmla="*/ 267821 h 914400"/>
              <a:gd name="connsiteX2" fmla="*/ 914401 w 1842589"/>
              <a:gd name="connsiteY2" fmla="*/ 0 h 914400"/>
              <a:gd name="connsiteX3" fmla="*/ 1560979 w 1842589"/>
              <a:gd name="connsiteY3" fmla="*/ 267822 h 914400"/>
              <a:gd name="connsiteX4" fmla="*/ 1828800 w 1842589"/>
              <a:gd name="connsiteY4" fmla="*/ 914398 h 914400"/>
              <a:gd name="connsiteX0" fmla="*/ 0 w 1574767"/>
              <a:gd name="connsiteY0" fmla="*/ 267821 h 914398"/>
              <a:gd name="connsiteX1" fmla="*/ 646579 w 1574767"/>
              <a:gd name="connsiteY1" fmla="*/ 0 h 914398"/>
              <a:gd name="connsiteX2" fmla="*/ 1293157 w 1574767"/>
              <a:gd name="connsiteY2" fmla="*/ 267822 h 914398"/>
              <a:gd name="connsiteX3" fmla="*/ 1560978 w 1574767"/>
              <a:gd name="connsiteY3" fmla="*/ 914398 h 914398"/>
              <a:gd name="connsiteX0" fmla="*/ 0 w 1574767"/>
              <a:gd name="connsiteY0" fmla="*/ 107762 h 754339"/>
              <a:gd name="connsiteX1" fmla="*/ 1293157 w 1574767"/>
              <a:gd name="connsiteY1" fmla="*/ 107763 h 754339"/>
              <a:gd name="connsiteX2" fmla="*/ 1560978 w 1574767"/>
              <a:gd name="connsiteY2" fmla="*/ 754339 h 754339"/>
              <a:gd name="connsiteX0" fmla="*/ 0 w 281610"/>
              <a:gd name="connsiteY0" fmla="*/ 0 h 646576"/>
              <a:gd name="connsiteX1" fmla="*/ 267821 w 281610"/>
              <a:gd name="connsiteY1" fmla="*/ 646576 h 64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1610" h="646576">
                <a:moveTo>
                  <a:pt x="0" y="0"/>
                </a:moveTo>
                <a:cubicBezTo>
                  <a:pt x="152400" y="152400"/>
                  <a:pt x="281610" y="396079"/>
                  <a:pt x="267821" y="646576"/>
                </a:cubicBezTo>
              </a:path>
            </a:pathLst>
          </a:custGeom>
          <a:noFill/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324600" y="24384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048000" y="42672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81600" y="28956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2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>
            <a:endCxn id="22" idx="4"/>
          </p:cNvCxnSpPr>
          <p:nvPr/>
        </p:nvCxnSpPr>
        <p:spPr>
          <a:xfrm rot="5400000" flipH="1" flipV="1">
            <a:off x="1409700" y="5753100"/>
            <a:ext cx="83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572000" y="3886200"/>
            <a:ext cx="1295400" cy="4572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572000" y="2514602"/>
            <a:ext cx="1828800" cy="18287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828800" y="4343400"/>
            <a:ext cx="2743200" cy="914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Forward Kinematics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choose the base coordinate frame of the robot</a:t>
            </a:r>
          </a:p>
          <a:p>
            <a:pPr lvl="1"/>
            <a:r>
              <a:rPr lang="en-CA" dirty="0" smtClean="0"/>
              <a:t>we want (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x, y</a:t>
            </a:r>
            <a:r>
              <a:rPr lang="en-CA" dirty="0" smtClean="0"/>
              <a:t>) to be expressed in this frame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Forward Kinematics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114800" y="3886200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562600" y="342900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Symbol" pitchFamily="18" charset="2"/>
              </a:rPr>
              <a:t>q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5410200" y="3581400"/>
            <a:ext cx="166190" cy="381000"/>
          </a:xfrm>
          <a:custGeom>
            <a:avLst/>
            <a:gdLst>
              <a:gd name="connsiteX0" fmla="*/ 0 w 1828800"/>
              <a:gd name="connsiteY0" fmla="*/ 914400 h 1828800"/>
              <a:gd name="connsiteX1" fmla="*/ 267822 w 1828800"/>
              <a:gd name="connsiteY1" fmla="*/ 267822 h 1828800"/>
              <a:gd name="connsiteX2" fmla="*/ 914401 w 1828800"/>
              <a:gd name="connsiteY2" fmla="*/ 1 h 1828800"/>
              <a:gd name="connsiteX3" fmla="*/ 1560979 w 1828800"/>
              <a:gd name="connsiteY3" fmla="*/ 267823 h 1828800"/>
              <a:gd name="connsiteX4" fmla="*/ 1828800 w 1828800"/>
              <a:gd name="connsiteY4" fmla="*/ 914402 h 1828800"/>
              <a:gd name="connsiteX5" fmla="*/ 1560978 w 1828800"/>
              <a:gd name="connsiteY5" fmla="*/ 1560981 h 1828800"/>
              <a:gd name="connsiteX6" fmla="*/ 914399 w 1828800"/>
              <a:gd name="connsiteY6" fmla="*/ 1828802 h 1828800"/>
              <a:gd name="connsiteX7" fmla="*/ 267821 w 1828800"/>
              <a:gd name="connsiteY7" fmla="*/ 1560980 h 1828800"/>
              <a:gd name="connsiteX8" fmla="*/ 0 w 1828800"/>
              <a:gd name="connsiteY8" fmla="*/ 914401 h 1828800"/>
              <a:gd name="connsiteX9" fmla="*/ 0 w 1828800"/>
              <a:gd name="connsiteY9" fmla="*/ 914400 h 1828800"/>
              <a:gd name="connsiteX0" fmla="*/ 1828800 w 1920240"/>
              <a:gd name="connsiteY0" fmla="*/ 914401 h 1828802"/>
              <a:gd name="connsiteX1" fmla="*/ 1560978 w 1920240"/>
              <a:gd name="connsiteY1" fmla="*/ 1560980 h 1828802"/>
              <a:gd name="connsiteX2" fmla="*/ 914399 w 1920240"/>
              <a:gd name="connsiteY2" fmla="*/ 1828801 h 1828802"/>
              <a:gd name="connsiteX3" fmla="*/ 267821 w 1920240"/>
              <a:gd name="connsiteY3" fmla="*/ 1560979 h 1828802"/>
              <a:gd name="connsiteX4" fmla="*/ 0 w 1920240"/>
              <a:gd name="connsiteY4" fmla="*/ 914400 h 1828802"/>
              <a:gd name="connsiteX5" fmla="*/ 0 w 1920240"/>
              <a:gd name="connsiteY5" fmla="*/ 914399 h 1828802"/>
              <a:gd name="connsiteX6" fmla="*/ 267822 w 1920240"/>
              <a:gd name="connsiteY6" fmla="*/ 267821 h 1828802"/>
              <a:gd name="connsiteX7" fmla="*/ 914401 w 1920240"/>
              <a:gd name="connsiteY7" fmla="*/ 0 h 1828802"/>
              <a:gd name="connsiteX8" fmla="*/ 1560979 w 1920240"/>
              <a:gd name="connsiteY8" fmla="*/ 267822 h 1828802"/>
              <a:gd name="connsiteX9" fmla="*/ 1920240 w 1920240"/>
              <a:gd name="connsiteY9" fmla="*/ 1005841 h 1828802"/>
              <a:gd name="connsiteX0" fmla="*/ 1560978 w 1920240"/>
              <a:gd name="connsiteY0" fmla="*/ 1560980 h 1828802"/>
              <a:gd name="connsiteX1" fmla="*/ 914399 w 1920240"/>
              <a:gd name="connsiteY1" fmla="*/ 1828801 h 1828802"/>
              <a:gd name="connsiteX2" fmla="*/ 267821 w 1920240"/>
              <a:gd name="connsiteY2" fmla="*/ 1560979 h 1828802"/>
              <a:gd name="connsiteX3" fmla="*/ 0 w 1920240"/>
              <a:gd name="connsiteY3" fmla="*/ 914400 h 1828802"/>
              <a:gd name="connsiteX4" fmla="*/ 0 w 1920240"/>
              <a:gd name="connsiteY4" fmla="*/ 914399 h 1828802"/>
              <a:gd name="connsiteX5" fmla="*/ 267822 w 1920240"/>
              <a:gd name="connsiteY5" fmla="*/ 267821 h 1828802"/>
              <a:gd name="connsiteX6" fmla="*/ 914401 w 1920240"/>
              <a:gd name="connsiteY6" fmla="*/ 0 h 1828802"/>
              <a:gd name="connsiteX7" fmla="*/ 1560979 w 1920240"/>
              <a:gd name="connsiteY7" fmla="*/ 267822 h 1828802"/>
              <a:gd name="connsiteX8" fmla="*/ 1920240 w 1920240"/>
              <a:gd name="connsiteY8" fmla="*/ 1005841 h 1828802"/>
              <a:gd name="connsiteX0" fmla="*/ 1560978 w 1828800"/>
              <a:gd name="connsiteY0" fmla="*/ 1560980 h 1828802"/>
              <a:gd name="connsiteX1" fmla="*/ 914399 w 1828800"/>
              <a:gd name="connsiteY1" fmla="*/ 1828801 h 1828802"/>
              <a:gd name="connsiteX2" fmla="*/ 267821 w 1828800"/>
              <a:gd name="connsiteY2" fmla="*/ 1560979 h 1828802"/>
              <a:gd name="connsiteX3" fmla="*/ 0 w 1828800"/>
              <a:gd name="connsiteY3" fmla="*/ 914400 h 1828802"/>
              <a:gd name="connsiteX4" fmla="*/ 0 w 1828800"/>
              <a:gd name="connsiteY4" fmla="*/ 914399 h 1828802"/>
              <a:gd name="connsiteX5" fmla="*/ 267822 w 1828800"/>
              <a:gd name="connsiteY5" fmla="*/ 267821 h 1828802"/>
              <a:gd name="connsiteX6" fmla="*/ 914401 w 1828800"/>
              <a:gd name="connsiteY6" fmla="*/ 0 h 1828802"/>
              <a:gd name="connsiteX7" fmla="*/ 1560979 w 1828800"/>
              <a:gd name="connsiteY7" fmla="*/ 267822 h 1828802"/>
              <a:gd name="connsiteX8" fmla="*/ 1828800 w 1828800"/>
              <a:gd name="connsiteY8" fmla="*/ 914398 h 1828802"/>
              <a:gd name="connsiteX0" fmla="*/ 1560978 w 1842589"/>
              <a:gd name="connsiteY0" fmla="*/ 1560980 h 1828802"/>
              <a:gd name="connsiteX1" fmla="*/ 914399 w 1842589"/>
              <a:gd name="connsiteY1" fmla="*/ 1828801 h 1828802"/>
              <a:gd name="connsiteX2" fmla="*/ 267821 w 1842589"/>
              <a:gd name="connsiteY2" fmla="*/ 1560979 h 1828802"/>
              <a:gd name="connsiteX3" fmla="*/ 0 w 1842589"/>
              <a:gd name="connsiteY3" fmla="*/ 914400 h 1828802"/>
              <a:gd name="connsiteX4" fmla="*/ 0 w 1842589"/>
              <a:gd name="connsiteY4" fmla="*/ 914399 h 1828802"/>
              <a:gd name="connsiteX5" fmla="*/ 267822 w 1842589"/>
              <a:gd name="connsiteY5" fmla="*/ 267821 h 1828802"/>
              <a:gd name="connsiteX6" fmla="*/ 914401 w 1842589"/>
              <a:gd name="connsiteY6" fmla="*/ 0 h 1828802"/>
              <a:gd name="connsiteX7" fmla="*/ 1560979 w 1842589"/>
              <a:gd name="connsiteY7" fmla="*/ 267822 h 1828802"/>
              <a:gd name="connsiteX8" fmla="*/ 1828800 w 1842589"/>
              <a:gd name="connsiteY8" fmla="*/ 914398 h 1828802"/>
              <a:gd name="connsiteX0" fmla="*/ 914399 w 1842589"/>
              <a:gd name="connsiteY0" fmla="*/ 1828801 h 1828801"/>
              <a:gd name="connsiteX1" fmla="*/ 267821 w 1842589"/>
              <a:gd name="connsiteY1" fmla="*/ 1560979 h 1828801"/>
              <a:gd name="connsiteX2" fmla="*/ 0 w 1842589"/>
              <a:gd name="connsiteY2" fmla="*/ 914400 h 1828801"/>
              <a:gd name="connsiteX3" fmla="*/ 0 w 1842589"/>
              <a:gd name="connsiteY3" fmla="*/ 914399 h 1828801"/>
              <a:gd name="connsiteX4" fmla="*/ 267822 w 1842589"/>
              <a:gd name="connsiteY4" fmla="*/ 267821 h 1828801"/>
              <a:gd name="connsiteX5" fmla="*/ 914401 w 1842589"/>
              <a:gd name="connsiteY5" fmla="*/ 0 h 1828801"/>
              <a:gd name="connsiteX6" fmla="*/ 1560979 w 1842589"/>
              <a:gd name="connsiteY6" fmla="*/ 267822 h 1828801"/>
              <a:gd name="connsiteX7" fmla="*/ 1828800 w 1842589"/>
              <a:gd name="connsiteY7" fmla="*/ 914398 h 1828801"/>
              <a:gd name="connsiteX0" fmla="*/ 267821 w 1842589"/>
              <a:gd name="connsiteY0" fmla="*/ 1560979 h 1560979"/>
              <a:gd name="connsiteX1" fmla="*/ 0 w 1842589"/>
              <a:gd name="connsiteY1" fmla="*/ 914400 h 1560979"/>
              <a:gd name="connsiteX2" fmla="*/ 0 w 1842589"/>
              <a:gd name="connsiteY2" fmla="*/ 914399 h 1560979"/>
              <a:gd name="connsiteX3" fmla="*/ 267822 w 1842589"/>
              <a:gd name="connsiteY3" fmla="*/ 267821 h 1560979"/>
              <a:gd name="connsiteX4" fmla="*/ 914401 w 1842589"/>
              <a:gd name="connsiteY4" fmla="*/ 0 h 1560979"/>
              <a:gd name="connsiteX5" fmla="*/ 1560979 w 1842589"/>
              <a:gd name="connsiteY5" fmla="*/ 267822 h 1560979"/>
              <a:gd name="connsiteX6" fmla="*/ 1828800 w 1842589"/>
              <a:gd name="connsiteY6" fmla="*/ 914398 h 1560979"/>
              <a:gd name="connsiteX0" fmla="*/ 0 w 1842589"/>
              <a:gd name="connsiteY0" fmla="*/ 914400 h 914400"/>
              <a:gd name="connsiteX1" fmla="*/ 0 w 1842589"/>
              <a:gd name="connsiteY1" fmla="*/ 914399 h 914400"/>
              <a:gd name="connsiteX2" fmla="*/ 267822 w 1842589"/>
              <a:gd name="connsiteY2" fmla="*/ 267821 h 914400"/>
              <a:gd name="connsiteX3" fmla="*/ 914401 w 1842589"/>
              <a:gd name="connsiteY3" fmla="*/ 0 h 914400"/>
              <a:gd name="connsiteX4" fmla="*/ 1560979 w 1842589"/>
              <a:gd name="connsiteY4" fmla="*/ 267822 h 914400"/>
              <a:gd name="connsiteX5" fmla="*/ 1828800 w 1842589"/>
              <a:gd name="connsiteY5" fmla="*/ 914398 h 914400"/>
              <a:gd name="connsiteX0" fmla="*/ 0 w 1842589"/>
              <a:gd name="connsiteY0" fmla="*/ 914400 h 914400"/>
              <a:gd name="connsiteX1" fmla="*/ 267822 w 1842589"/>
              <a:gd name="connsiteY1" fmla="*/ 267821 h 914400"/>
              <a:gd name="connsiteX2" fmla="*/ 914401 w 1842589"/>
              <a:gd name="connsiteY2" fmla="*/ 0 h 914400"/>
              <a:gd name="connsiteX3" fmla="*/ 1560979 w 1842589"/>
              <a:gd name="connsiteY3" fmla="*/ 267822 h 914400"/>
              <a:gd name="connsiteX4" fmla="*/ 1828800 w 1842589"/>
              <a:gd name="connsiteY4" fmla="*/ 914398 h 914400"/>
              <a:gd name="connsiteX0" fmla="*/ 0 w 1574767"/>
              <a:gd name="connsiteY0" fmla="*/ 267821 h 914398"/>
              <a:gd name="connsiteX1" fmla="*/ 646579 w 1574767"/>
              <a:gd name="connsiteY1" fmla="*/ 0 h 914398"/>
              <a:gd name="connsiteX2" fmla="*/ 1293157 w 1574767"/>
              <a:gd name="connsiteY2" fmla="*/ 267822 h 914398"/>
              <a:gd name="connsiteX3" fmla="*/ 1560978 w 1574767"/>
              <a:gd name="connsiteY3" fmla="*/ 914398 h 914398"/>
              <a:gd name="connsiteX0" fmla="*/ 0 w 1574767"/>
              <a:gd name="connsiteY0" fmla="*/ 107762 h 754339"/>
              <a:gd name="connsiteX1" fmla="*/ 1293157 w 1574767"/>
              <a:gd name="connsiteY1" fmla="*/ 107763 h 754339"/>
              <a:gd name="connsiteX2" fmla="*/ 1560978 w 1574767"/>
              <a:gd name="connsiteY2" fmla="*/ 754339 h 754339"/>
              <a:gd name="connsiteX0" fmla="*/ 0 w 281610"/>
              <a:gd name="connsiteY0" fmla="*/ 0 h 646576"/>
              <a:gd name="connsiteX1" fmla="*/ 267821 w 281610"/>
              <a:gd name="connsiteY1" fmla="*/ 646576 h 64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1610" h="646576">
                <a:moveTo>
                  <a:pt x="0" y="0"/>
                </a:moveTo>
                <a:cubicBezTo>
                  <a:pt x="152400" y="152400"/>
                  <a:pt x="281610" y="396079"/>
                  <a:pt x="267821" y="646576"/>
                </a:cubicBezTo>
              </a:path>
            </a:pathLst>
          </a:custGeom>
          <a:noFill/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95800" y="42672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371600" y="4800600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752600" y="51816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2286000" y="5257800"/>
            <a:ext cx="914400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928428" y="487680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Symbol" pitchFamily="18" charset="2"/>
              </a:rPr>
              <a:t>q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>
            <a:off x="2819400" y="4953000"/>
            <a:ext cx="45719" cy="304800"/>
          </a:xfrm>
          <a:custGeom>
            <a:avLst/>
            <a:gdLst>
              <a:gd name="connsiteX0" fmla="*/ 0 w 1828800"/>
              <a:gd name="connsiteY0" fmla="*/ 914400 h 1828800"/>
              <a:gd name="connsiteX1" fmla="*/ 267822 w 1828800"/>
              <a:gd name="connsiteY1" fmla="*/ 267822 h 1828800"/>
              <a:gd name="connsiteX2" fmla="*/ 914401 w 1828800"/>
              <a:gd name="connsiteY2" fmla="*/ 1 h 1828800"/>
              <a:gd name="connsiteX3" fmla="*/ 1560979 w 1828800"/>
              <a:gd name="connsiteY3" fmla="*/ 267823 h 1828800"/>
              <a:gd name="connsiteX4" fmla="*/ 1828800 w 1828800"/>
              <a:gd name="connsiteY4" fmla="*/ 914402 h 1828800"/>
              <a:gd name="connsiteX5" fmla="*/ 1560978 w 1828800"/>
              <a:gd name="connsiteY5" fmla="*/ 1560981 h 1828800"/>
              <a:gd name="connsiteX6" fmla="*/ 914399 w 1828800"/>
              <a:gd name="connsiteY6" fmla="*/ 1828802 h 1828800"/>
              <a:gd name="connsiteX7" fmla="*/ 267821 w 1828800"/>
              <a:gd name="connsiteY7" fmla="*/ 1560980 h 1828800"/>
              <a:gd name="connsiteX8" fmla="*/ 0 w 1828800"/>
              <a:gd name="connsiteY8" fmla="*/ 914401 h 1828800"/>
              <a:gd name="connsiteX9" fmla="*/ 0 w 1828800"/>
              <a:gd name="connsiteY9" fmla="*/ 914400 h 1828800"/>
              <a:gd name="connsiteX0" fmla="*/ 1828800 w 1920240"/>
              <a:gd name="connsiteY0" fmla="*/ 914401 h 1828802"/>
              <a:gd name="connsiteX1" fmla="*/ 1560978 w 1920240"/>
              <a:gd name="connsiteY1" fmla="*/ 1560980 h 1828802"/>
              <a:gd name="connsiteX2" fmla="*/ 914399 w 1920240"/>
              <a:gd name="connsiteY2" fmla="*/ 1828801 h 1828802"/>
              <a:gd name="connsiteX3" fmla="*/ 267821 w 1920240"/>
              <a:gd name="connsiteY3" fmla="*/ 1560979 h 1828802"/>
              <a:gd name="connsiteX4" fmla="*/ 0 w 1920240"/>
              <a:gd name="connsiteY4" fmla="*/ 914400 h 1828802"/>
              <a:gd name="connsiteX5" fmla="*/ 0 w 1920240"/>
              <a:gd name="connsiteY5" fmla="*/ 914399 h 1828802"/>
              <a:gd name="connsiteX6" fmla="*/ 267822 w 1920240"/>
              <a:gd name="connsiteY6" fmla="*/ 267821 h 1828802"/>
              <a:gd name="connsiteX7" fmla="*/ 914401 w 1920240"/>
              <a:gd name="connsiteY7" fmla="*/ 0 h 1828802"/>
              <a:gd name="connsiteX8" fmla="*/ 1560979 w 1920240"/>
              <a:gd name="connsiteY8" fmla="*/ 267822 h 1828802"/>
              <a:gd name="connsiteX9" fmla="*/ 1920240 w 1920240"/>
              <a:gd name="connsiteY9" fmla="*/ 1005841 h 1828802"/>
              <a:gd name="connsiteX0" fmla="*/ 1560978 w 1920240"/>
              <a:gd name="connsiteY0" fmla="*/ 1560980 h 1828802"/>
              <a:gd name="connsiteX1" fmla="*/ 914399 w 1920240"/>
              <a:gd name="connsiteY1" fmla="*/ 1828801 h 1828802"/>
              <a:gd name="connsiteX2" fmla="*/ 267821 w 1920240"/>
              <a:gd name="connsiteY2" fmla="*/ 1560979 h 1828802"/>
              <a:gd name="connsiteX3" fmla="*/ 0 w 1920240"/>
              <a:gd name="connsiteY3" fmla="*/ 914400 h 1828802"/>
              <a:gd name="connsiteX4" fmla="*/ 0 w 1920240"/>
              <a:gd name="connsiteY4" fmla="*/ 914399 h 1828802"/>
              <a:gd name="connsiteX5" fmla="*/ 267822 w 1920240"/>
              <a:gd name="connsiteY5" fmla="*/ 267821 h 1828802"/>
              <a:gd name="connsiteX6" fmla="*/ 914401 w 1920240"/>
              <a:gd name="connsiteY6" fmla="*/ 0 h 1828802"/>
              <a:gd name="connsiteX7" fmla="*/ 1560979 w 1920240"/>
              <a:gd name="connsiteY7" fmla="*/ 267822 h 1828802"/>
              <a:gd name="connsiteX8" fmla="*/ 1920240 w 1920240"/>
              <a:gd name="connsiteY8" fmla="*/ 1005841 h 1828802"/>
              <a:gd name="connsiteX0" fmla="*/ 1560978 w 1828800"/>
              <a:gd name="connsiteY0" fmla="*/ 1560980 h 1828802"/>
              <a:gd name="connsiteX1" fmla="*/ 914399 w 1828800"/>
              <a:gd name="connsiteY1" fmla="*/ 1828801 h 1828802"/>
              <a:gd name="connsiteX2" fmla="*/ 267821 w 1828800"/>
              <a:gd name="connsiteY2" fmla="*/ 1560979 h 1828802"/>
              <a:gd name="connsiteX3" fmla="*/ 0 w 1828800"/>
              <a:gd name="connsiteY3" fmla="*/ 914400 h 1828802"/>
              <a:gd name="connsiteX4" fmla="*/ 0 w 1828800"/>
              <a:gd name="connsiteY4" fmla="*/ 914399 h 1828802"/>
              <a:gd name="connsiteX5" fmla="*/ 267822 w 1828800"/>
              <a:gd name="connsiteY5" fmla="*/ 267821 h 1828802"/>
              <a:gd name="connsiteX6" fmla="*/ 914401 w 1828800"/>
              <a:gd name="connsiteY6" fmla="*/ 0 h 1828802"/>
              <a:gd name="connsiteX7" fmla="*/ 1560979 w 1828800"/>
              <a:gd name="connsiteY7" fmla="*/ 267822 h 1828802"/>
              <a:gd name="connsiteX8" fmla="*/ 1828800 w 1828800"/>
              <a:gd name="connsiteY8" fmla="*/ 914398 h 1828802"/>
              <a:gd name="connsiteX0" fmla="*/ 1560978 w 1842589"/>
              <a:gd name="connsiteY0" fmla="*/ 1560980 h 1828802"/>
              <a:gd name="connsiteX1" fmla="*/ 914399 w 1842589"/>
              <a:gd name="connsiteY1" fmla="*/ 1828801 h 1828802"/>
              <a:gd name="connsiteX2" fmla="*/ 267821 w 1842589"/>
              <a:gd name="connsiteY2" fmla="*/ 1560979 h 1828802"/>
              <a:gd name="connsiteX3" fmla="*/ 0 w 1842589"/>
              <a:gd name="connsiteY3" fmla="*/ 914400 h 1828802"/>
              <a:gd name="connsiteX4" fmla="*/ 0 w 1842589"/>
              <a:gd name="connsiteY4" fmla="*/ 914399 h 1828802"/>
              <a:gd name="connsiteX5" fmla="*/ 267822 w 1842589"/>
              <a:gd name="connsiteY5" fmla="*/ 267821 h 1828802"/>
              <a:gd name="connsiteX6" fmla="*/ 914401 w 1842589"/>
              <a:gd name="connsiteY6" fmla="*/ 0 h 1828802"/>
              <a:gd name="connsiteX7" fmla="*/ 1560979 w 1842589"/>
              <a:gd name="connsiteY7" fmla="*/ 267822 h 1828802"/>
              <a:gd name="connsiteX8" fmla="*/ 1828800 w 1842589"/>
              <a:gd name="connsiteY8" fmla="*/ 914398 h 1828802"/>
              <a:gd name="connsiteX0" fmla="*/ 914399 w 1842589"/>
              <a:gd name="connsiteY0" fmla="*/ 1828801 h 1828801"/>
              <a:gd name="connsiteX1" fmla="*/ 267821 w 1842589"/>
              <a:gd name="connsiteY1" fmla="*/ 1560979 h 1828801"/>
              <a:gd name="connsiteX2" fmla="*/ 0 w 1842589"/>
              <a:gd name="connsiteY2" fmla="*/ 914400 h 1828801"/>
              <a:gd name="connsiteX3" fmla="*/ 0 w 1842589"/>
              <a:gd name="connsiteY3" fmla="*/ 914399 h 1828801"/>
              <a:gd name="connsiteX4" fmla="*/ 267822 w 1842589"/>
              <a:gd name="connsiteY4" fmla="*/ 267821 h 1828801"/>
              <a:gd name="connsiteX5" fmla="*/ 914401 w 1842589"/>
              <a:gd name="connsiteY5" fmla="*/ 0 h 1828801"/>
              <a:gd name="connsiteX6" fmla="*/ 1560979 w 1842589"/>
              <a:gd name="connsiteY6" fmla="*/ 267822 h 1828801"/>
              <a:gd name="connsiteX7" fmla="*/ 1828800 w 1842589"/>
              <a:gd name="connsiteY7" fmla="*/ 914398 h 1828801"/>
              <a:gd name="connsiteX0" fmla="*/ 267821 w 1842589"/>
              <a:gd name="connsiteY0" fmla="*/ 1560979 h 1560979"/>
              <a:gd name="connsiteX1" fmla="*/ 0 w 1842589"/>
              <a:gd name="connsiteY1" fmla="*/ 914400 h 1560979"/>
              <a:gd name="connsiteX2" fmla="*/ 0 w 1842589"/>
              <a:gd name="connsiteY2" fmla="*/ 914399 h 1560979"/>
              <a:gd name="connsiteX3" fmla="*/ 267822 w 1842589"/>
              <a:gd name="connsiteY3" fmla="*/ 267821 h 1560979"/>
              <a:gd name="connsiteX4" fmla="*/ 914401 w 1842589"/>
              <a:gd name="connsiteY4" fmla="*/ 0 h 1560979"/>
              <a:gd name="connsiteX5" fmla="*/ 1560979 w 1842589"/>
              <a:gd name="connsiteY5" fmla="*/ 267822 h 1560979"/>
              <a:gd name="connsiteX6" fmla="*/ 1828800 w 1842589"/>
              <a:gd name="connsiteY6" fmla="*/ 914398 h 1560979"/>
              <a:gd name="connsiteX0" fmla="*/ 0 w 1842589"/>
              <a:gd name="connsiteY0" fmla="*/ 914400 h 914400"/>
              <a:gd name="connsiteX1" fmla="*/ 0 w 1842589"/>
              <a:gd name="connsiteY1" fmla="*/ 914399 h 914400"/>
              <a:gd name="connsiteX2" fmla="*/ 267822 w 1842589"/>
              <a:gd name="connsiteY2" fmla="*/ 267821 h 914400"/>
              <a:gd name="connsiteX3" fmla="*/ 914401 w 1842589"/>
              <a:gd name="connsiteY3" fmla="*/ 0 h 914400"/>
              <a:gd name="connsiteX4" fmla="*/ 1560979 w 1842589"/>
              <a:gd name="connsiteY4" fmla="*/ 267822 h 914400"/>
              <a:gd name="connsiteX5" fmla="*/ 1828800 w 1842589"/>
              <a:gd name="connsiteY5" fmla="*/ 914398 h 914400"/>
              <a:gd name="connsiteX0" fmla="*/ 0 w 1842589"/>
              <a:gd name="connsiteY0" fmla="*/ 914400 h 914400"/>
              <a:gd name="connsiteX1" fmla="*/ 267822 w 1842589"/>
              <a:gd name="connsiteY1" fmla="*/ 267821 h 914400"/>
              <a:gd name="connsiteX2" fmla="*/ 914401 w 1842589"/>
              <a:gd name="connsiteY2" fmla="*/ 0 h 914400"/>
              <a:gd name="connsiteX3" fmla="*/ 1560979 w 1842589"/>
              <a:gd name="connsiteY3" fmla="*/ 267822 h 914400"/>
              <a:gd name="connsiteX4" fmla="*/ 1828800 w 1842589"/>
              <a:gd name="connsiteY4" fmla="*/ 914398 h 914400"/>
              <a:gd name="connsiteX0" fmla="*/ 0 w 1574767"/>
              <a:gd name="connsiteY0" fmla="*/ 267821 h 914398"/>
              <a:gd name="connsiteX1" fmla="*/ 646579 w 1574767"/>
              <a:gd name="connsiteY1" fmla="*/ 0 h 914398"/>
              <a:gd name="connsiteX2" fmla="*/ 1293157 w 1574767"/>
              <a:gd name="connsiteY2" fmla="*/ 267822 h 914398"/>
              <a:gd name="connsiteX3" fmla="*/ 1560978 w 1574767"/>
              <a:gd name="connsiteY3" fmla="*/ 914398 h 914398"/>
              <a:gd name="connsiteX0" fmla="*/ 0 w 1574767"/>
              <a:gd name="connsiteY0" fmla="*/ 107762 h 754339"/>
              <a:gd name="connsiteX1" fmla="*/ 1293157 w 1574767"/>
              <a:gd name="connsiteY1" fmla="*/ 107763 h 754339"/>
              <a:gd name="connsiteX2" fmla="*/ 1560978 w 1574767"/>
              <a:gd name="connsiteY2" fmla="*/ 754339 h 754339"/>
              <a:gd name="connsiteX0" fmla="*/ 0 w 281610"/>
              <a:gd name="connsiteY0" fmla="*/ 0 h 646576"/>
              <a:gd name="connsiteX1" fmla="*/ 267821 w 281610"/>
              <a:gd name="connsiteY1" fmla="*/ 646576 h 64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1610" h="646576">
                <a:moveTo>
                  <a:pt x="0" y="0"/>
                </a:moveTo>
                <a:cubicBezTo>
                  <a:pt x="152400" y="152400"/>
                  <a:pt x="281610" y="396079"/>
                  <a:pt x="267821" y="646576"/>
                </a:cubicBezTo>
              </a:path>
            </a:pathLst>
          </a:custGeom>
          <a:noFill/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324600" y="24384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048000" y="42672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81600" y="28956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29400" y="228600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y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5400000" flipH="1" flipV="1">
            <a:off x="1066800" y="4495800"/>
            <a:ext cx="15240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 flipH="1" flipV="1">
            <a:off x="1828800" y="5257800"/>
            <a:ext cx="15240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048000" y="52578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71600" y="36576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24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Contact Information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Burton Ma</a:t>
            </a:r>
            <a:br>
              <a:rPr lang="en-US" dirty="0" smtClean="0"/>
            </a:br>
            <a:r>
              <a:rPr lang="en-US" dirty="0" err="1" smtClean="0"/>
              <a:t>Lassonde</a:t>
            </a:r>
            <a:r>
              <a:rPr lang="en-US" dirty="0" smtClean="0"/>
              <a:t> 2046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burton@cse.yorku.ca</a:t>
            </a:r>
            <a:endParaRPr lang="en-US" dirty="0" smtClean="0"/>
          </a:p>
          <a:p>
            <a:r>
              <a:rPr lang="en-US" dirty="0" smtClean="0"/>
              <a:t>EECS4421/5324</a:t>
            </a:r>
            <a:br>
              <a:rPr lang="en-US" dirty="0" smtClean="0"/>
            </a:br>
            <a:r>
              <a:rPr lang="en-US" dirty="0" smtClean="0"/>
              <a:t>lectures Monday, Wednesday, Friday 1:30-2:30PM (SLH C)</a:t>
            </a:r>
            <a:br>
              <a:rPr lang="en-US" dirty="0" smtClean="0"/>
            </a:br>
            <a:r>
              <a:rPr lang="en-US" dirty="0" smtClean="0"/>
              <a:t>Lab 1 Thursday 12:30-2:30, Prism 1004</a:t>
            </a:r>
            <a:br>
              <a:rPr lang="en-US" dirty="0" smtClean="0"/>
            </a:br>
            <a:r>
              <a:rPr lang="en-US" dirty="0" smtClean="0"/>
              <a:t>Lab </a:t>
            </a:r>
            <a:r>
              <a:rPr lang="en-US" dirty="0"/>
              <a:t>2 Thursday </a:t>
            </a:r>
            <a:r>
              <a:rPr lang="en-US" dirty="0" smtClean="0"/>
              <a:t>2:30-4:30</a:t>
            </a:r>
            <a:r>
              <a:rPr lang="en-US" dirty="0"/>
              <a:t>, Prism </a:t>
            </a:r>
            <a:r>
              <a:rPr lang="en-US" dirty="0" smtClean="0"/>
              <a:t>1004</a:t>
            </a:r>
          </a:p>
          <a:p>
            <a:r>
              <a:rPr lang="en-US" dirty="0" smtClean="0">
                <a:hlinkClick r:id="rId4"/>
              </a:rPr>
              <a:t>www.eecs.yorku.ca/course/4421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(web site not complete yet)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>
            <a:endCxn id="22" idx="4"/>
          </p:cNvCxnSpPr>
          <p:nvPr/>
        </p:nvCxnSpPr>
        <p:spPr>
          <a:xfrm rot="5400000" flipH="1" flipV="1">
            <a:off x="1409700" y="5753100"/>
            <a:ext cx="83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572000" y="3886200"/>
            <a:ext cx="1295400" cy="4572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572000" y="2514602"/>
            <a:ext cx="1828800" cy="18287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828800" y="4343400"/>
            <a:ext cx="2743200" cy="914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Forward Kinematics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notice that link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/>
              <a:t> moves in a circle centered on the base frame origin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Forward Kinematics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114800" y="3886200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562600" y="342900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Symbol" pitchFamily="18" charset="2"/>
              </a:rPr>
              <a:t>q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5410200" y="3581400"/>
            <a:ext cx="166190" cy="381000"/>
          </a:xfrm>
          <a:custGeom>
            <a:avLst/>
            <a:gdLst>
              <a:gd name="connsiteX0" fmla="*/ 0 w 1828800"/>
              <a:gd name="connsiteY0" fmla="*/ 914400 h 1828800"/>
              <a:gd name="connsiteX1" fmla="*/ 267822 w 1828800"/>
              <a:gd name="connsiteY1" fmla="*/ 267822 h 1828800"/>
              <a:gd name="connsiteX2" fmla="*/ 914401 w 1828800"/>
              <a:gd name="connsiteY2" fmla="*/ 1 h 1828800"/>
              <a:gd name="connsiteX3" fmla="*/ 1560979 w 1828800"/>
              <a:gd name="connsiteY3" fmla="*/ 267823 h 1828800"/>
              <a:gd name="connsiteX4" fmla="*/ 1828800 w 1828800"/>
              <a:gd name="connsiteY4" fmla="*/ 914402 h 1828800"/>
              <a:gd name="connsiteX5" fmla="*/ 1560978 w 1828800"/>
              <a:gd name="connsiteY5" fmla="*/ 1560981 h 1828800"/>
              <a:gd name="connsiteX6" fmla="*/ 914399 w 1828800"/>
              <a:gd name="connsiteY6" fmla="*/ 1828802 h 1828800"/>
              <a:gd name="connsiteX7" fmla="*/ 267821 w 1828800"/>
              <a:gd name="connsiteY7" fmla="*/ 1560980 h 1828800"/>
              <a:gd name="connsiteX8" fmla="*/ 0 w 1828800"/>
              <a:gd name="connsiteY8" fmla="*/ 914401 h 1828800"/>
              <a:gd name="connsiteX9" fmla="*/ 0 w 1828800"/>
              <a:gd name="connsiteY9" fmla="*/ 914400 h 1828800"/>
              <a:gd name="connsiteX0" fmla="*/ 1828800 w 1920240"/>
              <a:gd name="connsiteY0" fmla="*/ 914401 h 1828802"/>
              <a:gd name="connsiteX1" fmla="*/ 1560978 w 1920240"/>
              <a:gd name="connsiteY1" fmla="*/ 1560980 h 1828802"/>
              <a:gd name="connsiteX2" fmla="*/ 914399 w 1920240"/>
              <a:gd name="connsiteY2" fmla="*/ 1828801 h 1828802"/>
              <a:gd name="connsiteX3" fmla="*/ 267821 w 1920240"/>
              <a:gd name="connsiteY3" fmla="*/ 1560979 h 1828802"/>
              <a:gd name="connsiteX4" fmla="*/ 0 w 1920240"/>
              <a:gd name="connsiteY4" fmla="*/ 914400 h 1828802"/>
              <a:gd name="connsiteX5" fmla="*/ 0 w 1920240"/>
              <a:gd name="connsiteY5" fmla="*/ 914399 h 1828802"/>
              <a:gd name="connsiteX6" fmla="*/ 267822 w 1920240"/>
              <a:gd name="connsiteY6" fmla="*/ 267821 h 1828802"/>
              <a:gd name="connsiteX7" fmla="*/ 914401 w 1920240"/>
              <a:gd name="connsiteY7" fmla="*/ 0 h 1828802"/>
              <a:gd name="connsiteX8" fmla="*/ 1560979 w 1920240"/>
              <a:gd name="connsiteY8" fmla="*/ 267822 h 1828802"/>
              <a:gd name="connsiteX9" fmla="*/ 1920240 w 1920240"/>
              <a:gd name="connsiteY9" fmla="*/ 1005841 h 1828802"/>
              <a:gd name="connsiteX0" fmla="*/ 1560978 w 1920240"/>
              <a:gd name="connsiteY0" fmla="*/ 1560980 h 1828802"/>
              <a:gd name="connsiteX1" fmla="*/ 914399 w 1920240"/>
              <a:gd name="connsiteY1" fmla="*/ 1828801 h 1828802"/>
              <a:gd name="connsiteX2" fmla="*/ 267821 w 1920240"/>
              <a:gd name="connsiteY2" fmla="*/ 1560979 h 1828802"/>
              <a:gd name="connsiteX3" fmla="*/ 0 w 1920240"/>
              <a:gd name="connsiteY3" fmla="*/ 914400 h 1828802"/>
              <a:gd name="connsiteX4" fmla="*/ 0 w 1920240"/>
              <a:gd name="connsiteY4" fmla="*/ 914399 h 1828802"/>
              <a:gd name="connsiteX5" fmla="*/ 267822 w 1920240"/>
              <a:gd name="connsiteY5" fmla="*/ 267821 h 1828802"/>
              <a:gd name="connsiteX6" fmla="*/ 914401 w 1920240"/>
              <a:gd name="connsiteY6" fmla="*/ 0 h 1828802"/>
              <a:gd name="connsiteX7" fmla="*/ 1560979 w 1920240"/>
              <a:gd name="connsiteY7" fmla="*/ 267822 h 1828802"/>
              <a:gd name="connsiteX8" fmla="*/ 1920240 w 1920240"/>
              <a:gd name="connsiteY8" fmla="*/ 1005841 h 1828802"/>
              <a:gd name="connsiteX0" fmla="*/ 1560978 w 1828800"/>
              <a:gd name="connsiteY0" fmla="*/ 1560980 h 1828802"/>
              <a:gd name="connsiteX1" fmla="*/ 914399 w 1828800"/>
              <a:gd name="connsiteY1" fmla="*/ 1828801 h 1828802"/>
              <a:gd name="connsiteX2" fmla="*/ 267821 w 1828800"/>
              <a:gd name="connsiteY2" fmla="*/ 1560979 h 1828802"/>
              <a:gd name="connsiteX3" fmla="*/ 0 w 1828800"/>
              <a:gd name="connsiteY3" fmla="*/ 914400 h 1828802"/>
              <a:gd name="connsiteX4" fmla="*/ 0 w 1828800"/>
              <a:gd name="connsiteY4" fmla="*/ 914399 h 1828802"/>
              <a:gd name="connsiteX5" fmla="*/ 267822 w 1828800"/>
              <a:gd name="connsiteY5" fmla="*/ 267821 h 1828802"/>
              <a:gd name="connsiteX6" fmla="*/ 914401 w 1828800"/>
              <a:gd name="connsiteY6" fmla="*/ 0 h 1828802"/>
              <a:gd name="connsiteX7" fmla="*/ 1560979 w 1828800"/>
              <a:gd name="connsiteY7" fmla="*/ 267822 h 1828802"/>
              <a:gd name="connsiteX8" fmla="*/ 1828800 w 1828800"/>
              <a:gd name="connsiteY8" fmla="*/ 914398 h 1828802"/>
              <a:gd name="connsiteX0" fmla="*/ 1560978 w 1842589"/>
              <a:gd name="connsiteY0" fmla="*/ 1560980 h 1828802"/>
              <a:gd name="connsiteX1" fmla="*/ 914399 w 1842589"/>
              <a:gd name="connsiteY1" fmla="*/ 1828801 h 1828802"/>
              <a:gd name="connsiteX2" fmla="*/ 267821 w 1842589"/>
              <a:gd name="connsiteY2" fmla="*/ 1560979 h 1828802"/>
              <a:gd name="connsiteX3" fmla="*/ 0 w 1842589"/>
              <a:gd name="connsiteY3" fmla="*/ 914400 h 1828802"/>
              <a:gd name="connsiteX4" fmla="*/ 0 w 1842589"/>
              <a:gd name="connsiteY4" fmla="*/ 914399 h 1828802"/>
              <a:gd name="connsiteX5" fmla="*/ 267822 w 1842589"/>
              <a:gd name="connsiteY5" fmla="*/ 267821 h 1828802"/>
              <a:gd name="connsiteX6" fmla="*/ 914401 w 1842589"/>
              <a:gd name="connsiteY6" fmla="*/ 0 h 1828802"/>
              <a:gd name="connsiteX7" fmla="*/ 1560979 w 1842589"/>
              <a:gd name="connsiteY7" fmla="*/ 267822 h 1828802"/>
              <a:gd name="connsiteX8" fmla="*/ 1828800 w 1842589"/>
              <a:gd name="connsiteY8" fmla="*/ 914398 h 1828802"/>
              <a:gd name="connsiteX0" fmla="*/ 914399 w 1842589"/>
              <a:gd name="connsiteY0" fmla="*/ 1828801 h 1828801"/>
              <a:gd name="connsiteX1" fmla="*/ 267821 w 1842589"/>
              <a:gd name="connsiteY1" fmla="*/ 1560979 h 1828801"/>
              <a:gd name="connsiteX2" fmla="*/ 0 w 1842589"/>
              <a:gd name="connsiteY2" fmla="*/ 914400 h 1828801"/>
              <a:gd name="connsiteX3" fmla="*/ 0 w 1842589"/>
              <a:gd name="connsiteY3" fmla="*/ 914399 h 1828801"/>
              <a:gd name="connsiteX4" fmla="*/ 267822 w 1842589"/>
              <a:gd name="connsiteY4" fmla="*/ 267821 h 1828801"/>
              <a:gd name="connsiteX5" fmla="*/ 914401 w 1842589"/>
              <a:gd name="connsiteY5" fmla="*/ 0 h 1828801"/>
              <a:gd name="connsiteX6" fmla="*/ 1560979 w 1842589"/>
              <a:gd name="connsiteY6" fmla="*/ 267822 h 1828801"/>
              <a:gd name="connsiteX7" fmla="*/ 1828800 w 1842589"/>
              <a:gd name="connsiteY7" fmla="*/ 914398 h 1828801"/>
              <a:gd name="connsiteX0" fmla="*/ 267821 w 1842589"/>
              <a:gd name="connsiteY0" fmla="*/ 1560979 h 1560979"/>
              <a:gd name="connsiteX1" fmla="*/ 0 w 1842589"/>
              <a:gd name="connsiteY1" fmla="*/ 914400 h 1560979"/>
              <a:gd name="connsiteX2" fmla="*/ 0 w 1842589"/>
              <a:gd name="connsiteY2" fmla="*/ 914399 h 1560979"/>
              <a:gd name="connsiteX3" fmla="*/ 267822 w 1842589"/>
              <a:gd name="connsiteY3" fmla="*/ 267821 h 1560979"/>
              <a:gd name="connsiteX4" fmla="*/ 914401 w 1842589"/>
              <a:gd name="connsiteY4" fmla="*/ 0 h 1560979"/>
              <a:gd name="connsiteX5" fmla="*/ 1560979 w 1842589"/>
              <a:gd name="connsiteY5" fmla="*/ 267822 h 1560979"/>
              <a:gd name="connsiteX6" fmla="*/ 1828800 w 1842589"/>
              <a:gd name="connsiteY6" fmla="*/ 914398 h 1560979"/>
              <a:gd name="connsiteX0" fmla="*/ 0 w 1842589"/>
              <a:gd name="connsiteY0" fmla="*/ 914400 h 914400"/>
              <a:gd name="connsiteX1" fmla="*/ 0 w 1842589"/>
              <a:gd name="connsiteY1" fmla="*/ 914399 h 914400"/>
              <a:gd name="connsiteX2" fmla="*/ 267822 w 1842589"/>
              <a:gd name="connsiteY2" fmla="*/ 267821 h 914400"/>
              <a:gd name="connsiteX3" fmla="*/ 914401 w 1842589"/>
              <a:gd name="connsiteY3" fmla="*/ 0 h 914400"/>
              <a:gd name="connsiteX4" fmla="*/ 1560979 w 1842589"/>
              <a:gd name="connsiteY4" fmla="*/ 267822 h 914400"/>
              <a:gd name="connsiteX5" fmla="*/ 1828800 w 1842589"/>
              <a:gd name="connsiteY5" fmla="*/ 914398 h 914400"/>
              <a:gd name="connsiteX0" fmla="*/ 0 w 1842589"/>
              <a:gd name="connsiteY0" fmla="*/ 914400 h 914400"/>
              <a:gd name="connsiteX1" fmla="*/ 267822 w 1842589"/>
              <a:gd name="connsiteY1" fmla="*/ 267821 h 914400"/>
              <a:gd name="connsiteX2" fmla="*/ 914401 w 1842589"/>
              <a:gd name="connsiteY2" fmla="*/ 0 h 914400"/>
              <a:gd name="connsiteX3" fmla="*/ 1560979 w 1842589"/>
              <a:gd name="connsiteY3" fmla="*/ 267822 h 914400"/>
              <a:gd name="connsiteX4" fmla="*/ 1828800 w 1842589"/>
              <a:gd name="connsiteY4" fmla="*/ 914398 h 914400"/>
              <a:gd name="connsiteX0" fmla="*/ 0 w 1574767"/>
              <a:gd name="connsiteY0" fmla="*/ 267821 h 914398"/>
              <a:gd name="connsiteX1" fmla="*/ 646579 w 1574767"/>
              <a:gd name="connsiteY1" fmla="*/ 0 h 914398"/>
              <a:gd name="connsiteX2" fmla="*/ 1293157 w 1574767"/>
              <a:gd name="connsiteY2" fmla="*/ 267822 h 914398"/>
              <a:gd name="connsiteX3" fmla="*/ 1560978 w 1574767"/>
              <a:gd name="connsiteY3" fmla="*/ 914398 h 914398"/>
              <a:gd name="connsiteX0" fmla="*/ 0 w 1574767"/>
              <a:gd name="connsiteY0" fmla="*/ 107762 h 754339"/>
              <a:gd name="connsiteX1" fmla="*/ 1293157 w 1574767"/>
              <a:gd name="connsiteY1" fmla="*/ 107763 h 754339"/>
              <a:gd name="connsiteX2" fmla="*/ 1560978 w 1574767"/>
              <a:gd name="connsiteY2" fmla="*/ 754339 h 754339"/>
              <a:gd name="connsiteX0" fmla="*/ 0 w 281610"/>
              <a:gd name="connsiteY0" fmla="*/ 0 h 646576"/>
              <a:gd name="connsiteX1" fmla="*/ 267821 w 281610"/>
              <a:gd name="connsiteY1" fmla="*/ 646576 h 64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1610" h="646576">
                <a:moveTo>
                  <a:pt x="0" y="0"/>
                </a:moveTo>
                <a:cubicBezTo>
                  <a:pt x="152400" y="152400"/>
                  <a:pt x="281610" y="396079"/>
                  <a:pt x="267821" y="646576"/>
                </a:cubicBezTo>
              </a:path>
            </a:pathLst>
          </a:custGeom>
          <a:noFill/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95800" y="4267200"/>
            <a:ext cx="152400" cy="1524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371600" y="4800600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752600" y="51816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2286000" y="5257800"/>
            <a:ext cx="914400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928428" y="487680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Symbol" pitchFamily="18" charset="2"/>
              </a:rPr>
              <a:t>q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>
            <a:off x="2819400" y="4953000"/>
            <a:ext cx="45719" cy="304800"/>
          </a:xfrm>
          <a:custGeom>
            <a:avLst/>
            <a:gdLst>
              <a:gd name="connsiteX0" fmla="*/ 0 w 1828800"/>
              <a:gd name="connsiteY0" fmla="*/ 914400 h 1828800"/>
              <a:gd name="connsiteX1" fmla="*/ 267822 w 1828800"/>
              <a:gd name="connsiteY1" fmla="*/ 267822 h 1828800"/>
              <a:gd name="connsiteX2" fmla="*/ 914401 w 1828800"/>
              <a:gd name="connsiteY2" fmla="*/ 1 h 1828800"/>
              <a:gd name="connsiteX3" fmla="*/ 1560979 w 1828800"/>
              <a:gd name="connsiteY3" fmla="*/ 267823 h 1828800"/>
              <a:gd name="connsiteX4" fmla="*/ 1828800 w 1828800"/>
              <a:gd name="connsiteY4" fmla="*/ 914402 h 1828800"/>
              <a:gd name="connsiteX5" fmla="*/ 1560978 w 1828800"/>
              <a:gd name="connsiteY5" fmla="*/ 1560981 h 1828800"/>
              <a:gd name="connsiteX6" fmla="*/ 914399 w 1828800"/>
              <a:gd name="connsiteY6" fmla="*/ 1828802 h 1828800"/>
              <a:gd name="connsiteX7" fmla="*/ 267821 w 1828800"/>
              <a:gd name="connsiteY7" fmla="*/ 1560980 h 1828800"/>
              <a:gd name="connsiteX8" fmla="*/ 0 w 1828800"/>
              <a:gd name="connsiteY8" fmla="*/ 914401 h 1828800"/>
              <a:gd name="connsiteX9" fmla="*/ 0 w 1828800"/>
              <a:gd name="connsiteY9" fmla="*/ 914400 h 1828800"/>
              <a:gd name="connsiteX0" fmla="*/ 1828800 w 1920240"/>
              <a:gd name="connsiteY0" fmla="*/ 914401 h 1828802"/>
              <a:gd name="connsiteX1" fmla="*/ 1560978 w 1920240"/>
              <a:gd name="connsiteY1" fmla="*/ 1560980 h 1828802"/>
              <a:gd name="connsiteX2" fmla="*/ 914399 w 1920240"/>
              <a:gd name="connsiteY2" fmla="*/ 1828801 h 1828802"/>
              <a:gd name="connsiteX3" fmla="*/ 267821 w 1920240"/>
              <a:gd name="connsiteY3" fmla="*/ 1560979 h 1828802"/>
              <a:gd name="connsiteX4" fmla="*/ 0 w 1920240"/>
              <a:gd name="connsiteY4" fmla="*/ 914400 h 1828802"/>
              <a:gd name="connsiteX5" fmla="*/ 0 w 1920240"/>
              <a:gd name="connsiteY5" fmla="*/ 914399 h 1828802"/>
              <a:gd name="connsiteX6" fmla="*/ 267822 w 1920240"/>
              <a:gd name="connsiteY6" fmla="*/ 267821 h 1828802"/>
              <a:gd name="connsiteX7" fmla="*/ 914401 w 1920240"/>
              <a:gd name="connsiteY7" fmla="*/ 0 h 1828802"/>
              <a:gd name="connsiteX8" fmla="*/ 1560979 w 1920240"/>
              <a:gd name="connsiteY8" fmla="*/ 267822 h 1828802"/>
              <a:gd name="connsiteX9" fmla="*/ 1920240 w 1920240"/>
              <a:gd name="connsiteY9" fmla="*/ 1005841 h 1828802"/>
              <a:gd name="connsiteX0" fmla="*/ 1560978 w 1920240"/>
              <a:gd name="connsiteY0" fmla="*/ 1560980 h 1828802"/>
              <a:gd name="connsiteX1" fmla="*/ 914399 w 1920240"/>
              <a:gd name="connsiteY1" fmla="*/ 1828801 h 1828802"/>
              <a:gd name="connsiteX2" fmla="*/ 267821 w 1920240"/>
              <a:gd name="connsiteY2" fmla="*/ 1560979 h 1828802"/>
              <a:gd name="connsiteX3" fmla="*/ 0 w 1920240"/>
              <a:gd name="connsiteY3" fmla="*/ 914400 h 1828802"/>
              <a:gd name="connsiteX4" fmla="*/ 0 w 1920240"/>
              <a:gd name="connsiteY4" fmla="*/ 914399 h 1828802"/>
              <a:gd name="connsiteX5" fmla="*/ 267822 w 1920240"/>
              <a:gd name="connsiteY5" fmla="*/ 267821 h 1828802"/>
              <a:gd name="connsiteX6" fmla="*/ 914401 w 1920240"/>
              <a:gd name="connsiteY6" fmla="*/ 0 h 1828802"/>
              <a:gd name="connsiteX7" fmla="*/ 1560979 w 1920240"/>
              <a:gd name="connsiteY7" fmla="*/ 267822 h 1828802"/>
              <a:gd name="connsiteX8" fmla="*/ 1920240 w 1920240"/>
              <a:gd name="connsiteY8" fmla="*/ 1005841 h 1828802"/>
              <a:gd name="connsiteX0" fmla="*/ 1560978 w 1828800"/>
              <a:gd name="connsiteY0" fmla="*/ 1560980 h 1828802"/>
              <a:gd name="connsiteX1" fmla="*/ 914399 w 1828800"/>
              <a:gd name="connsiteY1" fmla="*/ 1828801 h 1828802"/>
              <a:gd name="connsiteX2" fmla="*/ 267821 w 1828800"/>
              <a:gd name="connsiteY2" fmla="*/ 1560979 h 1828802"/>
              <a:gd name="connsiteX3" fmla="*/ 0 w 1828800"/>
              <a:gd name="connsiteY3" fmla="*/ 914400 h 1828802"/>
              <a:gd name="connsiteX4" fmla="*/ 0 w 1828800"/>
              <a:gd name="connsiteY4" fmla="*/ 914399 h 1828802"/>
              <a:gd name="connsiteX5" fmla="*/ 267822 w 1828800"/>
              <a:gd name="connsiteY5" fmla="*/ 267821 h 1828802"/>
              <a:gd name="connsiteX6" fmla="*/ 914401 w 1828800"/>
              <a:gd name="connsiteY6" fmla="*/ 0 h 1828802"/>
              <a:gd name="connsiteX7" fmla="*/ 1560979 w 1828800"/>
              <a:gd name="connsiteY7" fmla="*/ 267822 h 1828802"/>
              <a:gd name="connsiteX8" fmla="*/ 1828800 w 1828800"/>
              <a:gd name="connsiteY8" fmla="*/ 914398 h 1828802"/>
              <a:gd name="connsiteX0" fmla="*/ 1560978 w 1842589"/>
              <a:gd name="connsiteY0" fmla="*/ 1560980 h 1828802"/>
              <a:gd name="connsiteX1" fmla="*/ 914399 w 1842589"/>
              <a:gd name="connsiteY1" fmla="*/ 1828801 h 1828802"/>
              <a:gd name="connsiteX2" fmla="*/ 267821 w 1842589"/>
              <a:gd name="connsiteY2" fmla="*/ 1560979 h 1828802"/>
              <a:gd name="connsiteX3" fmla="*/ 0 w 1842589"/>
              <a:gd name="connsiteY3" fmla="*/ 914400 h 1828802"/>
              <a:gd name="connsiteX4" fmla="*/ 0 w 1842589"/>
              <a:gd name="connsiteY4" fmla="*/ 914399 h 1828802"/>
              <a:gd name="connsiteX5" fmla="*/ 267822 w 1842589"/>
              <a:gd name="connsiteY5" fmla="*/ 267821 h 1828802"/>
              <a:gd name="connsiteX6" fmla="*/ 914401 w 1842589"/>
              <a:gd name="connsiteY6" fmla="*/ 0 h 1828802"/>
              <a:gd name="connsiteX7" fmla="*/ 1560979 w 1842589"/>
              <a:gd name="connsiteY7" fmla="*/ 267822 h 1828802"/>
              <a:gd name="connsiteX8" fmla="*/ 1828800 w 1842589"/>
              <a:gd name="connsiteY8" fmla="*/ 914398 h 1828802"/>
              <a:gd name="connsiteX0" fmla="*/ 914399 w 1842589"/>
              <a:gd name="connsiteY0" fmla="*/ 1828801 h 1828801"/>
              <a:gd name="connsiteX1" fmla="*/ 267821 w 1842589"/>
              <a:gd name="connsiteY1" fmla="*/ 1560979 h 1828801"/>
              <a:gd name="connsiteX2" fmla="*/ 0 w 1842589"/>
              <a:gd name="connsiteY2" fmla="*/ 914400 h 1828801"/>
              <a:gd name="connsiteX3" fmla="*/ 0 w 1842589"/>
              <a:gd name="connsiteY3" fmla="*/ 914399 h 1828801"/>
              <a:gd name="connsiteX4" fmla="*/ 267822 w 1842589"/>
              <a:gd name="connsiteY4" fmla="*/ 267821 h 1828801"/>
              <a:gd name="connsiteX5" fmla="*/ 914401 w 1842589"/>
              <a:gd name="connsiteY5" fmla="*/ 0 h 1828801"/>
              <a:gd name="connsiteX6" fmla="*/ 1560979 w 1842589"/>
              <a:gd name="connsiteY6" fmla="*/ 267822 h 1828801"/>
              <a:gd name="connsiteX7" fmla="*/ 1828800 w 1842589"/>
              <a:gd name="connsiteY7" fmla="*/ 914398 h 1828801"/>
              <a:gd name="connsiteX0" fmla="*/ 267821 w 1842589"/>
              <a:gd name="connsiteY0" fmla="*/ 1560979 h 1560979"/>
              <a:gd name="connsiteX1" fmla="*/ 0 w 1842589"/>
              <a:gd name="connsiteY1" fmla="*/ 914400 h 1560979"/>
              <a:gd name="connsiteX2" fmla="*/ 0 w 1842589"/>
              <a:gd name="connsiteY2" fmla="*/ 914399 h 1560979"/>
              <a:gd name="connsiteX3" fmla="*/ 267822 w 1842589"/>
              <a:gd name="connsiteY3" fmla="*/ 267821 h 1560979"/>
              <a:gd name="connsiteX4" fmla="*/ 914401 w 1842589"/>
              <a:gd name="connsiteY4" fmla="*/ 0 h 1560979"/>
              <a:gd name="connsiteX5" fmla="*/ 1560979 w 1842589"/>
              <a:gd name="connsiteY5" fmla="*/ 267822 h 1560979"/>
              <a:gd name="connsiteX6" fmla="*/ 1828800 w 1842589"/>
              <a:gd name="connsiteY6" fmla="*/ 914398 h 1560979"/>
              <a:gd name="connsiteX0" fmla="*/ 0 w 1842589"/>
              <a:gd name="connsiteY0" fmla="*/ 914400 h 914400"/>
              <a:gd name="connsiteX1" fmla="*/ 0 w 1842589"/>
              <a:gd name="connsiteY1" fmla="*/ 914399 h 914400"/>
              <a:gd name="connsiteX2" fmla="*/ 267822 w 1842589"/>
              <a:gd name="connsiteY2" fmla="*/ 267821 h 914400"/>
              <a:gd name="connsiteX3" fmla="*/ 914401 w 1842589"/>
              <a:gd name="connsiteY3" fmla="*/ 0 h 914400"/>
              <a:gd name="connsiteX4" fmla="*/ 1560979 w 1842589"/>
              <a:gd name="connsiteY4" fmla="*/ 267822 h 914400"/>
              <a:gd name="connsiteX5" fmla="*/ 1828800 w 1842589"/>
              <a:gd name="connsiteY5" fmla="*/ 914398 h 914400"/>
              <a:gd name="connsiteX0" fmla="*/ 0 w 1842589"/>
              <a:gd name="connsiteY0" fmla="*/ 914400 h 914400"/>
              <a:gd name="connsiteX1" fmla="*/ 267822 w 1842589"/>
              <a:gd name="connsiteY1" fmla="*/ 267821 h 914400"/>
              <a:gd name="connsiteX2" fmla="*/ 914401 w 1842589"/>
              <a:gd name="connsiteY2" fmla="*/ 0 h 914400"/>
              <a:gd name="connsiteX3" fmla="*/ 1560979 w 1842589"/>
              <a:gd name="connsiteY3" fmla="*/ 267822 h 914400"/>
              <a:gd name="connsiteX4" fmla="*/ 1828800 w 1842589"/>
              <a:gd name="connsiteY4" fmla="*/ 914398 h 914400"/>
              <a:gd name="connsiteX0" fmla="*/ 0 w 1574767"/>
              <a:gd name="connsiteY0" fmla="*/ 267821 h 914398"/>
              <a:gd name="connsiteX1" fmla="*/ 646579 w 1574767"/>
              <a:gd name="connsiteY1" fmla="*/ 0 h 914398"/>
              <a:gd name="connsiteX2" fmla="*/ 1293157 w 1574767"/>
              <a:gd name="connsiteY2" fmla="*/ 267822 h 914398"/>
              <a:gd name="connsiteX3" fmla="*/ 1560978 w 1574767"/>
              <a:gd name="connsiteY3" fmla="*/ 914398 h 914398"/>
              <a:gd name="connsiteX0" fmla="*/ 0 w 1574767"/>
              <a:gd name="connsiteY0" fmla="*/ 107762 h 754339"/>
              <a:gd name="connsiteX1" fmla="*/ 1293157 w 1574767"/>
              <a:gd name="connsiteY1" fmla="*/ 107763 h 754339"/>
              <a:gd name="connsiteX2" fmla="*/ 1560978 w 1574767"/>
              <a:gd name="connsiteY2" fmla="*/ 754339 h 754339"/>
              <a:gd name="connsiteX0" fmla="*/ 0 w 281610"/>
              <a:gd name="connsiteY0" fmla="*/ 0 h 646576"/>
              <a:gd name="connsiteX1" fmla="*/ 267821 w 281610"/>
              <a:gd name="connsiteY1" fmla="*/ 646576 h 64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1610" h="646576">
                <a:moveTo>
                  <a:pt x="0" y="0"/>
                </a:moveTo>
                <a:cubicBezTo>
                  <a:pt x="152400" y="152400"/>
                  <a:pt x="281610" y="396079"/>
                  <a:pt x="267821" y="646576"/>
                </a:cubicBezTo>
              </a:path>
            </a:pathLst>
          </a:custGeom>
          <a:noFill/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324600" y="24384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048000" y="42672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81600" y="28956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29400" y="228600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y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5400000" flipH="1" flipV="1">
            <a:off x="1066800" y="4495800"/>
            <a:ext cx="15240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 flipH="1" flipV="1">
            <a:off x="1828800" y="5257800"/>
            <a:ext cx="15240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048000" y="52578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71600" y="36576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05400" y="4953000"/>
            <a:ext cx="2194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i="1" dirty="0" smtClean="0">
                <a:solidFill>
                  <a:srgbClr val="0070C0"/>
                </a:solidFill>
                <a:latin typeface="Symbol" pitchFamily="18" charset="2"/>
              </a:rPr>
              <a:t>q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 </a:t>
            </a:r>
            <a:r>
              <a:rPr lang="en-CA" i="1" dirty="0" smtClean="0">
                <a:solidFill>
                  <a:srgbClr val="0070C0"/>
                </a:solidFill>
                <a:latin typeface="Symbol" pitchFamily="18" charset="2"/>
              </a:rPr>
              <a:t>q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en-US" dirty="0" smtClean="0">
              <a:solidFill>
                <a:srgbClr val="0070C0"/>
              </a:solidFill>
            </a:endParaRPr>
          </a:p>
        </p:txBody>
      </p:sp>
      <p:cxnSp>
        <p:nvCxnSpPr>
          <p:cNvPr id="38" name="Straight Arrow Connector 37"/>
          <p:cNvCxnSpPr>
            <a:stCxn id="36" idx="1"/>
          </p:cNvCxnSpPr>
          <p:nvPr/>
        </p:nvCxnSpPr>
        <p:spPr>
          <a:xfrm rot="10800000">
            <a:off x="4572000" y="4419600"/>
            <a:ext cx="533400" cy="718066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81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>
            <a:endCxn id="22" idx="4"/>
          </p:cNvCxnSpPr>
          <p:nvPr/>
        </p:nvCxnSpPr>
        <p:spPr>
          <a:xfrm rot="5400000" flipH="1" flipV="1">
            <a:off x="1409700" y="5753100"/>
            <a:ext cx="83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572000" y="3886200"/>
            <a:ext cx="1295400" cy="4572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572000" y="2514602"/>
            <a:ext cx="1828800" cy="18287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828800" y="4343400"/>
            <a:ext cx="2743200" cy="914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Forward Kinematics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choose a coordinate frame with origin located on joint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dirty="0" smtClean="0"/>
              <a:t> with the same orientation as the base frame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Forward Kinematics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114800" y="3886200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562600" y="342900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Symbol" pitchFamily="18" charset="2"/>
              </a:rPr>
              <a:t>q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5410200" y="3581400"/>
            <a:ext cx="166190" cy="381000"/>
          </a:xfrm>
          <a:custGeom>
            <a:avLst/>
            <a:gdLst>
              <a:gd name="connsiteX0" fmla="*/ 0 w 1828800"/>
              <a:gd name="connsiteY0" fmla="*/ 914400 h 1828800"/>
              <a:gd name="connsiteX1" fmla="*/ 267822 w 1828800"/>
              <a:gd name="connsiteY1" fmla="*/ 267822 h 1828800"/>
              <a:gd name="connsiteX2" fmla="*/ 914401 w 1828800"/>
              <a:gd name="connsiteY2" fmla="*/ 1 h 1828800"/>
              <a:gd name="connsiteX3" fmla="*/ 1560979 w 1828800"/>
              <a:gd name="connsiteY3" fmla="*/ 267823 h 1828800"/>
              <a:gd name="connsiteX4" fmla="*/ 1828800 w 1828800"/>
              <a:gd name="connsiteY4" fmla="*/ 914402 h 1828800"/>
              <a:gd name="connsiteX5" fmla="*/ 1560978 w 1828800"/>
              <a:gd name="connsiteY5" fmla="*/ 1560981 h 1828800"/>
              <a:gd name="connsiteX6" fmla="*/ 914399 w 1828800"/>
              <a:gd name="connsiteY6" fmla="*/ 1828802 h 1828800"/>
              <a:gd name="connsiteX7" fmla="*/ 267821 w 1828800"/>
              <a:gd name="connsiteY7" fmla="*/ 1560980 h 1828800"/>
              <a:gd name="connsiteX8" fmla="*/ 0 w 1828800"/>
              <a:gd name="connsiteY8" fmla="*/ 914401 h 1828800"/>
              <a:gd name="connsiteX9" fmla="*/ 0 w 1828800"/>
              <a:gd name="connsiteY9" fmla="*/ 914400 h 1828800"/>
              <a:gd name="connsiteX0" fmla="*/ 1828800 w 1920240"/>
              <a:gd name="connsiteY0" fmla="*/ 914401 h 1828802"/>
              <a:gd name="connsiteX1" fmla="*/ 1560978 w 1920240"/>
              <a:gd name="connsiteY1" fmla="*/ 1560980 h 1828802"/>
              <a:gd name="connsiteX2" fmla="*/ 914399 w 1920240"/>
              <a:gd name="connsiteY2" fmla="*/ 1828801 h 1828802"/>
              <a:gd name="connsiteX3" fmla="*/ 267821 w 1920240"/>
              <a:gd name="connsiteY3" fmla="*/ 1560979 h 1828802"/>
              <a:gd name="connsiteX4" fmla="*/ 0 w 1920240"/>
              <a:gd name="connsiteY4" fmla="*/ 914400 h 1828802"/>
              <a:gd name="connsiteX5" fmla="*/ 0 w 1920240"/>
              <a:gd name="connsiteY5" fmla="*/ 914399 h 1828802"/>
              <a:gd name="connsiteX6" fmla="*/ 267822 w 1920240"/>
              <a:gd name="connsiteY6" fmla="*/ 267821 h 1828802"/>
              <a:gd name="connsiteX7" fmla="*/ 914401 w 1920240"/>
              <a:gd name="connsiteY7" fmla="*/ 0 h 1828802"/>
              <a:gd name="connsiteX8" fmla="*/ 1560979 w 1920240"/>
              <a:gd name="connsiteY8" fmla="*/ 267822 h 1828802"/>
              <a:gd name="connsiteX9" fmla="*/ 1920240 w 1920240"/>
              <a:gd name="connsiteY9" fmla="*/ 1005841 h 1828802"/>
              <a:gd name="connsiteX0" fmla="*/ 1560978 w 1920240"/>
              <a:gd name="connsiteY0" fmla="*/ 1560980 h 1828802"/>
              <a:gd name="connsiteX1" fmla="*/ 914399 w 1920240"/>
              <a:gd name="connsiteY1" fmla="*/ 1828801 h 1828802"/>
              <a:gd name="connsiteX2" fmla="*/ 267821 w 1920240"/>
              <a:gd name="connsiteY2" fmla="*/ 1560979 h 1828802"/>
              <a:gd name="connsiteX3" fmla="*/ 0 w 1920240"/>
              <a:gd name="connsiteY3" fmla="*/ 914400 h 1828802"/>
              <a:gd name="connsiteX4" fmla="*/ 0 w 1920240"/>
              <a:gd name="connsiteY4" fmla="*/ 914399 h 1828802"/>
              <a:gd name="connsiteX5" fmla="*/ 267822 w 1920240"/>
              <a:gd name="connsiteY5" fmla="*/ 267821 h 1828802"/>
              <a:gd name="connsiteX6" fmla="*/ 914401 w 1920240"/>
              <a:gd name="connsiteY6" fmla="*/ 0 h 1828802"/>
              <a:gd name="connsiteX7" fmla="*/ 1560979 w 1920240"/>
              <a:gd name="connsiteY7" fmla="*/ 267822 h 1828802"/>
              <a:gd name="connsiteX8" fmla="*/ 1920240 w 1920240"/>
              <a:gd name="connsiteY8" fmla="*/ 1005841 h 1828802"/>
              <a:gd name="connsiteX0" fmla="*/ 1560978 w 1828800"/>
              <a:gd name="connsiteY0" fmla="*/ 1560980 h 1828802"/>
              <a:gd name="connsiteX1" fmla="*/ 914399 w 1828800"/>
              <a:gd name="connsiteY1" fmla="*/ 1828801 h 1828802"/>
              <a:gd name="connsiteX2" fmla="*/ 267821 w 1828800"/>
              <a:gd name="connsiteY2" fmla="*/ 1560979 h 1828802"/>
              <a:gd name="connsiteX3" fmla="*/ 0 w 1828800"/>
              <a:gd name="connsiteY3" fmla="*/ 914400 h 1828802"/>
              <a:gd name="connsiteX4" fmla="*/ 0 w 1828800"/>
              <a:gd name="connsiteY4" fmla="*/ 914399 h 1828802"/>
              <a:gd name="connsiteX5" fmla="*/ 267822 w 1828800"/>
              <a:gd name="connsiteY5" fmla="*/ 267821 h 1828802"/>
              <a:gd name="connsiteX6" fmla="*/ 914401 w 1828800"/>
              <a:gd name="connsiteY6" fmla="*/ 0 h 1828802"/>
              <a:gd name="connsiteX7" fmla="*/ 1560979 w 1828800"/>
              <a:gd name="connsiteY7" fmla="*/ 267822 h 1828802"/>
              <a:gd name="connsiteX8" fmla="*/ 1828800 w 1828800"/>
              <a:gd name="connsiteY8" fmla="*/ 914398 h 1828802"/>
              <a:gd name="connsiteX0" fmla="*/ 1560978 w 1842589"/>
              <a:gd name="connsiteY0" fmla="*/ 1560980 h 1828802"/>
              <a:gd name="connsiteX1" fmla="*/ 914399 w 1842589"/>
              <a:gd name="connsiteY1" fmla="*/ 1828801 h 1828802"/>
              <a:gd name="connsiteX2" fmla="*/ 267821 w 1842589"/>
              <a:gd name="connsiteY2" fmla="*/ 1560979 h 1828802"/>
              <a:gd name="connsiteX3" fmla="*/ 0 w 1842589"/>
              <a:gd name="connsiteY3" fmla="*/ 914400 h 1828802"/>
              <a:gd name="connsiteX4" fmla="*/ 0 w 1842589"/>
              <a:gd name="connsiteY4" fmla="*/ 914399 h 1828802"/>
              <a:gd name="connsiteX5" fmla="*/ 267822 w 1842589"/>
              <a:gd name="connsiteY5" fmla="*/ 267821 h 1828802"/>
              <a:gd name="connsiteX6" fmla="*/ 914401 w 1842589"/>
              <a:gd name="connsiteY6" fmla="*/ 0 h 1828802"/>
              <a:gd name="connsiteX7" fmla="*/ 1560979 w 1842589"/>
              <a:gd name="connsiteY7" fmla="*/ 267822 h 1828802"/>
              <a:gd name="connsiteX8" fmla="*/ 1828800 w 1842589"/>
              <a:gd name="connsiteY8" fmla="*/ 914398 h 1828802"/>
              <a:gd name="connsiteX0" fmla="*/ 914399 w 1842589"/>
              <a:gd name="connsiteY0" fmla="*/ 1828801 h 1828801"/>
              <a:gd name="connsiteX1" fmla="*/ 267821 w 1842589"/>
              <a:gd name="connsiteY1" fmla="*/ 1560979 h 1828801"/>
              <a:gd name="connsiteX2" fmla="*/ 0 w 1842589"/>
              <a:gd name="connsiteY2" fmla="*/ 914400 h 1828801"/>
              <a:gd name="connsiteX3" fmla="*/ 0 w 1842589"/>
              <a:gd name="connsiteY3" fmla="*/ 914399 h 1828801"/>
              <a:gd name="connsiteX4" fmla="*/ 267822 w 1842589"/>
              <a:gd name="connsiteY4" fmla="*/ 267821 h 1828801"/>
              <a:gd name="connsiteX5" fmla="*/ 914401 w 1842589"/>
              <a:gd name="connsiteY5" fmla="*/ 0 h 1828801"/>
              <a:gd name="connsiteX6" fmla="*/ 1560979 w 1842589"/>
              <a:gd name="connsiteY6" fmla="*/ 267822 h 1828801"/>
              <a:gd name="connsiteX7" fmla="*/ 1828800 w 1842589"/>
              <a:gd name="connsiteY7" fmla="*/ 914398 h 1828801"/>
              <a:gd name="connsiteX0" fmla="*/ 267821 w 1842589"/>
              <a:gd name="connsiteY0" fmla="*/ 1560979 h 1560979"/>
              <a:gd name="connsiteX1" fmla="*/ 0 w 1842589"/>
              <a:gd name="connsiteY1" fmla="*/ 914400 h 1560979"/>
              <a:gd name="connsiteX2" fmla="*/ 0 w 1842589"/>
              <a:gd name="connsiteY2" fmla="*/ 914399 h 1560979"/>
              <a:gd name="connsiteX3" fmla="*/ 267822 w 1842589"/>
              <a:gd name="connsiteY3" fmla="*/ 267821 h 1560979"/>
              <a:gd name="connsiteX4" fmla="*/ 914401 w 1842589"/>
              <a:gd name="connsiteY4" fmla="*/ 0 h 1560979"/>
              <a:gd name="connsiteX5" fmla="*/ 1560979 w 1842589"/>
              <a:gd name="connsiteY5" fmla="*/ 267822 h 1560979"/>
              <a:gd name="connsiteX6" fmla="*/ 1828800 w 1842589"/>
              <a:gd name="connsiteY6" fmla="*/ 914398 h 1560979"/>
              <a:gd name="connsiteX0" fmla="*/ 0 w 1842589"/>
              <a:gd name="connsiteY0" fmla="*/ 914400 h 914400"/>
              <a:gd name="connsiteX1" fmla="*/ 0 w 1842589"/>
              <a:gd name="connsiteY1" fmla="*/ 914399 h 914400"/>
              <a:gd name="connsiteX2" fmla="*/ 267822 w 1842589"/>
              <a:gd name="connsiteY2" fmla="*/ 267821 h 914400"/>
              <a:gd name="connsiteX3" fmla="*/ 914401 w 1842589"/>
              <a:gd name="connsiteY3" fmla="*/ 0 h 914400"/>
              <a:gd name="connsiteX4" fmla="*/ 1560979 w 1842589"/>
              <a:gd name="connsiteY4" fmla="*/ 267822 h 914400"/>
              <a:gd name="connsiteX5" fmla="*/ 1828800 w 1842589"/>
              <a:gd name="connsiteY5" fmla="*/ 914398 h 914400"/>
              <a:gd name="connsiteX0" fmla="*/ 0 w 1842589"/>
              <a:gd name="connsiteY0" fmla="*/ 914400 h 914400"/>
              <a:gd name="connsiteX1" fmla="*/ 267822 w 1842589"/>
              <a:gd name="connsiteY1" fmla="*/ 267821 h 914400"/>
              <a:gd name="connsiteX2" fmla="*/ 914401 w 1842589"/>
              <a:gd name="connsiteY2" fmla="*/ 0 h 914400"/>
              <a:gd name="connsiteX3" fmla="*/ 1560979 w 1842589"/>
              <a:gd name="connsiteY3" fmla="*/ 267822 h 914400"/>
              <a:gd name="connsiteX4" fmla="*/ 1828800 w 1842589"/>
              <a:gd name="connsiteY4" fmla="*/ 914398 h 914400"/>
              <a:gd name="connsiteX0" fmla="*/ 0 w 1574767"/>
              <a:gd name="connsiteY0" fmla="*/ 267821 h 914398"/>
              <a:gd name="connsiteX1" fmla="*/ 646579 w 1574767"/>
              <a:gd name="connsiteY1" fmla="*/ 0 h 914398"/>
              <a:gd name="connsiteX2" fmla="*/ 1293157 w 1574767"/>
              <a:gd name="connsiteY2" fmla="*/ 267822 h 914398"/>
              <a:gd name="connsiteX3" fmla="*/ 1560978 w 1574767"/>
              <a:gd name="connsiteY3" fmla="*/ 914398 h 914398"/>
              <a:gd name="connsiteX0" fmla="*/ 0 w 1574767"/>
              <a:gd name="connsiteY0" fmla="*/ 107762 h 754339"/>
              <a:gd name="connsiteX1" fmla="*/ 1293157 w 1574767"/>
              <a:gd name="connsiteY1" fmla="*/ 107763 h 754339"/>
              <a:gd name="connsiteX2" fmla="*/ 1560978 w 1574767"/>
              <a:gd name="connsiteY2" fmla="*/ 754339 h 754339"/>
              <a:gd name="connsiteX0" fmla="*/ 0 w 281610"/>
              <a:gd name="connsiteY0" fmla="*/ 0 h 646576"/>
              <a:gd name="connsiteX1" fmla="*/ 267821 w 281610"/>
              <a:gd name="connsiteY1" fmla="*/ 646576 h 64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1610" h="646576">
                <a:moveTo>
                  <a:pt x="0" y="0"/>
                </a:moveTo>
                <a:cubicBezTo>
                  <a:pt x="152400" y="152400"/>
                  <a:pt x="281610" y="396079"/>
                  <a:pt x="267821" y="646576"/>
                </a:cubicBezTo>
              </a:path>
            </a:pathLst>
          </a:custGeom>
          <a:noFill/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95800" y="4267200"/>
            <a:ext cx="152400" cy="1524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371600" y="4800600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752600" y="51816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2286000" y="5257800"/>
            <a:ext cx="914400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928428" y="487680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Symbol" pitchFamily="18" charset="2"/>
              </a:rPr>
              <a:t>q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>
            <a:off x="2819400" y="4953000"/>
            <a:ext cx="45719" cy="304800"/>
          </a:xfrm>
          <a:custGeom>
            <a:avLst/>
            <a:gdLst>
              <a:gd name="connsiteX0" fmla="*/ 0 w 1828800"/>
              <a:gd name="connsiteY0" fmla="*/ 914400 h 1828800"/>
              <a:gd name="connsiteX1" fmla="*/ 267822 w 1828800"/>
              <a:gd name="connsiteY1" fmla="*/ 267822 h 1828800"/>
              <a:gd name="connsiteX2" fmla="*/ 914401 w 1828800"/>
              <a:gd name="connsiteY2" fmla="*/ 1 h 1828800"/>
              <a:gd name="connsiteX3" fmla="*/ 1560979 w 1828800"/>
              <a:gd name="connsiteY3" fmla="*/ 267823 h 1828800"/>
              <a:gd name="connsiteX4" fmla="*/ 1828800 w 1828800"/>
              <a:gd name="connsiteY4" fmla="*/ 914402 h 1828800"/>
              <a:gd name="connsiteX5" fmla="*/ 1560978 w 1828800"/>
              <a:gd name="connsiteY5" fmla="*/ 1560981 h 1828800"/>
              <a:gd name="connsiteX6" fmla="*/ 914399 w 1828800"/>
              <a:gd name="connsiteY6" fmla="*/ 1828802 h 1828800"/>
              <a:gd name="connsiteX7" fmla="*/ 267821 w 1828800"/>
              <a:gd name="connsiteY7" fmla="*/ 1560980 h 1828800"/>
              <a:gd name="connsiteX8" fmla="*/ 0 w 1828800"/>
              <a:gd name="connsiteY8" fmla="*/ 914401 h 1828800"/>
              <a:gd name="connsiteX9" fmla="*/ 0 w 1828800"/>
              <a:gd name="connsiteY9" fmla="*/ 914400 h 1828800"/>
              <a:gd name="connsiteX0" fmla="*/ 1828800 w 1920240"/>
              <a:gd name="connsiteY0" fmla="*/ 914401 h 1828802"/>
              <a:gd name="connsiteX1" fmla="*/ 1560978 w 1920240"/>
              <a:gd name="connsiteY1" fmla="*/ 1560980 h 1828802"/>
              <a:gd name="connsiteX2" fmla="*/ 914399 w 1920240"/>
              <a:gd name="connsiteY2" fmla="*/ 1828801 h 1828802"/>
              <a:gd name="connsiteX3" fmla="*/ 267821 w 1920240"/>
              <a:gd name="connsiteY3" fmla="*/ 1560979 h 1828802"/>
              <a:gd name="connsiteX4" fmla="*/ 0 w 1920240"/>
              <a:gd name="connsiteY4" fmla="*/ 914400 h 1828802"/>
              <a:gd name="connsiteX5" fmla="*/ 0 w 1920240"/>
              <a:gd name="connsiteY5" fmla="*/ 914399 h 1828802"/>
              <a:gd name="connsiteX6" fmla="*/ 267822 w 1920240"/>
              <a:gd name="connsiteY6" fmla="*/ 267821 h 1828802"/>
              <a:gd name="connsiteX7" fmla="*/ 914401 w 1920240"/>
              <a:gd name="connsiteY7" fmla="*/ 0 h 1828802"/>
              <a:gd name="connsiteX8" fmla="*/ 1560979 w 1920240"/>
              <a:gd name="connsiteY8" fmla="*/ 267822 h 1828802"/>
              <a:gd name="connsiteX9" fmla="*/ 1920240 w 1920240"/>
              <a:gd name="connsiteY9" fmla="*/ 1005841 h 1828802"/>
              <a:gd name="connsiteX0" fmla="*/ 1560978 w 1920240"/>
              <a:gd name="connsiteY0" fmla="*/ 1560980 h 1828802"/>
              <a:gd name="connsiteX1" fmla="*/ 914399 w 1920240"/>
              <a:gd name="connsiteY1" fmla="*/ 1828801 h 1828802"/>
              <a:gd name="connsiteX2" fmla="*/ 267821 w 1920240"/>
              <a:gd name="connsiteY2" fmla="*/ 1560979 h 1828802"/>
              <a:gd name="connsiteX3" fmla="*/ 0 w 1920240"/>
              <a:gd name="connsiteY3" fmla="*/ 914400 h 1828802"/>
              <a:gd name="connsiteX4" fmla="*/ 0 w 1920240"/>
              <a:gd name="connsiteY4" fmla="*/ 914399 h 1828802"/>
              <a:gd name="connsiteX5" fmla="*/ 267822 w 1920240"/>
              <a:gd name="connsiteY5" fmla="*/ 267821 h 1828802"/>
              <a:gd name="connsiteX6" fmla="*/ 914401 w 1920240"/>
              <a:gd name="connsiteY6" fmla="*/ 0 h 1828802"/>
              <a:gd name="connsiteX7" fmla="*/ 1560979 w 1920240"/>
              <a:gd name="connsiteY7" fmla="*/ 267822 h 1828802"/>
              <a:gd name="connsiteX8" fmla="*/ 1920240 w 1920240"/>
              <a:gd name="connsiteY8" fmla="*/ 1005841 h 1828802"/>
              <a:gd name="connsiteX0" fmla="*/ 1560978 w 1828800"/>
              <a:gd name="connsiteY0" fmla="*/ 1560980 h 1828802"/>
              <a:gd name="connsiteX1" fmla="*/ 914399 w 1828800"/>
              <a:gd name="connsiteY1" fmla="*/ 1828801 h 1828802"/>
              <a:gd name="connsiteX2" fmla="*/ 267821 w 1828800"/>
              <a:gd name="connsiteY2" fmla="*/ 1560979 h 1828802"/>
              <a:gd name="connsiteX3" fmla="*/ 0 w 1828800"/>
              <a:gd name="connsiteY3" fmla="*/ 914400 h 1828802"/>
              <a:gd name="connsiteX4" fmla="*/ 0 w 1828800"/>
              <a:gd name="connsiteY4" fmla="*/ 914399 h 1828802"/>
              <a:gd name="connsiteX5" fmla="*/ 267822 w 1828800"/>
              <a:gd name="connsiteY5" fmla="*/ 267821 h 1828802"/>
              <a:gd name="connsiteX6" fmla="*/ 914401 w 1828800"/>
              <a:gd name="connsiteY6" fmla="*/ 0 h 1828802"/>
              <a:gd name="connsiteX7" fmla="*/ 1560979 w 1828800"/>
              <a:gd name="connsiteY7" fmla="*/ 267822 h 1828802"/>
              <a:gd name="connsiteX8" fmla="*/ 1828800 w 1828800"/>
              <a:gd name="connsiteY8" fmla="*/ 914398 h 1828802"/>
              <a:gd name="connsiteX0" fmla="*/ 1560978 w 1842589"/>
              <a:gd name="connsiteY0" fmla="*/ 1560980 h 1828802"/>
              <a:gd name="connsiteX1" fmla="*/ 914399 w 1842589"/>
              <a:gd name="connsiteY1" fmla="*/ 1828801 h 1828802"/>
              <a:gd name="connsiteX2" fmla="*/ 267821 w 1842589"/>
              <a:gd name="connsiteY2" fmla="*/ 1560979 h 1828802"/>
              <a:gd name="connsiteX3" fmla="*/ 0 w 1842589"/>
              <a:gd name="connsiteY3" fmla="*/ 914400 h 1828802"/>
              <a:gd name="connsiteX4" fmla="*/ 0 w 1842589"/>
              <a:gd name="connsiteY4" fmla="*/ 914399 h 1828802"/>
              <a:gd name="connsiteX5" fmla="*/ 267822 w 1842589"/>
              <a:gd name="connsiteY5" fmla="*/ 267821 h 1828802"/>
              <a:gd name="connsiteX6" fmla="*/ 914401 w 1842589"/>
              <a:gd name="connsiteY6" fmla="*/ 0 h 1828802"/>
              <a:gd name="connsiteX7" fmla="*/ 1560979 w 1842589"/>
              <a:gd name="connsiteY7" fmla="*/ 267822 h 1828802"/>
              <a:gd name="connsiteX8" fmla="*/ 1828800 w 1842589"/>
              <a:gd name="connsiteY8" fmla="*/ 914398 h 1828802"/>
              <a:gd name="connsiteX0" fmla="*/ 914399 w 1842589"/>
              <a:gd name="connsiteY0" fmla="*/ 1828801 h 1828801"/>
              <a:gd name="connsiteX1" fmla="*/ 267821 w 1842589"/>
              <a:gd name="connsiteY1" fmla="*/ 1560979 h 1828801"/>
              <a:gd name="connsiteX2" fmla="*/ 0 w 1842589"/>
              <a:gd name="connsiteY2" fmla="*/ 914400 h 1828801"/>
              <a:gd name="connsiteX3" fmla="*/ 0 w 1842589"/>
              <a:gd name="connsiteY3" fmla="*/ 914399 h 1828801"/>
              <a:gd name="connsiteX4" fmla="*/ 267822 w 1842589"/>
              <a:gd name="connsiteY4" fmla="*/ 267821 h 1828801"/>
              <a:gd name="connsiteX5" fmla="*/ 914401 w 1842589"/>
              <a:gd name="connsiteY5" fmla="*/ 0 h 1828801"/>
              <a:gd name="connsiteX6" fmla="*/ 1560979 w 1842589"/>
              <a:gd name="connsiteY6" fmla="*/ 267822 h 1828801"/>
              <a:gd name="connsiteX7" fmla="*/ 1828800 w 1842589"/>
              <a:gd name="connsiteY7" fmla="*/ 914398 h 1828801"/>
              <a:gd name="connsiteX0" fmla="*/ 267821 w 1842589"/>
              <a:gd name="connsiteY0" fmla="*/ 1560979 h 1560979"/>
              <a:gd name="connsiteX1" fmla="*/ 0 w 1842589"/>
              <a:gd name="connsiteY1" fmla="*/ 914400 h 1560979"/>
              <a:gd name="connsiteX2" fmla="*/ 0 w 1842589"/>
              <a:gd name="connsiteY2" fmla="*/ 914399 h 1560979"/>
              <a:gd name="connsiteX3" fmla="*/ 267822 w 1842589"/>
              <a:gd name="connsiteY3" fmla="*/ 267821 h 1560979"/>
              <a:gd name="connsiteX4" fmla="*/ 914401 w 1842589"/>
              <a:gd name="connsiteY4" fmla="*/ 0 h 1560979"/>
              <a:gd name="connsiteX5" fmla="*/ 1560979 w 1842589"/>
              <a:gd name="connsiteY5" fmla="*/ 267822 h 1560979"/>
              <a:gd name="connsiteX6" fmla="*/ 1828800 w 1842589"/>
              <a:gd name="connsiteY6" fmla="*/ 914398 h 1560979"/>
              <a:gd name="connsiteX0" fmla="*/ 0 w 1842589"/>
              <a:gd name="connsiteY0" fmla="*/ 914400 h 914400"/>
              <a:gd name="connsiteX1" fmla="*/ 0 w 1842589"/>
              <a:gd name="connsiteY1" fmla="*/ 914399 h 914400"/>
              <a:gd name="connsiteX2" fmla="*/ 267822 w 1842589"/>
              <a:gd name="connsiteY2" fmla="*/ 267821 h 914400"/>
              <a:gd name="connsiteX3" fmla="*/ 914401 w 1842589"/>
              <a:gd name="connsiteY3" fmla="*/ 0 h 914400"/>
              <a:gd name="connsiteX4" fmla="*/ 1560979 w 1842589"/>
              <a:gd name="connsiteY4" fmla="*/ 267822 h 914400"/>
              <a:gd name="connsiteX5" fmla="*/ 1828800 w 1842589"/>
              <a:gd name="connsiteY5" fmla="*/ 914398 h 914400"/>
              <a:gd name="connsiteX0" fmla="*/ 0 w 1842589"/>
              <a:gd name="connsiteY0" fmla="*/ 914400 h 914400"/>
              <a:gd name="connsiteX1" fmla="*/ 267822 w 1842589"/>
              <a:gd name="connsiteY1" fmla="*/ 267821 h 914400"/>
              <a:gd name="connsiteX2" fmla="*/ 914401 w 1842589"/>
              <a:gd name="connsiteY2" fmla="*/ 0 h 914400"/>
              <a:gd name="connsiteX3" fmla="*/ 1560979 w 1842589"/>
              <a:gd name="connsiteY3" fmla="*/ 267822 h 914400"/>
              <a:gd name="connsiteX4" fmla="*/ 1828800 w 1842589"/>
              <a:gd name="connsiteY4" fmla="*/ 914398 h 914400"/>
              <a:gd name="connsiteX0" fmla="*/ 0 w 1574767"/>
              <a:gd name="connsiteY0" fmla="*/ 267821 h 914398"/>
              <a:gd name="connsiteX1" fmla="*/ 646579 w 1574767"/>
              <a:gd name="connsiteY1" fmla="*/ 0 h 914398"/>
              <a:gd name="connsiteX2" fmla="*/ 1293157 w 1574767"/>
              <a:gd name="connsiteY2" fmla="*/ 267822 h 914398"/>
              <a:gd name="connsiteX3" fmla="*/ 1560978 w 1574767"/>
              <a:gd name="connsiteY3" fmla="*/ 914398 h 914398"/>
              <a:gd name="connsiteX0" fmla="*/ 0 w 1574767"/>
              <a:gd name="connsiteY0" fmla="*/ 107762 h 754339"/>
              <a:gd name="connsiteX1" fmla="*/ 1293157 w 1574767"/>
              <a:gd name="connsiteY1" fmla="*/ 107763 h 754339"/>
              <a:gd name="connsiteX2" fmla="*/ 1560978 w 1574767"/>
              <a:gd name="connsiteY2" fmla="*/ 754339 h 754339"/>
              <a:gd name="connsiteX0" fmla="*/ 0 w 281610"/>
              <a:gd name="connsiteY0" fmla="*/ 0 h 646576"/>
              <a:gd name="connsiteX1" fmla="*/ 267821 w 281610"/>
              <a:gd name="connsiteY1" fmla="*/ 646576 h 64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1610" h="646576">
                <a:moveTo>
                  <a:pt x="0" y="0"/>
                </a:moveTo>
                <a:cubicBezTo>
                  <a:pt x="152400" y="152400"/>
                  <a:pt x="281610" y="396079"/>
                  <a:pt x="267821" y="646576"/>
                </a:cubicBezTo>
              </a:path>
            </a:pathLst>
          </a:custGeom>
          <a:noFill/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324600" y="24384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048000" y="42672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81600" y="28956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29400" y="228600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y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5400000" flipH="1" flipV="1">
            <a:off x="1066800" y="4495800"/>
            <a:ext cx="15240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 flipH="1" flipV="1">
            <a:off x="1828800" y="5257800"/>
            <a:ext cx="15240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048000" y="52578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71600" y="36576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05400" y="4953000"/>
            <a:ext cx="2194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i="1" dirty="0" smtClean="0">
                <a:solidFill>
                  <a:srgbClr val="0070C0"/>
                </a:solidFill>
                <a:latin typeface="Symbol" pitchFamily="18" charset="2"/>
              </a:rPr>
              <a:t>q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 </a:t>
            </a:r>
            <a:r>
              <a:rPr lang="en-CA" i="1" dirty="0" smtClean="0">
                <a:solidFill>
                  <a:srgbClr val="0070C0"/>
                </a:solidFill>
                <a:latin typeface="Symbol" pitchFamily="18" charset="2"/>
              </a:rPr>
              <a:t>q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en-US" dirty="0" smtClean="0">
              <a:solidFill>
                <a:srgbClr val="0070C0"/>
              </a:solidFill>
            </a:endParaRPr>
          </a:p>
        </p:txBody>
      </p:sp>
      <p:cxnSp>
        <p:nvCxnSpPr>
          <p:cNvPr id="38" name="Straight Arrow Connector 37"/>
          <p:cNvCxnSpPr>
            <a:stCxn id="36" idx="1"/>
          </p:cNvCxnSpPr>
          <p:nvPr/>
        </p:nvCxnSpPr>
        <p:spPr>
          <a:xfrm rot="10800000">
            <a:off x="4572000" y="4419600"/>
            <a:ext cx="533400" cy="718066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4495800" y="42672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>
            <a:off x="5029200" y="4343400"/>
            <a:ext cx="914400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671628" y="396240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Symbol" pitchFamily="18" charset="2"/>
              </a:rPr>
              <a:t>q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/>
          </a:p>
        </p:txBody>
      </p:sp>
      <p:sp>
        <p:nvSpPr>
          <p:cNvPr id="41" name="Freeform 40"/>
          <p:cNvSpPr/>
          <p:nvPr/>
        </p:nvSpPr>
        <p:spPr>
          <a:xfrm>
            <a:off x="5562600" y="4038600"/>
            <a:ext cx="45719" cy="304800"/>
          </a:xfrm>
          <a:custGeom>
            <a:avLst/>
            <a:gdLst>
              <a:gd name="connsiteX0" fmla="*/ 0 w 1828800"/>
              <a:gd name="connsiteY0" fmla="*/ 914400 h 1828800"/>
              <a:gd name="connsiteX1" fmla="*/ 267822 w 1828800"/>
              <a:gd name="connsiteY1" fmla="*/ 267822 h 1828800"/>
              <a:gd name="connsiteX2" fmla="*/ 914401 w 1828800"/>
              <a:gd name="connsiteY2" fmla="*/ 1 h 1828800"/>
              <a:gd name="connsiteX3" fmla="*/ 1560979 w 1828800"/>
              <a:gd name="connsiteY3" fmla="*/ 267823 h 1828800"/>
              <a:gd name="connsiteX4" fmla="*/ 1828800 w 1828800"/>
              <a:gd name="connsiteY4" fmla="*/ 914402 h 1828800"/>
              <a:gd name="connsiteX5" fmla="*/ 1560978 w 1828800"/>
              <a:gd name="connsiteY5" fmla="*/ 1560981 h 1828800"/>
              <a:gd name="connsiteX6" fmla="*/ 914399 w 1828800"/>
              <a:gd name="connsiteY6" fmla="*/ 1828802 h 1828800"/>
              <a:gd name="connsiteX7" fmla="*/ 267821 w 1828800"/>
              <a:gd name="connsiteY7" fmla="*/ 1560980 h 1828800"/>
              <a:gd name="connsiteX8" fmla="*/ 0 w 1828800"/>
              <a:gd name="connsiteY8" fmla="*/ 914401 h 1828800"/>
              <a:gd name="connsiteX9" fmla="*/ 0 w 1828800"/>
              <a:gd name="connsiteY9" fmla="*/ 914400 h 1828800"/>
              <a:gd name="connsiteX0" fmla="*/ 1828800 w 1920240"/>
              <a:gd name="connsiteY0" fmla="*/ 914401 h 1828802"/>
              <a:gd name="connsiteX1" fmla="*/ 1560978 w 1920240"/>
              <a:gd name="connsiteY1" fmla="*/ 1560980 h 1828802"/>
              <a:gd name="connsiteX2" fmla="*/ 914399 w 1920240"/>
              <a:gd name="connsiteY2" fmla="*/ 1828801 h 1828802"/>
              <a:gd name="connsiteX3" fmla="*/ 267821 w 1920240"/>
              <a:gd name="connsiteY3" fmla="*/ 1560979 h 1828802"/>
              <a:gd name="connsiteX4" fmla="*/ 0 w 1920240"/>
              <a:gd name="connsiteY4" fmla="*/ 914400 h 1828802"/>
              <a:gd name="connsiteX5" fmla="*/ 0 w 1920240"/>
              <a:gd name="connsiteY5" fmla="*/ 914399 h 1828802"/>
              <a:gd name="connsiteX6" fmla="*/ 267822 w 1920240"/>
              <a:gd name="connsiteY6" fmla="*/ 267821 h 1828802"/>
              <a:gd name="connsiteX7" fmla="*/ 914401 w 1920240"/>
              <a:gd name="connsiteY7" fmla="*/ 0 h 1828802"/>
              <a:gd name="connsiteX8" fmla="*/ 1560979 w 1920240"/>
              <a:gd name="connsiteY8" fmla="*/ 267822 h 1828802"/>
              <a:gd name="connsiteX9" fmla="*/ 1920240 w 1920240"/>
              <a:gd name="connsiteY9" fmla="*/ 1005841 h 1828802"/>
              <a:gd name="connsiteX0" fmla="*/ 1560978 w 1920240"/>
              <a:gd name="connsiteY0" fmla="*/ 1560980 h 1828802"/>
              <a:gd name="connsiteX1" fmla="*/ 914399 w 1920240"/>
              <a:gd name="connsiteY1" fmla="*/ 1828801 h 1828802"/>
              <a:gd name="connsiteX2" fmla="*/ 267821 w 1920240"/>
              <a:gd name="connsiteY2" fmla="*/ 1560979 h 1828802"/>
              <a:gd name="connsiteX3" fmla="*/ 0 w 1920240"/>
              <a:gd name="connsiteY3" fmla="*/ 914400 h 1828802"/>
              <a:gd name="connsiteX4" fmla="*/ 0 w 1920240"/>
              <a:gd name="connsiteY4" fmla="*/ 914399 h 1828802"/>
              <a:gd name="connsiteX5" fmla="*/ 267822 w 1920240"/>
              <a:gd name="connsiteY5" fmla="*/ 267821 h 1828802"/>
              <a:gd name="connsiteX6" fmla="*/ 914401 w 1920240"/>
              <a:gd name="connsiteY6" fmla="*/ 0 h 1828802"/>
              <a:gd name="connsiteX7" fmla="*/ 1560979 w 1920240"/>
              <a:gd name="connsiteY7" fmla="*/ 267822 h 1828802"/>
              <a:gd name="connsiteX8" fmla="*/ 1920240 w 1920240"/>
              <a:gd name="connsiteY8" fmla="*/ 1005841 h 1828802"/>
              <a:gd name="connsiteX0" fmla="*/ 1560978 w 1828800"/>
              <a:gd name="connsiteY0" fmla="*/ 1560980 h 1828802"/>
              <a:gd name="connsiteX1" fmla="*/ 914399 w 1828800"/>
              <a:gd name="connsiteY1" fmla="*/ 1828801 h 1828802"/>
              <a:gd name="connsiteX2" fmla="*/ 267821 w 1828800"/>
              <a:gd name="connsiteY2" fmla="*/ 1560979 h 1828802"/>
              <a:gd name="connsiteX3" fmla="*/ 0 w 1828800"/>
              <a:gd name="connsiteY3" fmla="*/ 914400 h 1828802"/>
              <a:gd name="connsiteX4" fmla="*/ 0 w 1828800"/>
              <a:gd name="connsiteY4" fmla="*/ 914399 h 1828802"/>
              <a:gd name="connsiteX5" fmla="*/ 267822 w 1828800"/>
              <a:gd name="connsiteY5" fmla="*/ 267821 h 1828802"/>
              <a:gd name="connsiteX6" fmla="*/ 914401 w 1828800"/>
              <a:gd name="connsiteY6" fmla="*/ 0 h 1828802"/>
              <a:gd name="connsiteX7" fmla="*/ 1560979 w 1828800"/>
              <a:gd name="connsiteY7" fmla="*/ 267822 h 1828802"/>
              <a:gd name="connsiteX8" fmla="*/ 1828800 w 1828800"/>
              <a:gd name="connsiteY8" fmla="*/ 914398 h 1828802"/>
              <a:gd name="connsiteX0" fmla="*/ 1560978 w 1842589"/>
              <a:gd name="connsiteY0" fmla="*/ 1560980 h 1828802"/>
              <a:gd name="connsiteX1" fmla="*/ 914399 w 1842589"/>
              <a:gd name="connsiteY1" fmla="*/ 1828801 h 1828802"/>
              <a:gd name="connsiteX2" fmla="*/ 267821 w 1842589"/>
              <a:gd name="connsiteY2" fmla="*/ 1560979 h 1828802"/>
              <a:gd name="connsiteX3" fmla="*/ 0 w 1842589"/>
              <a:gd name="connsiteY3" fmla="*/ 914400 h 1828802"/>
              <a:gd name="connsiteX4" fmla="*/ 0 w 1842589"/>
              <a:gd name="connsiteY4" fmla="*/ 914399 h 1828802"/>
              <a:gd name="connsiteX5" fmla="*/ 267822 w 1842589"/>
              <a:gd name="connsiteY5" fmla="*/ 267821 h 1828802"/>
              <a:gd name="connsiteX6" fmla="*/ 914401 w 1842589"/>
              <a:gd name="connsiteY6" fmla="*/ 0 h 1828802"/>
              <a:gd name="connsiteX7" fmla="*/ 1560979 w 1842589"/>
              <a:gd name="connsiteY7" fmla="*/ 267822 h 1828802"/>
              <a:gd name="connsiteX8" fmla="*/ 1828800 w 1842589"/>
              <a:gd name="connsiteY8" fmla="*/ 914398 h 1828802"/>
              <a:gd name="connsiteX0" fmla="*/ 914399 w 1842589"/>
              <a:gd name="connsiteY0" fmla="*/ 1828801 h 1828801"/>
              <a:gd name="connsiteX1" fmla="*/ 267821 w 1842589"/>
              <a:gd name="connsiteY1" fmla="*/ 1560979 h 1828801"/>
              <a:gd name="connsiteX2" fmla="*/ 0 w 1842589"/>
              <a:gd name="connsiteY2" fmla="*/ 914400 h 1828801"/>
              <a:gd name="connsiteX3" fmla="*/ 0 w 1842589"/>
              <a:gd name="connsiteY3" fmla="*/ 914399 h 1828801"/>
              <a:gd name="connsiteX4" fmla="*/ 267822 w 1842589"/>
              <a:gd name="connsiteY4" fmla="*/ 267821 h 1828801"/>
              <a:gd name="connsiteX5" fmla="*/ 914401 w 1842589"/>
              <a:gd name="connsiteY5" fmla="*/ 0 h 1828801"/>
              <a:gd name="connsiteX6" fmla="*/ 1560979 w 1842589"/>
              <a:gd name="connsiteY6" fmla="*/ 267822 h 1828801"/>
              <a:gd name="connsiteX7" fmla="*/ 1828800 w 1842589"/>
              <a:gd name="connsiteY7" fmla="*/ 914398 h 1828801"/>
              <a:gd name="connsiteX0" fmla="*/ 267821 w 1842589"/>
              <a:gd name="connsiteY0" fmla="*/ 1560979 h 1560979"/>
              <a:gd name="connsiteX1" fmla="*/ 0 w 1842589"/>
              <a:gd name="connsiteY1" fmla="*/ 914400 h 1560979"/>
              <a:gd name="connsiteX2" fmla="*/ 0 w 1842589"/>
              <a:gd name="connsiteY2" fmla="*/ 914399 h 1560979"/>
              <a:gd name="connsiteX3" fmla="*/ 267822 w 1842589"/>
              <a:gd name="connsiteY3" fmla="*/ 267821 h 1560979"/>
              <a:gd name="connsiteX4" fmla="*/ 914401 w 1842589"/>
              <a:gd name="connsiteY4" fmla="*/ 0 h 1560979"/>
              <a:gd name="connsiteX5" fmla="*/ 1560979 w 1842589"/>
              <a:gd name="connsiteY5" fmla="*/ 267822 h 1560979"/>
              <a:gd name="connsiteX6" fmla="*/ 1828800 w 1842589"/>
              <a:gd name="connsiteY6" fmla="*/ 914398 h 1560979"/>
              <a:gd name="connsiteX0" fmla="*/ 0 w 1842589"/>
              <a:gd name="connsiteY0" fmla="*/ 914400 h 914400"/>
              <a:gd name="connsiteX1" fmla="*/ 0 w 1842589"/>
              <a:gd name="connsiteY1" fmla="*/ 914399 h 914400"/>
              <a:gd name="connsiteX2" fmla="*/ 267822 w 1842589"/>
              <a:gd name="connsiteY2" fmla="*/ 267821 h 914400"/>
              <a:gd name="connsiteX3" fmla="*/ 914401 w 1842589"/>
              <a:gd name="connsiteY3" fmla="*/ 0 h 914400"/>
              <a:gd name="connsiteX4" fmla="*/ 1560979 w 1842589"/>
              <a:gd name="connsiteY4" fmla="*/ 267822 h 914400"/>
              <a:gd name="connsiteX5" fmla="*/ 1828800 w 1842589"/>
              <a:gd name="connsiteY5" fmla="*/ 914398 h 914400"/>
              <a:gd name="connsiteX0" fmla="*/ 0 w 1842589"/>
              <a:gd name="connsiteY0" fmla="*/ 914400 h 914400"/>
              <a:gd name="connsiteX1" fmla="*/ 267822 w 1842589"/>
              <a:gd name="connsiteY1" fmla="*/ 267821 h 914400"/>
              <a:gd name="connsiteX2" fmla="*/ 914401 w 1842589"/>
              <a:gd name="connsiteY2" fmla="*/ 0 h 914400"/>
              <a:gd name="connsiteX3" fmla="*/ 1560979 w 1842589"/>
              <a:gd name="connsiteY3" fmla="*/ 267822 h 914400"/>
              <a:gd name="connsiteX4" fmla="*/ 1828800 w 1842589"/>
              <a:gd name="connsiteY4" fmla="*/ 914398 h 914400"/>
              <a:gd name="connsiteX0" fmla="*/ 0 w 1574767"/>
              <a:gd name="connsiteY0" fmla="*/ 267821 h 914398"/>
              <a:gd name="connsiteX1" fmla="*/ 646579 w 1574767"/>
              <a:gd name="connsiteY1" fmla="*/ 0 h 914398"/>
              <a:gd name="connsiteX2" fmla="*/ 1293157 w 1574767"/>
              <a:gd name="connsiteY2" fmla="*/ 267822 h 914398"/>
              <a:gd name="connsiteX3" fmla="*/ 1560978 w 1574767"/>
              <a:gd name="connsiteY3" fmla="*/ 914398 h 914398"/>
              <a:gd name="connsiteX0" fmla="*/ 0 w 1574767"/>
              <a:gd name="connsiteY0" fmla="*/ 107762 h 754339"/>
              <a:gd name="connsiteX1" fmla="*/ 1293157 w 1574767"/>
              <a:gd name="connsiteY1" fmla="*/ 107763 h 754339"/>
              <a:gd name="connsiteX2" fmla="*/ 1560978 w 1574767"/>
              <a:gd name="connsiteY2" fmla="*/ 754339 h 754339"/>
              <a:gd name="connsiteX0" fmla="*/ 0 w 281610"/>
              <a:gd name="connsiteY0" fmla="*/ 0 h 646576"/>
              <a:gd name="connsiteX1" fmla="*/ 267821 w 281610"/>
              <a:gd name="connsiteY1" fmla="*/ 646576 h 64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1610" h="646576">
                <a:moveTo>
                  <a:pt x="0" y="0"/>
                </a:moveTo>
                <a:cubicBezTo>
                  <a:pt x="152400" y="152400"/>
                  <a:pt x="281610" y="396079"/>
                  <a:pt x="267821" y="646576"/>
                </a:cubicBezTo>
              </a:path>
            </a:pathLst>
          </a:custGeom>
          <a:noFill/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 rot="5400000" flipH="1" flipV="1">
            <a:off x="3810000" y="3581400"/>
            <a:ext cx="1524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0800000" flipH="1" flipV="1">
            <a:off x="4572000" y="4343400"/>
            <a:ext cx="1524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791200" y="43434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14800" y="27432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CA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20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>
            <a:endCxn id="22" idx="4"/>
          </p:cNvCxnSpPr>
          <p:nvPr/>
        </p:nvCxnSpPr>
        <p:spPr>
          <a:xfrm rot="5400000" flipH="1" flipV="1">
            <a:off x="1409700" y="5753100"/>
            <a:ext cx="83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572000" y="3886200"/>
            <a:ext cx="1295400" cy="4572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572000" y="2514602"/>
            <a:ext cx="1828800" cy="18287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828800" y="4343400"/>
            <a:ext cx="2743200" cy="914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Forward Kinematics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notice that link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dirty="0" smtClean="0"/>
              <a:t> moves in a circle centered on frame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/>
              <a:t>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Forward Kinematics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114800" y="3886200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562600" y="342900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Symbol" pitchFamily="18" charset="2"/>
              </a:rPr>
              <a:t>q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5410200" y="3581400"/>
            <a:ext cx="166190" cy="381000"/>
          </a:xfrm>
          <a:custGeom>
            <a:avLst/>
            <a:gdLst>
              <a:gd name="connsiteX0" fmla="*/ 0 w 1828800"/>
              <a:gd name="connsiteY0" fmla="*/ 914400 h 1828800"/>
              <a:gd name="connsiteX1" fmla="*/ 267822 w 1828800"/>
              <a:gd name="connsiteY1" fmla="*/ 267822 h 1828800"/>
              <a:gd name="connsiteX2" fmla="*/ 914401 w 1828800"/>
              <a:gd name="connsiteY2" fmla="*/ 1 h 1828800"/>
              <a:gd name="connsiteX3" fmla="*/ 1560979 w 1828800"/>
              <a:gd name="connsiteY3" fmla="*/ 267823 h 1828800"/>
              <a:gd name="connsiteX4" fmla="*/ 1828800 w 1828800"/>
              <a:gd name="connsiteY4" fmla="*/ 914402 h 1828800"/>
              <a:gd name="connsiteX5" fmla="*/ 1560978 w 1828800"/>
              <a:gd name="connsiteY5" fmla="*/ 1560981 h 1828800"/>
              <a:gd name="connsiteX6" fmla="*/ 914399 w 1828800"/>
              <a:gd name="connsiteY6" fmla="*/ 1828802 h 1828800"/>
              <a:gd name="connsiteX7" fmla="*/ 267821 w 1828800"/>
              <a:gd name="connsiteY7" fmla="*/ 1560980 h 1828800"/>
              <a:gd name="connsiteX8" fmla="*/ 0 w 1828800"/>
              <a:gd name="connsiteY8" fmla="*/ 914401 h 1828800"/>
              <a:gd name="connsiteX9" fmla="*/ 0 w 1828800"/>
              <a:gd name="connsiteY9" fmla="*/ 914400 h 1828800"/>
              <a:gd name="connsiteX0" fmla="*/ 1828800 w 1920240"/>
              <a:gd name="connsiteY0" fmla="*/ 914401 h 1828802"/>
              <a:gd name="connsiteX1" fmla="*/ 1560978 w 1920240"/>
              <a:gd name="connsiteY1" fmla="*/ 1560980 h 1828802"/>
              <a:gd name="connsiteX2" fmla="*/ 914399 w 1920240"/>
              <a:gd name="connsiteY2" fmla="*/ 1828801 h 1828802"/>
              <a:gd name="connsiteX3" fmla="*/ 267821 w 1920240"/>
              <a:gd name="connsiteY3" fmla="*/ 1560979 h 1828802"/>
              <a:gd name="connsiteX4" fmla="*/ 0 w 1920240"/>
              <a:gd name="connsiteY4" fmla="*/ 914400 h 1828802"/>
              <a:gd name="connsiteX5" fmla="*/ 0 w 1920240"/>
              <a:gd name="connsiteY5" fmla="*/ 914399 h 1828802"/>
              <a:gd name="connsiteX6" fmla="*/ 267822 w 1920240"/>
              <a:gd name="connsiteY6" fmla="*/ 267821 h 1828802"/>
              <a:gd name="connsiteX7" fmla="*/ 914401 w 1920240"/>
              <a:gd name="connsiteY7" fmla="*/ 0 h 1828802"/>
              <a:gd name="connsiteX8" fmla="*/ 1560979 w 1920240"/>
              <a:gd name="connsiteY8" fmla="*/ 267822 h 1828802"/>
              <a:gd name="connsiteX9" fmla="*/ 1920240 w 1920240"/>
              <a:gd name="connsiteY9" fmla="*/ 1005841 h 1828802"/>
              <a:gd name="connsiteX0" fmla="*/ 1560978 w 1920240"/>
              <a:gd name="connsiteY0" fmla="*/ 1560980 h 1828802"/>
              <a:gd name="connsiteX1" fmla="*/ 914399 w 1920240"/>
              <a:gd name="connsiteY1" fmla="*/ 1828801 h 1828802"/>
              <a:gd name="connsiteX2" fmla="*/ 267821 w 1920240"/>
              <a:gd name="connsiteY2" fmla="*/ 1560979 h 1828802"/>
              <a:gd name="connsiteX3" fmla="*/ 0 w 1920240"/>
              <a:gd name="connsiteY3" fmla="*/ 914400 h 1828802"/>
              <a:gd name="connsiteX4" fmla="*/ 0 w 1920240"/>
              <a:gd name="connsiteY4" fmla="*/ 914399 h 1828802"/>
              <a:gd name="connsiteX5" fmla="*/ 267822 w 1920240"/>
              <a:gd name="connsiteY5" fmla="*/ 267821 h 1828802"/>
              <a:gd name="connsiteX6" fmla="*/ 914401 w 1920240"/>
              <a:gd name="connsiteY6" fmla="*/ 0 h 1828802"/>
              <a:gd name="connsiteX7" fmla="*/ 1560979 w 1920240"/>
              <a:gd name="connsiteY7" fmla="*/ 267822 h 1828802"/>
              <a:gd name="connsiteX8" fmla="*/ 1920240 w 1920240"/>
              <a:gd name="connsiteY8" fmla="*/ 1005841 h 1828802"/>
              <a:gd name="connsiteX0" fmla="*/ 1560978 w 1828800"/>
              <a:gd name="connsiteY0" fmla="*/ 1560980 h 1828802"/>
              <a:gd name="connsiteX1" fmla="*/ 914399 w 1828800"/>
              <a:gd name="connsiteY1" fmla="*/ 1828801 h 1828802"/>
              <a:gd name="connsiteX2" fmla="*/ 267821 w 1828800"/>
              <a:gd name="connsiteY2" fmla="*/ 1560979 h 1828802"/>
              <a:gd name="connsiteX3" fmla="*/ 0 w 1828800"/>
              <a:gd name="connsiteY3" fmla="*/ 914400 h 1828802"/>
              <a:gd name="connsiteX4" fmla="*/ 0 w 1828800"/>
              <a:gd name="connsiteY4" fmla="*/ 914399 h 1828802"/>
              <a:gd name="connsiteX5" fmla="*/ 267822 w 1828800"/>
              <a:gd name="connsiteY5" fmla="*/ 267821 h 1828802"/>
              <a:gd name="connsiteX6" fmla="*/ 914401 w 1828800"/>
              <a:gd name="connsiteY6" fmla="*/ 0 h 1828802"/>
              <a:gd name="connsiteX7" fmla="*/ 1560979 w 1828800"/>
              <a:gd name="connsiteY7" fmla="*/ 267822 h 1828802"/>
              <a:gd name="connsiteX8" fmla="*/ 1828800 w 1828800"/>
              <a:gd name="connsiteY8" fmla="*/ 914398 h 1828802"/>
              <a:gd name="connsiteX0" fmla="*/ 1560978 w 1842589"/>
              <a:gd name="connsiteY0" fmla="*/ 1560980 h 1828802"/>
              <a:gd name="connsiteX1" fmla="*/ 914399 w 1842589"/>
              <a:gd name="connsiteY1" fmla="*/ 1828801 h 1828802"/>
              <a:gd name="connsiteX2" fmla="*/ 267821 w 1842589"/>
              <a:gd name="connsiteY2" fmla="*/ 1560979 h 1828802"/>
              <a:gd name="connsiteX3" fmla="*/ 0 w 1842589"/>
              <a:gd name="connsiteY3" fmla="*/ 914400 h 1828802"/>
              <a:gd name="connsiteX4" fmla="*/ 0 w 1842589"/>
              <a:gd name="connsiteY4" fmla="*/ 914399 h 1828802"/>
              <a:gd name="connsiteX5" fmla="*/ 267822 w 1842589"/>
              <a:gd name="connsiteY5" fmla="*/ 267821 h 1828802"/>
              <a:gd name="connsiteX6" fmla="*/ 914401 w 1842589"/>
              <a:gd name="connsiteY6" fmla="*/ 0 h 1828802"/>
              <a:gd name="connsiteX7" fmla="*/ 1560979 w 1842589"/>
              <a:gd name="connsiteY7" fmla="*/ 267822 h 1828802"/>
              <a:gd name="connsiteX8" fmla="*/ 1828800 w 1842589"/>
              <a:gd name="connsiteY8" fmla="*/ 914398 h 1828802"/>
              <a:gd name="connsiteX0" fmla="*/ 914399 w 1842589"/>
              <a:gd name="connsiteY0" fmla="*/ 1828801 h 1828801"/>
              <a:gd name="connsiteX1" fmla="*/ 267821 w 1842589"/>
              <a:gd name="connsiteY1" fmla="*/ 1560979 h 1828801"/>
              <a:gd name="connsiteX2" fmla="*/ 0 w 1842589"/>
              <a:gd name="connsiteY2" fmla="*/ 914400 h 1828801"/>
              <a:gd name="connsiteX3" fmla="*/ 0 w 1842589"/>
              <a:gd name="connsiteY3" fmla="*/ 914399 h 1828801"/>
              <a:gd name="connsiteX4" fmla="*/ 267822 w 1842589"/>
              <a:gd name="connsiteY4" fmla="*/ 267821 h 1828801"/>
              <a:gd name="connsiteX5" fmla="*/ 914401 w 1842589"/>
              <a:gd name="connsiteY5" fmla="*/ 0 h 1828801"/>
              <a:gd name="connsiteX6" fmla="*/ 1560979 w 1842589"/>
              <a:gd name="connsiteY6" fmla="*/ 267822 h 1828801"/>
              <a:gd name="connsiteX7" fmla="*/ 1828800 w 1842589"/>
              <a:gd name="connsiteY7" fmla="*/ 914398 h 1828801"/>
              <a:gd name="connsiteX0" fmla="*/ 267821 w 1842589"/>
              <a:gd name="connsiteY0" fmla="*/ 1560979 h 1560979"/>
              <a:gd name="connsiteX1" fmla="*/ 0 w 1842589"/>
              <a:gd name="connsiteY1" fmla="*/ 914400 h 1560979"/>
              <a:gd name="connsiteX2" fmla="*/ 0 w 1842589"/>
              <a:gd name="connsiteY2" fmla="*/ 914399 h 1560979"/>
              <a:gd name="connsiteX3" fmla="*/ 267822 w 1842589"/>
              <a:gd name="connsiteY3" fmla="*/ 267821 h 1560979"/>
              <a:gd name="connsiteX4" fmla="*/ 914401 w 1842589"/>
              <a:gd name="connsiteY4" fmla="*/ 0 h 1560979"/>
              <a:gd name="connsiteX5" fmla="*/ 1560979 w 1842589"/>
              <a:gd name="connsiteY5" fmla="*/ 267822 h 1560979"/>
              <a:gd name="connsiteX6" fmla="*/ 1828800 w 1842589"/>
              <a:gd name="connsiteY6" fmla="*/ 914398 h 1560979"/>
              <a:gd name="connsiteX0" fmla="*/ 0 w 1842589"/>
              <a:gd name="connsiteY0" fmla="*/ 914400 h 914400"/>
              <a:gd name="connsiteX1" fmla="*/ 0 w 1842589"/>
              <a:gd name="connsiteY1" fmla="*/ 914399 h 914400"/>
              <a:gd name="connsiteX2" fmla="*/ 267822 w 1842589"/>
              <a:gd name="connsiteY2" fmla="*/ 267821 h 914400"/>
              <a:gd name="connsiteX3" fmla="*/ 914401 w 1842589"/>
              <a:gd name="connsiteY3" fmla="*/ 0 h 914400"/>
              <a:gd name="connsiteX4" fmla="*/ 1560979 w 1842589"/>
              <a:gd name="connsiteY4" fmla="*/ 267822 h 914400"/>
              <a:gd name="connsiteX5" fmla="*/ 1828800 w 1842589"/>
              <a:gd name="connsiteY5" fmla="*/ 914398 h 914400"/>
              <a:gd name="connsiteX0" fmla="*/ 0 w 1842589"/>
              <a:gd name="connsiteY0" fmla="*/ 914400 h 914400"/>
              <a:gd name="connsiteX1" fmla="*/ 267822 w 1842589"/>
              <a:gd name="connsiteY1" fmla="*/ 267821 h 914400"/>
              <a:gd name="connsiteX2" fmla="*/ 914401 w 1842589"/>
              <a:gd name="connsiteY2" fmla="*/ 0 h 914400"/>
              <a:gd name="connsiteX3" fmla="*/ 1560979 w 1842589"/>
              <a:gd name="connsiteY3" fmla="*/ 267822 h 914400"/>
              <a:gd name="connsiteX4" fmla="*/ 1828800 w 1842589"/>
              <a:gd name="connsiteY4" fmla="*/ 914398 h 914400"/>
              <a:gd name="connsiteX0" fmla="*/ 0 w 1574767"/>
              <a:gd name="connsiteY0" fmla="*/ 267821 h 914398"/>
              <a:gd name="connsiteX1" fmla="*/ 646579 w 1574767"/>
              <a:gd name="connsiteY1" fmla="*/ 0 h 914398"/>
              <a:gd name="connsiteX2" fmla="*/ 1293157 w 1574767"/>
              <a:gd name="connsiteY2" fmla="*/ 267822 h 914398"/>
              <a:gd name="connsiteX3" fmla="*/ 1560978 w 1574767"/>
              <a:gd name="connsiteY3" fmla="*/ 914398 h 914398"/>
              <a:gd name="connsiteX0" fmla="*/ 0 w 1574767"/>
              <a:gd name="connsiteY0" fmla="*/ 107762 h 754339"/>
              <a:gd name="connsiteX1" fmla="*/ 1293157 w 1574767"/>
              <a:gd name="connsiteY1" fmla="*/ 107763 h 754339"/>
              <a:gd name="connsiteX2" fmla="*/ 1560978 w 1574767"/>
              <a:gd name="connsiteY2" fmla="*/ 754339 h 754339"/>
              <a:gd name="connsiteX0" fmla="*/ 0 w 281610"/>
              <a:gd name="connsiteY0" fmla="*/ 0 h 646576"/>
              <a:gd name="connsiteX1" fmla="*/ 267821 w 281610"/>
              <a:gd name="connsiteY1" fmla="*/ 646576 h 64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1610" h="646576">
                <a:moveTo>
                  <a:pt x="0" y="0"/>
                </a:moveTo>
                <a:cubicBezTo>
                  <a:pt x="152400" y="152400"/>
                  <a:pt x="281610" y="396079"/>
                  <a:pt x="267821" y="646576"/>
                </a:cubicBezTo>
              </a:path>
            </a:pathLst>
          </a:custGeom>
          <a:noFill/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95800" y="4267200"/>
            <a:ext cx="152400" cy="1524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371600" y="4800600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752600" y="51816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2286000" y="5257800"/>
            <a:ext cx="914400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928428" y="487680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Symbol" pitchFamily="18" charset="2"/>
              </a:rPr>
              <a:t>q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>
            <a:off x="2819400" y="4953000"/>
            <a:ext cx="45719" cy="304800"/>
          </a:xfrm>
          <a:custGeom>
            <a:avLst/>
            <a:gdLst>
              <a:gd name="connsiteX0" fmla="*/ 0 w 1828800"/>
              <a:gd name="connsiteY0" fmla="*/ 914400 h 1828800"/>
              <a:gd name="connsiteX1" fmla="*/ 267822 w 1828800"/>
              <a:gd name="connsiteY1" fmla="*/ 267822 h 1828800"/>
              <a:gd name="connsiteX2" fmla="*/ 914401 w 1828800"/>
              <a:gd name="connsiteY2" fmla="*/ 1 h 1828800"/>
              <a:gd name="connsiteX3" fmla="*/ 1560979 w 1828800"/>
              <a:gd name="connsiteY3" fmla="*/ 267823 h 1828800"/>
              <a:gd name="connsiteX4" fmla="*/ 1828800 w 1828800"/>
              <a:gd name="connsiteY4" fmla="*/ 914402 h 1828800"/>
              <a:gd name="connsiteX5" fmla="*/ 1560978 w 1828800"/>
              <a:gd name="connsiteY5" fmla="*/ 1560981 h 1828800"/>
              <a:gd name="connsiteX6" fmla="*/ 914399 w 1828800"/>
              <a:gd name="connsiteY6" fmla="*/ 1828802 h 1828800"/>
              <a:gd name="connsiteX7" fmla="*/ 267821 w 1828800"/>
              <a:gd name="connsiteY7" fmla="*/ 1560980 h 1828800"/>
              <a:gd name="connsiteX8" fmla="*/ 0 w 1828800"/>
              <a:gd name="connsiteY8" fmla="*/ 914401 h 1828800"/>
              <a:gd name="connsiteX9" fmla="*/ 0 w 1828800"/>
              <a:gd name="connsiteY9" fmla="*/ 914400 h 1828800"/>
              <a:gd name="connsiteX0" fmla="*/ 1828800 w 1920240"/>
              <a:gd name="connsiteY0" fmla="*/ 914401 h 1828802"/>
              <a:gd name="connsiteX1" fmla="*/ 1560978 w 1920240"/>
              <a:gd name="connsiteY1" fmla="*/ 1560980 h 1828802"/>
              <a:gd name="connsiteX2" fmla="*/ 914399 w 1920240"/>
              <a:gd name="connsiteY2" fmla="*/ 1828801 h 1828802"/>
              <a:gd name="connsiteX3" fmla="*/ 267821 w 1920240"/>
              <a:gd name="connsiteY3" fmla="*/ 1560979 h 1828802"/>
              <a:gd name="connsiteX4" fmla="*/ 0 w 1920240"/>
              <a:gd name="connsiteY4" fmla="*/ 914400 h 1828802"/>
              <a:gd name="connsiteX5" fmla="*/ 0 w 1920240"/>
              <a:gd name="connsiteY5" fmla="*/ 914399 h 1828802"/>
              <a:gd name="connsiteX6" fmla="*/ 267822 w 1920240"/>
              <a:gd name="connsiteY6" fmla="*/ 267821 h 1828802"/>
              <a:gd name="connsiteX7" fmla="*/ 914401 w 1920240"/>
              <a:gd name="connsiteY7" fmla="*/ 0 h 1828802"/>
              <a:gd name="connsiteX8" fmla="*/ 1560979 w 1920240"/>
              <a:gd name="connsiteY8" fmla="*/ 267822 h 1828802"/>
              <a:gd name="connsiteX9" fmla="*/ 1920240 w 1920240"/>
              <a:gd name="connsiteY9" fmla="*/ 1005841 h 1828802"/>
              <a:gd name="connsiteX0" fmla="*/ 1560978 w 1920240"/>
              <a:gd name="connsiteY0" fmla="*/ 1560980 h 1828802"/>
              <a:gd name="connsiteX1" fmla="*/ 914399 w 1920240"/>
              <a:gd name="connsiteY1" fmla="*/ 1828801 h 1828802"/>
              <a:gd name="connsiteX2" fmla="*/ 267821 w 1920240"/>
              <a:gd name="connsiteY2" fmla="*/ 1560979 h 1828802"/>
              <a:gd name="connsiteX3" fmla="*/ 0 w 1920240"/>
              <a:gd name="connsiteY3" fmla="*/ 914400 h 1828802"/>
              <a:gd name="connsiteX4" fmla="*/ 0 w 1920240"/>
              <a:gd name="connsiteY4" fmla="*/ 914399 h 1828802"/>
              <a:gd name="connsiteX5" fmla="*/ 267822 w 1920240"/>
              <a:gd name="connsiteY5" fmla="*/ 267821 h 1828802"/>
              <a:gd name="connsiteX6" fmla="*/ 914401 w 1920240"/>
              <a:gd name="connsiteY6" fmla="*/ 0 h 1828802"/>
              <a:gd name="connsiteX7" fmla="*/ 1560979 w 1920240"/>
              <a:gd name="connsiteY7" fmla="*/ 267822 h 1828802"/>
              <a:gd name="connsiteX8" fmla="*/ 1920240 w 1920240"/>
              <a:gd name="connsiteY8" fmla="*/ 1005841 h 1828802"/>
              <a:gd name="connsiteX0" fmla="*/ 1560978 w 1828800"/>
              <a:gd name="connsiteY0" fmla="*/ 1560980 h 1828802"/>
              <a:gd name="connsiteX1" fmla="*/ 914399 w 1828800"/>
              <a:gd name="connsiteY1" fmla="*/ 1828801 h 1828802"/>
              <a:gd name="connsiteX2" fmla="*/ 267821 w 1828800"/>
              <a:gd name="connsiteY2" fmla="*/ 1560979 h 1828802"/>
              <a:gd name="connsiteX3" fmla="*/ 0 w 1828800"/>
              <a:gd name="connsiteY3" fmla="*/ 914400 h 1828802"/>
              <a:gd name="connsiteX4" fmla="*/ 0 w 1828800"/>
              <a:gd name="connsiteY4" fmla="*/ 914399 h 1828802"/>
              <a:gd name="connsiteX5" fmla="*/ 267822 w 1828800"/>
              <a:gd name="connsiteY5" fmla="*/ 267821 h 1828802"/>
              <a:gd name="connsiteX6" fmla="*/ 914401 w 1828800"/>
              <a:gd name="connsiteY6" fmla="*/ 0 h 1828802"/>
              <a:gd name="connsiteX7" fmla="*/ 1560979 w 1828800"/>
              <a:gd name="connsiteY7" fmla="*/ 267822 h 1828802"/>
              <a:gd name="connsiteX8" fmla="*/ 1828800 w 1828800"/>
              <a:gd name="connsiteY8" fmla="*/ 914398 h 1828802"/>
              <a:gd name="connsiteX0" fmla="*/ 1560978 w 1842589"/>
              <a:gd name="connsiteY0" fmla="*/ 1560980 h 1828802"/>
              <a:gd name="connsiteX1" fmla="*/ 914399 w 1842589"/>
              <a:gd name="connsiteY1" fmla="*/ 1828801 h 1828802"/>
              <a:gd name="connsiteX2" fmla="*/ 267821 w 1842589"/>
              <a:gd name="connsiteY2" fmla="*/ 1560979 h 1828802"/>
              <a:gd name="connsiteX3" fmla="*/ 0 w 1842589"/>
              <a:gd name="connsiteY3" fmla="*/ 914400 h 1828802"/>
              <a:gd name="connsiteX4" fmla="*/ 0 w 1842589"/>
              <a:gd name="connsiteY4" fmla="*/ 914399 h 1828802"/>
              <a:gd name="connsiteX5" fmla="*/ 267822 w 1842589"/>
              <a:gd name="connsiteY5" fmla="*/ 267821 h 1828802"/>
              <a:gd name="connsiteX6" fmla="*/ 914401 w 1842589"/>
              <a:gd name="connsiteY6" fmla="*/ 0 h 1828802"/>
              <a:gd name="connsiteX7" fmla="*/ 1560979 w 1842589"/>
              <a:gd name="connsiteY7" fmla="*/ 267822 h 1828802"/>
              <a:gd name="connsiteX8" fmla="*/ 1828800 w 1842589"/>
              <a:gd name="connsiteY8" fmla="*/ 914398 h 1828802"/>
              <a:gd name="connsiteX0" fmla="*/ 914399 w 1842589"/>
              <a:gd name="connsiteY0" fmla="*/ 1828801 h 1828801"/>
              <a:gd name="connsiteX1" fmla="*/ 267821 w 1842589"/>
              <a:gd name="connsiteY1" fmla="*/ 1560979 h 1828801"/>
              <a:gd name="connsiteX2" fmla="*/ 0 w 1842589"/>
              <a:gd name="connsiteY2" fmla="*/ 914400 h 1828801"/>
              <a:gd name="connsiteX3" fmla="*/ 0 w 1842589"/>
              <a:gd name="connsiteY3" fmla="*/ 914399 h 1828801"/>
              <a:gd name="connsiteX4" fmla="*/ 267822 w 1842589"/>
              <a:gd name="connsiteY4" fmla="*/ 267821 h 1828801"/>
              <a:gd name="connsiteX5" fmla="*/ 914401 w 1842589"/>
              <a:gd name="connsiteY5" fmla="*/ 0 h 1828801"/>
              <a:gd name="connsiteX6" fmla="*/ 1560979 w 1842589"/>
              <a:gd name="connsiteY6" fmla="*/ 267822 h 1828801"/>
              <a:gd name="connsiteX7" fmla="*/ 1828800 w 1842589"/>
              <a:gd name="connsiteY7" fmla="*/ 914398 h 1828801"/>
              <a:gd name="connsiteX0" fmla="*/ 267821 w 1842589"/>
              <a:gd name="connsiteY0" fmla="*/ 1560979 h 1560979"/>
              <a:gd name="connsiteX1" fmla="*/ 0 w 1842589"/>
              <a:gd name="connsiteY1" fmla="*/ 914400 h 1560979"/>
              <a:gd name="connsiteX2" fmla="*/ 0 w 1842589"/>
              <a:gd name="connsiteY2" fmla="*/ 914399 h 1560979"/>
              <a:gd name="connsiteX3" fmla="*/ 267822 w 1842589"/>
              <a:gd name="connsiteY3" fmla="*/ 267821 h 1560979"/>
              <a:gd name="connsiteX4" fmla="*/ 914401 w 1842589"/>
              <a:gd name="connsiteY4" fmla="*/ 0 h 1560979"/>
              <a:gd name="connsiteX5" fmla="*/ 1560979 w 1842589"/>
              <a:gd name="connsiteY5" fmla="*/ 267822 h 1560979"/>
              <a:gd name="connsiteX6" fmla="*/ 1828800 w 1842589"/>
              <a:gd name="connsiteY6" fmla="*/ 914398 h 1560979"/>
              <a:gd name="connsiteX0" fmla="*/ 0 w 1842589"/>
              <a:gd name="connsiteY0" fmla="*/ 914400 h 914400"/>
              <a:gd name="connsiteX1" fmla="*/ 0 w 1842589"/>
              <a:gd name="connsiteY1" fmla="*/ 914399 h 914400"/>
              <a:gd name="connsiteX2" fmla="*/ 267822 w 1842589"/>
              <a:gd name="connsiteY2" fmla="*/ 267821 h 914400"/>
              <a:gd name="connsiteX3" fmla="*/ 914401 w 1842589"/>
              <a:gd name="connsiteY3" fmla="*/ 0 h 914400"/>
              <a:gd name="connsiteX4" fmla="*/ 1560979 w 1842589"/>
              <a:gd name="connsiteY4" fmla="*/ 267822 h 914400"/>
              <a:gd name="connsiteX5" fmla="*/ 1828800 w 1842589"/>
              <a:gd name="connsiteY5" fmla="*/ 914398 h 914400"/>
              <a:gd name="connsiteX0" fmla="*/ 0 w 1842589"/>
              <a:gd name="connsiteY0" fmla="*/ 914400 h 914400"/>
              <a:gd name="connsiteX1" fmla="*/ 267822 w 1842589"/>
              <a:gd name="connsiteY1" fmla="*/ 267821 h 914400"/>
              <a:gd name="connsiteX2" fmla="*/ 914401 w 1842589"/>
              <a:gd name="connsiteY2" fmla="*/ 0 h 914400"/>
              <a:gd name="connsiteX3" fmla="*/ 1560979 w 1842589"/>
              <a:gd name="connsiteY3" fmla="*/ 267822 h 914400"/>
              <a:gd name="connsiteX4" fmla="*/ 1828800 w 1842589"/>
              <a:gd name="connsiteY4" fmla="*/ 914398 h 914400"/>
              <a:gd name="connsiteX0" fmla="*/ 0 w 1574767"/>
              <a:gd name="connsiteY0" fmla="*/ 267821 h 914398"/>
              <a:gd name="connsiteX1" fmla="*/ 646579 w 1574767"/>
              <a:gd name="connsiteY1" fmla="*/ 0 h 914398"/>
              <a:gd name="connsiteX2" fmla="*/ 1293157 w 1574767"/>
              <a:gd name="connsiteY2" fmla="*/ 267822 h 914398"/>
              <a:gd name="connsiteX3" fmla="*/ 1560978 w 1574767"/>
              <a:gd name="connsiteY3" fmla="*/ 914398 h 914398"/>
              <a:gd name="connsiteX0" fmla="*/ 0 w 1574767"/>
              <a:gd name="connsiteY0" fmla="*/ 107762 h 754339"/>
              <a:gd name="connsiteX1" fmla="*/ 1293157 w 1574767"/>
              <a:gd name="connsiteY1" fmla="*/ 107763 h 754339"/>
              <a:gd name="connsiteX2" fmla="*/ 1560978 w 1574767"/>
              <a:gd name="connsiteY2" fmla="*/ 754339 h 754339"/>
              <a:gd name="connsiteX0" fmla="*/ 0 w 281610"/>
              <a:gd name="connsiteY0" fmla="*/ 0 h 646576"/>
              <a:gd name="connsiteX1" fmla="*/ 267821 w 281610"/>
              <a:gd name="connsiteY1" fmla="*/ 646576 h 64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1610" h="646576">
                <a:moveTo>
                  <a:pt x="0" y="0"/>
                </a:moveTo>
                <a:cubicBezTo>
                  <a:pt x="152400" y="152400"/>
                  <a:pt x="281610" y="396079"/>
                  <a:pt x="267821" y="646576"/>
                </a:cubicBezTo>
              </a:path>
            </a:pathLst>
          </a:custGeom>
          <a:noFill/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324600" y="24384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048000" y="42672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81600" y="28956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29400" y="228600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y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5400000" flipH="1" flipV="1">
            <a:off x="1066800" y="4495800"/>
            <a:ext cx="15240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 flipH="1" flipV="1">
            <a:off x="1828800" y="5257800"/>
            <a:ext cx="15240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048000" y="52578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71600" y="36576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19600" y="5029200"/>
            <a:ext cx="2194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i="1" dirty="0" smtClean="0">
                <a:solidFill>
                  <a:srgbClr val="0070C0"/>
                </a:solidFill>
                <a:latin typeface="Symbol" pitchFamily="18" charset="2"/>
              </a:rPr>
              <a:t>q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 </a:t>
            </a:r>
            <a:r>
              <a:rPr lang="en-CA" i="1" dirty="0" smtClean="0">
                <a:solidFill>
                  <a:srgbClr val="0070C0"/>
                </a:solidFill>
                <a:latin typeface="Symbol" pitchFamily="18" charset="2"/>
              </a:rPr>
              <a:t>q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en-US" dirty="0" smtClean="0">
              <a:solidFill>
                <a:srgbClr val="0070C0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rot="5400000" flipH="1" flipV="1">
            <a:off x="4267200" y="4724400"/>
            <a:ext cx="609600" cy="158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4495800" y="42672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>
            <a:off x="5029200" y="4343400"/>
            <a:ext cx="914400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671628" y="396240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Symbol" pitchFamily="18" charset="2"/>
              </a:rPr>
              <a:t>q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/>
          </a:p>
        </p:txBody>
      </p:sp>
      <p:sp>
        <p:nvSpPr>
          <p:cNvPr id="41" name="Freeform 40"/>
          <p:cNvSpPr/>
          <p:nvPr/>
        </p:nvSpPr>
        <p:spPr>
          <a:xfrm>
            <a:off x="5562600" y="4038600"/>
            <a:ext cx="45719" cy="304800"/>
          </a:xfrm>
          <a:custGeom>
            <a:avLst/>
            <a:gdLst>
              <a:gd name="connsiteX0" fmla="*/ 0 w 1828800"/>
              <a:gd name="connsiteY0" fmla="*/ 914400 h 1828800"/>
              <a:gd name="connsiteX1" fmla="*/ 267822 w 1828800"/>
              <a:gd name="connsiteY1" fmla="*/ 267822 h 1828800"/>
              <a:gd name="connsiteX2" fmla="*/ 914401 w 1828800"/>
              <a:gd name="connsiteY2" fmla="*/ 1 h 1828800"/>
              <a:gd name="connsiteX3" fmla="*/ 1560979 w 1828800"/>
              <a:gd name="connsiteY3" fmla="*/ 267823 h 1828800"/>
              <a:gd name="connsiteX4" fmla="*/ 1828800 w 1828800"/>
              <a:gd name="connsiteY4" fmla="*/ 914402 h 1828800"/>
              <a:gd name="connsiteX5" fmla="*/ 1560978 w 1828800"/>
              <a:gd name="connsiteY5" fmla="*/ 1560981 h 1828800"/>
              <a:gd name="connsiteX6" fmla="*/ 914399 w 1828800"/>
              <a:gd name="connsiteY6" fmla="*/ 1828802 h 1828800"/>
              <a:gd name="connsiteX7" fmla="*/ 267821 w 1828800"/>
              <a:gd name="connsiteY7" fmla="*/ 1560980 h 1828800"/>
              <a:gd name="connsiteX8" fmla="*/ 0 w 1828800"/>
              <a:gd name="connsiteY8" fmla="*/ 914401 h 1828800"/>
              <a:gd name="connsiteX9" fmla="*/ 0 w 1828800"/>
              <a:gd name="connsiteY9" fmla="*/ 914400 h 1828800"/>
              <a:gd name="connsiteX0" fmla="*/ 1828800 w 1920240"/>
              <a:gd name="connsiteY0" fmla="*/ 914401 h 1828802"/>
              <a:gd name="connsiteX1" fmla="*/ 1560978 w 1920240"/>
              <a:gd name="connsiteY1" fmla="*/ 1560980 h 1828802"/>
              <a:gd name="connsiteX2" fmla="*/ 914399 w 1920240"/>
              <a:gd name="connsiteY2" fmla="*/ 1828801 h 1828802"/>
              <a:gd name="connsiteX3" fmla="*/ 267821 w 1920240"/>
              <a:gd name="connsiteY3" fmla="*/ 1560979 h 1828802"/>
              <a:gd name="connsiteX4" fmla="*/ 0 w 1920240"/>
              <a:gd name="connsiteY4" fmla="*/ 914400 h 1828802"/>
              <a:gd name="connsiteX5" fmla="*/ 0 w 1920240"/>
              <a:gd name="connsiteY5" fmla="*/ 914399 h 1828802"/>
              <a:gd name="connsiteX6" fmla="*/ 267822 w 1920240"/>
              <a:gd name="connsiteY6" fmla="*/ 267821 h 1828802"/>
              <a:gd name="connsiteX7" fmla="*/ 914401 w 1920240"/>
              <a:gd name="connsiteY7" fmla="*/ 0 h 1828802"/>
              <a:gd name="connsiteX8" fmla="*/ 1560979 w 1920240"/>
              <a:gd name="connsiteY8" fmla="*/ 267822 h 1828802"/>
              <a:gd name="connsiteX9" fmla="*/ 1920240 w 1920240"/>
              <a:gd name="connsiteY9" fmla="*/ 1005841 h 1828802"/>
              <a:gd name="connsiteX0" fmla="*/ 1560978 w 1920240"/>
              <a:gd name="connsiteY0" fmla="*/ 1560980 h 1828802"/>
              <a:gd name="connsiteX1" fmla="*/ 914399 w 1920240"/>
              <a:gd name="connsiteY1" fmla="*/ 1828801 h 1828802"/>
              <a:gd name="connsiteX2" fmla="*/ 267821 w 1920240"/>
              <a:gd name="connsiteY2" fmla="*/ 1560979 h 1828802"/>
              <a:gd name="connsiteX3" fmla="*/ 0 w 1920240"/>
              <a:gd name="connsiteY3" fmla="*/ 914400 h 1828802"/>
              <a:gd name="connsiteX4" fmla="*/ 0 w 1920240"/>
              <a:gd name="connsiteY4" fmla="*/ 914399 h 1828802"/>
              <a:gd name="connsiteX5" fmla="*/ 267822 w 1920240"/>
              <a:gd name="connsiteY5" fmla="*/ 267821 h 1828802"/>
              <a:gd name="connsiteX6" fmla="*/ 914401 w 1920240"/>
              <a:gd name="connsiteY6" fmla="*/ 0 h 1828802"/>
              <a:gd name="connsiteX7" fmla="*/ 1560979 w 1920240"/>
              <a:gd name="connsiteY7" fmla="*/ 267822 h 1828802"/>
              <a:gd name="connsiteX8" fmla="*/ 1920240 w 1920240"/>
              <a:gd name="connsiteY8" fmla="*/ 1005841 h 1828802"/>
              <a:gd name="connsiteX0" fmla="*/ 1560978 w 1828800"/>
              <a:gd name="connsiteY0" fmla="*/ 1560980 h 1828802"/>
              <a:gd name="connsiteX1" fmla="*/ 914399 w 1828800"/>
              <a:gd name="connsiteY1" fmla="*/ 1828801 h 1828802"/>
              <a:gd name="connsiteX2" fmla="*/ 267821 w 1828800"/>
              <a:gd name="connsiteY2" fmla="*/ 1560979 h 1828802"/>
              <a:gd name="connsiteX3" fmla="*/ 0 w 1828800"/>
              <a:gd name="connsiteY3" fmla="*/ 914400 h 1828802"/>
              <a:gd name="connsiteX4" fmla="*/ 0 w 1828800"/>
              <a:gd name="connsiteY4" fmla="*/ 914399 h 1828802"/>
              <a:gd name="connsiteX5" fmla="*/ 267822 w 1828800"/>
              <a:gd name="connsiteY5" fmla="*/ 267821 h 1828802"/>
              <a:gd name="connsiteX6" fmla="*/ 914401 w 1828800"/>
              <a:gd name="connsiteY6" fmla="*/ 0 h 1828802"/>
              <a:gd name="connsiteX7" fmla="*/ 1560979 w 1828800"/>
              <a:gd name="connsiteY7" fmla="*/ 267822 h 1828802"/>
              <a:gd name="connsiteX8" fmla="*/ 1828800 w 1828800"/>
              <a:gd name="connsiteY8" fmla="*/ 914398 h 1828802"/>
              <a:gd name="connsiteX0" fmla="*/ 1560978 w 1842589"/>
              <a:gd name="connsiteY0" fmla="*/ 1560980 h 1828802"/>
              <a:gd name="connsiteX1" fmla="*/ 914399 w 1842589"/>
              <a:gd name="connsiteY1" fmla="*/ 1828801 h 1828802"/>
              <a:gd name="connsiteX2" fmla="*/ 267821 w 1842589"/>
              <a:gd name="connsiteY2" fmla="*/ 1560979 h 1828802"/>
              <a:gd name="connsiteX3" fmla="*/ 0 w 1842589"/>
              <a:gd name="connsiteY3" fmla="*/ 914400 h 1828802"/>
              <a:gd name="connsiteX4" fmla="*/ 0 w 1842589"/>
              <a:gd name="connsiteY4" fmla="*/ 914399 h 1828802"/>
              <a:gd name="connsiteX5" fmla="*/ 267822 w 1842589"/>
              <a:gd name="connsiteY5" fmla="*/ 267821 h 1828802"/>
              <a:gd name="connsiteX6" fmla="*/ 914401 w 1842589"/>
              <a:gd name="connsiteY6" fmla="*/ 0 h 1828802"/>
              <a:gd name="connsiteX7" fmla="*/ 1560979 w 1842589"/>
              <a:gd name="connsiteY7" fmla="*/ 267822 h 1828802"/>
              <a:gd name="connsiteX8" fmla="*/ 1828800 w 1842589"/>
              <a:gd name="connsiteY8" fmla="*/ 914398 h 1828802"/>
              <a:gd name="connsiteX0" fmla="*/ 914399 w 1842589"/>
              <a:gd name="connsiteY0" fmla="*/ 1828801 h 1828801"/>
              <a:gd name="connsiteX1" fmla="*/ 267821 w 1842589"/>
              <a:gd name="connsiteY1" fmla="*/ 1560979 h 1828801"/>
              <a:gd name="connsiteX2" fmla="*/ 0 w 1842589"/>
              <a:gd name="connsiteY2" fmla="*/ 914400 h 1828801"/>
              <a:gd name="connsiteX3" fmla="*/ 0 w 1842589"/>
              <a:gd name="connsiteY3" fmla="*/ 914399 h 1828801"/>
              <a:gd name="connsiteX4" fmla="*/ 267822 w 1842589"/>
              <a:gd name="connsiteY4" fmla="*/ 267821 h 1828801"/>
              <a:gd name="connsiteX5" fmla="*/ 914401 w 1842589"/>
              <a:gd name="connsiteY5" fmla="*/ 0 h 1828801"/>
              <a:gd name="connsiteX6" fmla="*/ 1560979 w 1842589"/>
              <a:gd name="connsiteY6" fmla="*/ 267822 h 1828801"/>
              <a:gd name="connsiteX7" fmla="*/ 1828800 w 1842589"/>
              <a:gd name="connsiteY7" fmla="*/ 914398 h 1828801"/>
              <a:gd name="connsiteX0" fmla="*/ 267821 w 1842589"/>
              <a:gd name="connsiteY0" fmla="*/ 1560979 h 1560979"/>
              <a:gd name="connsiteX1" fmla="*/ 0 w 1842589"/>
              <a:gd name="connsiteY1" fmla="*/ 914400 h 1560979"/>
              <a:gd name="connsiteX2" fmla="*/ 0 w 1842589"/>
              <a:gd name="connsiteY2" fmla="*/ 914399 h 1560979"/>
              <a:gd name="connsiteX3" fmla="*/ 267822 w 1842589"/>
              <a:gd name="connsiteY3" fmla="*/ 267821 h 1560979"/>
              <a:gd name="connsiteX4" fmla="*/ 914401 w 1842589"/>
              <a:gd name="connsiteY4" fmla="*/ 0 h 1560979"/>
              <a:gd name="connsiteX5" fmla="*/ 1560979 w 1842589"/>
              <a:gd name="connsiteY5" fmla="*/ 267822 h 1560979"/>
              <a:gd name="connsiteX6" fmla="*/ 1828800 w 1842589"/>
              <a:gd name="connsiteY6" fmla="*/ 914398 h 1560979"/>
              <a:gd name="connsiteX0" fmla="*/ 0 w 1842589"/>
              <a:gd name="connsiteY0" fmla="*/ 914400 h 914400"/>
              <a:gd name="connsiteX1" fmla="*/ 0 w 1842589"/>
              <a:gd name="connsiteY1" fmla="*/ 914399 h 914400"/>
              <a:gd name="connsiteX2" fmla="*/ 267822 w 1842589"/>
              <a:gd name="connsiteY2" fmla="*/ 267821 h 914400"/>
              <a:gd name="connsiteX3" fmla="*/ 914401 w 1842589"/>
              <a:gd name="connsiteY3" fmla="*/ 0 h 914400"/>
              <a:gd name="connsiteX4" fmla="*/ 1560979 w 1842589"/>
              <a:gd name="connsiteY4" fmla="*/ 267822 h 914400"/>
              <a:gd name="connsiteX5" fmla="*/ 1828800 w 1842589"/>
              <a:gd name="connsiteY5" fmla="*/ 914398 h 914400"/>
              <a:gd name="connsiteX0" fmla="*/ 0 w 1842589"/>
              <a:gd name="connsiteY0" fmla="*/ 914400 h 914400"/>
              <a:gd name="connsiteX1" fmla="*/ 267822 w 1842589"/>
              <a:gd name="connsiteY1" fmla="*/ 267821 h 914400"/>
              <a:gd name="connsiteX2" fmla="*/ 914401 w 1842589"/>
              <a:gd name="connsiteY2" fmla="*/ 0 h 914400"/>
              <a:gd name="connsiteX3" fmla="*/ 1560979 w 1842589"/>
              <a:gd name="connsiteY3" fmla="*/ 267822 h 914400"/>
              <a:gd name="connsiteX4" fmla="*/ 1828800 w 1842589"/>
              <a:gd name="connsiteY4" fmla="*/ 914398 h 914400"/>
              <a:gd name="connsiteX0" fmla="*/ 0 w 1574767"/>
              <a:gd name="connsiteY0" fmla="*/ 267821 h 914398"/>
              <a:gd name="connsiteX1" fmla="*/ 646579 w 1574767"/>
              <a:gd name="connsiteY1" fmla="*/ 0 h 914398"/>
              <a:gd name="connsiteX2" fmla="*/ 1293157 w 1574767"/>
              <a:gd name="connsiteY2" fmla="*/ 267822 h 914398"/>
              <a:gd name="connsiteX3" fmla="*/ 1560978 w 1574767"/>
              <a:gd name="connsiteY3" fmla="*/ 914398 h 914398"/>
              <a:gd name="connsiteX0" fmla="*/ 0 w 1574767"/>
              <a:gd name="connsiteY0" fmla="*/ 107762 h 754339"/>
              <a:gd name="connsiteX1" fmla="*/ 1293157 w 1574767"/>
              <a:gd name="connsiteY1" fmla="*/ 107763 h 754339"/>
              <a:gd name="connsiteX2" fmla="*/ 1560978 w 1574767"/>
              <a:gd name="connsiteY2" fmla="*/ 754339 h 754339"/>
              <a:gd name="connsiteX0" fmla="*/ 0 w 281610"/>
              <a:gd name="connsiteY0" fmla="*/ 0 h 646576"/>
              <a:gd name="connsiteX1" fmla="*/ 267821 w 281610"/>
              <a:gd name="connsiteY1" fmla="*/ 646576 h 64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1610" h="646576">
                <a:moveTo>
                  <a:pt x="0" y="0"/>
                </a:moveTo>
                <a:cubicBezTo>
                  <a:pt x="152400" y="152400"/>
                  <a:pt x="281610" y="396079"/>
                  <a:pt x="267821" y="646576"/>
                </a:cubicBezTo>
              </a:path>
            </a:pathLst>
          </a:custGeom>
          <a:noFill/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 rot="5400000" flipH="1" flipV="1">
            <a:off x="3810000" y="3581400"/>
            <a:ext cx="1524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0800000" flipH="1" flipV="1">
            <a:off x="4572000" y="4343400"/>
            <a:ext cx="1524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791200" y="43434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14800" y="27432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CA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324600" y="3059668"/>
            <a:ext cx="1843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CA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CA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dirty="0" smtClean="0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CA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CA" i="1" dirty="0" smtClean="0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CA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r>
              <a:rPr lang="en-CA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CA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CA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dirty="0" smtClean="0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CA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CA" i="1" dirty="0" smtClean="0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CA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)</a:t>
            </a:r>
            <a:endParaRPr lang="en-US" dirty="0" smtClean="0">
              <a:solidFill>
                <a:srgbClr val="FF0000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rot="5400000" flipH="1" flipV="1">
            <a:off x="6134100" y="2857500"/>
            <a:ext cx="533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18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>
            <a:endCxn id="22" idx="4"/>
          </p:cNvCxnSpPr>
          <p:nvPr/>
        </p:nvCxnSpPr>
        <p:spPr>
          <a:xfrm rot="5400000" flipH="1" flipV="1">
            <a:off x="1409700" y="5753100"/>
            <a:ext cx="83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572000" y="3886200"/>
            <a:ext cx="1295400" cy="4572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572000" y="2514602"/>
            <a:ext cx="1828800" cy="18287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828800" y="4343400"/>
            <a:ext cx="2743200" cy="914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Forward Kinematics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because the base frame and frame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/>
              <a:t> have the same orientation, we can sum the coordinates to find the position of the end </a:t>
            </a:r>
            <a:r>
              <a:rPr lang="en-CA" dirty="0" err="1" smtClean="0"/>
              <a:t>effector</a:t>
            </a:r>
            <a:r>
              <a:rPr lang="en-CA" dirty="0" smtClean="0"/>
              <a:t> in the base frame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Forward Kinematics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114800" y="3886200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562600" y="342900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Symbol" pitchFamily="18" charset="2"/>
              </a:rPr>
              <a:t>q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5410200" y="3581400"/>
            <a:ext cx="166190" cy="381000"/>
          </a:xfrm>
          <a:custGeom>
            <a:avLst/>
            <a:gdLst>
              <a:gd name="connsiteX0" fmla="*/ 0 w 1828800"/>
              <a:gd name="connsiteY0" fmla="*/ 914400 h 1828800"/>
              <a:gd name="connsiteX1" fmla="*/ 267822 w 1828800"/>
              <a:gd name="connsiteY1" fmla="*/ 267822 h 1828800"/>
              <a:gd name="connsiteX2" fmla="*/ 914401 w 1828800"/>
              <a:gd name="connsiteY2" fmla="*/ 1 h 1828800"/>
              <a:gd name="connsiteX3" fmla="*/ 1560979 w 1828800"/>
              <a:gd name="connsiteY3" fmla="*/ 267823 h 1828800"/>
              <a:gd name="connsiteX4" fmla="*/ 1828800 w 1828800"/>
              <a:gd name="connsiteY4" fmla="*/ 914402 h 1828800"/>
              <a:gd name="connsiteX5" fmla="*/ 1560978 w 1828800"/>
              <a:gd name="connsiteY5" fmla="*/ 1560981 h 1828800"/>
              <a:gd name="connsiteX6" fmla="*/ 914399 w 1828800"/>
              <a:gd name="connsiteY6" fmla="*/ 1828802 h 1828800"/>
              <a:gd name="connsiteX7" fmla="*/ 267821 w 1828800"/>
              <a:gd name="connsiteY7" fmla="*/ 1560980 h 1828800"/>
              <a:gd name="connsiteX8" fmla="*/ 0 w 1828800"/>
              <a:gd name="connsiteY8" fmla="*/ 914401 h 1828800"/>
              <a:gd name="connsiteX9" fmla="*/ 0 w 1828800"/>
              <a:gd name="connsiteY9" fmla="*/ 914400 h 1828800"/>
              <a:gd name="connsiteX0" fmla="*/ 1828800 w 1920240"/>
              <a:gd name="connsiteY0" fmla="*/ 914401 h 1828802"/>
              <a:gd name="connsiteX1" fmla="*/ 1560978 w 1920240"/>
              <a:gd name="connsiteY1" fmla="*/ 1560980 h 1828802"/>
              <a:gd name="connsiteX2" fmla="*/ 914399 w 1920240"/>
              <a:gd name="connsiteY2" fmla="*/ 1828801 h 1828802"/>
              <a:gd name="connsiteX3" fmla="*/ 267821 w 1920240"/>
              <a:gd name="connsiteY3" fmla="*/ 1560979 h 1828802"/>
              <a:gd name="connsiteX4" fmla="*/ 0 w 1920240"/>
              <a:gd name="connsiteY4" fmla="*/ 914400 h 1828802"/>
              <a:gd name="connsiteX5" fmla="*/ 0 w 1920240"/>
              <a:gd name="connsiteY5" fmla="*/ 914399 h 1828802"/>
              <a:gd name="connsiteX6" fmla="*/ 267822 w 1920240"/>
              <a:gd name="connsiteY6" fmla="*/ 267821 h 1828802"/>
              <a:gd name="connsiteX7" fmla="*/ 914401 w 1920240"/>
              <a:gd name="connsiteY7" fmla="*/ 0 h 1828802"/>
              <a:gd name="connsiteX8" fmla="*/ 1560979 w 1920240"/>
              <a:gd name="connsiteY8" fmla="*/ 267822 h 1828802"/>
              <a:gd name="connsiteX9" fmla="*/ 1920240 w 1920240"/>
              <a:gd name="connsiteY9" fmla="*/ 1005841 h 1828802"/>
              <a:gd name="connsiteX0" fmla="*/ 1560978 w 1920240"/>
              <a:gd name="connsiteY0" fmla="*/ 1560980 h 1828802"/>
              <a:gd name="connsiteX1" fmla="*/ 914399 w 1920240"/>
              <a:gd name="connsiteY1" fmla="*/ 1828801 h 1828802"/>
              <a:gd name="connsiteX2" fmla="*/ 267821 w 1920240"/>
              <a:gd name="connsiteY2" fmla="*/ 1560979 h 1828802"/>
              <a:gd name="connsiteX3" fmla="*/ 0 w 1920240"/>
              <a:gd name="connsiteY3" fmla="*/ 914400 h 1828802"/>
              <a:gd name="connsiteX4" fmla="*/ 0 w 1920240"/>
              <a:gd name="connsiteY4" fmla="*/ 914399 h 1828802"/>
              <a:gd name="connsiteX5" fmla="*/ 267822 w 1920240"/>
              <a:gd name="connsiteY5" fmla="*/ 267821 h 1828802"/>
              <a:gd name="connsiteX6" fmla="*/ 914401 w 1920240"/>
              <a:gd name="connsiteY6" fmla="*/ 0 h 1828802"/>
              <a:gd name="connsiteX7" fmla="*/ 1560979 w 1920240"/>
              <a:gd name="connsiteY7" fmla="*/ 267822 h 1828802"/>
              <a:gd name="connsiteX8" fmla="*/ 1920240 w 1920240"/>
              <a:gd name="connsiteY8" fmla="*/ 1005841 h 1828802"/>
              <a:gd name="connsiteX0" fmla="*/ 1560978 w 1828800"/>
              <a:gd name="connsiteY0" fmla="*/ 1560980 h 1828802"/>
              <a:gd name="connsiteX1" fmla="*/ 914399 w 1828800"/>
              <a:gd name="connsiteY1" fmla="*/ 1828801 h 1828802"/>
              <a:gd name="connsiteX2" fmla="*/ 267821 w 1828800"/>
              <a:gd name="connsiteY2" fmla="*/ 1560979 h 1828802"/>
              <a:gd name="connsiteX3" fmla="*/ 0 w 1828800"/>
              <a:gd name="connsiteY3" fmla="*/ 914400 h 1828802"/>
              <a:gd name="connsiteX4" fmla="*/ 0 w 1828800"/>
              <a:gd name="connsiteY4" fmla="*/ 914399 h 1828802"/>
              <a:gd name="connsiteX5" fmla="*/ 267822 w 1828800"/>
              <a:gd name="connsiteY5" fmla="*/ 267821 h 1828802"/>
              <a:gd name="connsiteX6" fmla="*/ 914401 w 1828800"/>
              <a:gd name="connsiteY6" fmla="*/ 0 h 1828802"/>
              <a:gd name="connsiteX7" fmla="*/ 1560979 w 1828800"/>
              <a:gd name="connsiteY7" fmla="*/ 267822 h 1828802"/>
              <a:gd name="connsiteX8" fmla="*/ 1828800 w 1828800"/>
              <a:gd name="connsiteY8" fmla="*/ 914398 h 1828802"/>
              <a:gd name="connsiteX0" fmla="*/ 1560978 w 1842589"/>
              <a:gd name="connsiteY0" fmla="*/ 1560980 h 1828802"/>
              <a:gd name="connsiteX1" fmla="*/ 914399 w 1842589"/>
              <a:gd name="connsiteY1" fmla="*/ 1828801 h 1828802"/>
              <a:gd name="connsiteX2" fmla="*/ 267821 w 1842589"/>
              <a:gd name="connsiteY2" fmla="*/ 1560979 h 1828802"/>
              <a:gd name="connsiteX3" fmla="*/ 0 w 1842589"/>
              <a:gd name="connsiteY3" fmla="*/ 914400 h 1828802"/>
              <a:gd name="connsiteX4" fmla="*/ 0 w 1842589"/>
              <a:gd name="connsiteY4" fmla="*/ 914399 h 1828802"/>
              <a:gd name="connsiteX5" fmla="*/ 267822 w 1842589"/>
              <a:gd name="connsiteY5" fmla="*/ 267821 h 1828802"/>
              <a:gd name="connsiteX6" fmla="*/ 914401 w 1842589"/>
              <a:gd name="connsiteY6" fmla="*/ 0 h 1828802"/>
              <a:gd name="connsiteX7" fmla="*/ 1560979 w 1842589"/>
              <a:gd name="connsiteY7" fmla="*/ 267822 h 1828802"/>
              <a:gd name="connsiteX8" fmla="*/ 1828800 w 1842589"/>
              <a:gd name="connsiteY8" fmla="*/ 914398 h 1828802"/>
              <a:gd name="connsiteX0" fmla="*/ 914399 w 1842589"/>
              <a:gd name="connsiteY0" fmla="*/ 1828801 h 1828801"/>
              <a:gd name="connsiteX1" fmla="*/ 267821 w 1842589"/>
              <a:gd name="connsiteY1" fmla="*/ 1560979 h 1828801"/>
              <a:gd name="connsiteX2" fmla="*/ 0 w 1842589"/>
              <a:gd name="connsiteY2" fmla="*/ 914400 h 1828801"/>
              <a:gd name="connsiteX3" fmla="*/ 0 w 1842589"/>
              <a:gd name="connsiteY3" fmla="*/ 914399 h 1828801"/>
              <a:gd name="connsiteX4" fmla="*/ 267822 w 1842589"/>
              <a:gd name="connsiteY4" fmla="*/ 267821 h 1828801"/>
              <a:gd name="connsiteX5" fmla="*/ 914401 w 1842589"/>
              <a:gd name="connsiteY5" fmla="*/ 0 h 1828801"/>
              <a:gd name="connsiteX6" fmla="*/ 1560979 w 1842589"/>
              <a:gd name="connsiteY6" fmla="*/ 267822 h 1828801"/>
              <a:gd name="connsiteX7" fmla="*/ 1828800 w 1842589"/>
              <a:gd name="connsiteY7" fmla="*/ 914398 h 1828801"/>
              <a:gd name="connsiteX0" fmla="*/ 267821 w 1842589"/>
              <a:gd name="connsiteY0" fmla="*/ 1560979 h 1560979"/>
              <a:gd name="connsiteX1" fmla="*/ 0 w 1842589"/>
              <a:gd name="connsiteY1" fmla="*/ 914400 h 1560979"/>
              <a:gd name="connsiteX2" fmla="*/ 0 w 1842589"/>
              <a:gd name="connsiteY2" fmla="*/ 914399 h 1560979"/>
              <a:gd name="connsiteX3" fmla="*/ 267822 w 1842589"/>
              <a:gd name="connsiteY3" fmla="*/ 267821 h 1560979"/>
              <a:gd name="connsiteX4" fmla="*/ 914401 w 1842589"/>
              <a:gd name="connsiteY4" fmla="*/ 0 h 1560979"/>
              <a:gd name="connsiteX5" fmla="*/ 1560979 w 1842589"/>
              <a:gd name="connsiteY5" fmla="*/ 267822 h 1560979"/>
              <a:gd name="connsiteX6" fmla="*/ 1828800 w 1842589"/>
              <a:gd name="connsiteY6" fmla="*/ 914398 h 1560979"/>
              <a:gd name="connsiteX0" fmla="*/ 0 w 1842589"/>
              <a:gd name="connsiteY0" fmla="*/ 914400 h 914400"/>
              <a:gd name="connsiteX1" fmla="*/ 0 w 1842589"/>
              <a:gd name="connsiteY1" fmla="*/ 914399 h 914400"/>
              <a:gd name="connsiteX2" fmla="*/ 267822 w 1842589"/>
              <a:gd name="connsiteY2" fmla="*/ 267821 h 914400"/>
              <a:gd name="connsiteX3" fmla="*/ 914401 w 1842589"/>
              <a:gd name="connsiteY3" fmla="*/ 0 h 914400"/>
              <a:gd name="connsiteX4" fmla="*/ 1560979 w 1842589"/>
              <a:gd name="connsiteY4" fmla="*/ 267822 h 914400"/>
              <a:gd name="connsiteX5" fmla="*/ 1828800 w 1842589"/>
              <a:gd name="connsiteY5" fmla="*/ 914398 h 914400"/>
              <a:gd name="connsiteX0" fmla="*/ 0 w 1842589"/>
              <a:gd name="connsiteY0" fmla="*/ 914400 h 914400"/>
              <a:gd name="connsiteX1" fmla="*/ 267822 w 1842589"/>
              <a:gd name="connsiteY1" fmla="*/ 267821 h 914400"/>
              <a:gd name="connsiteX2" fmla="*/ 914401 w 1842589"/>
              <a:gd name="connsiteY2" fmla="*/ 0 h 914400"/>
              <a:gd name="connsiteX3" fmla="*/ 1560979 w 1842589"/>
              <a:gd name="connsiteY3" fmla="*/ 267822 h 914400"/>
              <a:gd name="connsiteX4" fmla="*/ 1828800 w 1842589"/>
              <a:gd name="connsiteY4" fmla="*/ 914398 h 914400"/>
              <a:gd name="connsiteX0" fmla="*/ 0 w 1574767"/>
              <a:gd name="connsiteY0" fmla="*/ 267821 h 914398"/>
              <a:gd name="connsiteX1" fmla="*/ 646579 w 1574767"/>
              <a:gd name="connsiteY1" fmla="*/ 0 h 914398"/>
              <a:gd name="connsiteX2" fmla="*/ 1293157 w 1574767"/>
              <a:gd name="connsiteY2" fmla="*/ 267822 h 914398"/>
              <a:gd name="connsiteX3" fmla="*/ 1560978 w 1574767"/>
              <a:gd name="connsiteY3" fmla="*/ 914398 h 914398"/>
              <a:gd name="connsiteX0" fmla="*/ 0 w 1574767"/>
              <a:gd name="connsiteY0" fmla="*/ 107762 h 754339"/>
              <a:gd name="connsiteX1" fmla="*/ 1293157 w 1574767"/>
              <a:gd name="connsiteY1" fmla="*/ 107763 h 754339"/>
              <a:gd name="connsiteX2" fmla="*/ 1560978 w 1574767"/>
              <a:gd name="connsiteY2" fmla="*/ 754339 h 754339"/>
              <a:gd name="connsiteX0" fmla="*/ 0 w 281610"/>
              <a:gd name="connsiteY0" fmla="*/ 0 h 646576"/>
              <a:gd name="connsiteX1" fmla="*/ 267821 w 281610"/>
              <a:gd name="connsiteY1" fmla="*/ 646576 h 64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1610" h="646576">
                <a:moveTo>
                  <a:pt x="0" y="0"/>
                </a:moveTo>
                <a:cubicBezTo>
                  <a:pt x="152400" y="152400"/>
                  <a:pt x="281610" y="396079"/>
                  <a:pt x="267821" y="646576"/>
                </a:cubicBezTo>
              </a:path>
            </a:pathLst>
          </a:custGeom>
          <a:noFill/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95800" y="4267200"/>
            <a:ext cx="152400" cy="1524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371600" y="4800600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752600" y="51816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2286000" y="5257800"/>
            <a:ext cx="914400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928428" y="487680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Symbol" pitchFamily="18" charset="2"/>
              </a:rPr>
              <a:t>q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>
            <a:off x="2819400" y="4953000"/>
            <a:ext cx="45719" cy="304800"/>
          </a:xfrm>
          <a:custGeom>
            <a:avLst/>
            <a:gdLst>
              <a:gd name="connsiteX0" fmla="*/ 0 w 1828800"/>
              <a:gd name="connsiteY0" fmla="*/ 914400 h 1828800"/>
              <a:gd name="connsiteX1" fmla="*/ 267822 w 1828800"/>
              <a:gd name="connsiteY1" fmla="*/ 267822 h 1828800"/>
              <a:gd name="connsiteX2" fmla="*/ 914401 w 1828800"/>
              <a:gd name="connsiteY2" fmla="*/ 1 h 1828800"/>
              <a:gd name="connsiteX3" fmla="*/ 1560979 w 1828800"/>
              <a:gd name="connsiteY3" fmla="*/ 267823 h 1828800"/>
              <a:gd name="connsiteX4" fmla="*/ 1828800 w 1828800"/>
              <a:gd name="connsiteY4" fmla="*/ 914402 h 1828800"/>
              <a:gd name="connsiteX5" fmla="*/ 1560978 w 1828800"/>
              <a:gd name="connsiteY5" fmla="*/ 1560981 h 1828800"/>
              <a:gd name="connsiteX6" fmla="*/ 914399 w 1828800"/>
              <a:gd name="connsiteY6" fmla="*/ 1828802 h 1828800"/>
              <a:gd name="connsiteX7" fmla="*/ 267821 w 1828800"/>
              <a:gd name="connsiteY7" fmla="*/ 1560980 h 1828800"/>
              <a:gd name="connsiteX8" fmla="*/ 0 w 1828800"/>
              <a:gd name="connsiteY8" fmla="*/ 914401 h 1828800"/>
              <a:gd name="connsiteX9" fmla="*/ 0 w 1828800"/>
              <a:gd name="connsiteY9" fmla="*/ 914400 h 1828800"/>
              <a:gd name="connsiteX0" fmla="*/ 1828800 w 1920240"/>
              <a:gd name="connsiteY0" fmla="*/ 914401 h 1828802"/>
              <a:gd name="connsiteX1" fmla="*/ 1560978 w 1920240"/>
              <a:gd name="connsiteY1" fmla="*/ 1560980 h 1828802"/>
              <a:gd name="connsiteX2" fmla="*/ 914399 w 1920240"/>
              <a:gd name="connsiteY2" fmla="*/ 1828801 h 1828802"/>
              <a:gd name="connsiteX3" fmla="*/ 267821 w 1920240"/>
              <a:gd name="connsiteY3" fmla="*/ 1560979 h 1828802"/>
              <a:gd name="connsiteX4" fmla="*/ 0 w 1920240"/>
              <a:gd name="connsiteY4" fmla="*/ 914400 h 1828802"/>
              <a:gd name="connsiteX5" fmla="*/ 0 w 1920240"/>
              <a:gd name="connsiteY5" fmla="*/ 914399 h 1828802"/>
              <a:gd name="connsiteX6" fmla="*/ 267822 w 1920240"/>
              <a:gd name="connsiteY6" fmla="*/ 267821 h 1828802"/>
              <a:gd name="connsiteX7" fmla="*/ 914401 w 1920240"/>
              <a:gd name="connsiteY7" fmla="*/ 0 h 1828802"/>
              <a:gd name="connsiteX8" fmla="*/ 1560979 w 1920240"/>
              <a:gd name="connsiteY8" fmla="*/ 267822 h 1828802"/>
              <a:gd name="connsiteX9" fmla="*/ 1920240 w 1920240"/>
              <a:gd name="connsiteY9" fmla="*/ 1005841 h 1828802"/>
              <a:gd name="connsiteX0" fmla="*/ 1560978 w 1920240"/>
              <a:gd name="connsiteY0" fmla="*/ 1560980 h 1828802"/>
              <a:gd name="connsiteX1" fmla="*/ 914399 w 1920240"/>
              <a:gd name="connsiteY1" fmla="*/ 1828801 h 1828802"/>
              <a:gd name="connsiteX2" fmla="*/ 267821 w 1920240"/>
              <a:gd name="connsiteY2" fmla="*/ 1560979 h 1828802"/>
              <a:gd name="connsiteX3" fmla="*/ 0 w 1920240"/>
              <a:gd name="connsiteY3" fmla="*/ 914400 h 1828802"/>
              <a:gd name="connsiteX4" fmla="*/ 0 w 1920240"/>
              <a:gd name="connsiteY4" fmla="*/ 914399 h 1828802"/>
              <a:gd name="connsiteX5" fmla="*/ 267822 w 1920240"/>
              <a:gd name="connsiteY5" fmla="*/ 267821 h 1828802"/>
              <a:gd name="connsiteX6" fmla="*/ 914401 w 1920240"/>
              <a:gd name="connsiteY6" fmla="*/ 0 h 1828802"/>
              <a:gd name="connsiteX7" fmla="*/ 1560979 w 1920240"/>
              <a:gd name="connsiteY7" fmla="*/ 267822 h 1828802"/>
              <a:gd name="connsiteX8" fmla="*/ 1920240 w 1920240"/>
              <a:gd name="connsiteY8" fmla="*/ 1005841 h 1828802"/>
              <a:gd name="connsiteX0" fmla="*/ 1560978 w 1828800"/>
              <a:gd name="connsiteY0" fmla="*/ 1560980 h 1828802"/>
              <a:gd name="connsiteX1" fmla="*/ 914399 w 1828800"/>
              <a:gd name="connsiteY1" fmla="*/ 1828801 h 1828802"/>
              <a:gd name="connsiteX2" fmla="*/ 267821 w 1828800"/>
              <a:gd name="connsiteY2" fmla="*/ 1560979 h 1828802"/>
              <a:gd name="connsiteX3" fmla="*/ 0 w 1828800"/>
              <a:gd name="connsiteY3" fmla="*/ 914400 h 1828802"/>
              <a:gd name="connsiteX4" fmla="*/ 0 w 1828800"/>
              <a:gd name="connsiteY4" fmla="*/ 914399 h 1828802"/>
              <a:gd name="connsiteX5" fmla="*/ 267822 w 1828800"/>
              <a:gd name="connsiteY5" fmla="*/ 267821 h 1828802"/>
              <a:gd name="connsiteX6" fmla="*/ 914401 w 1828800"/>
              <a:gd name="connsiteY6" fmla="*/ 0 h 1828802"/>
              <a:gd name="connsiteX7" fmla="*/ 1560979 w 1828800"/>
              <a:gd name="connsiteY7" fmla="*/ 267822 h 1828802"/>
              <a:gd name="connsiteX8" fmla="*/ 1828800 w 1828800"/>
              <a:gd name="connsiteY8" fmla="*/ 914398 h 1828802"/>
              <a:gd name="connsiteX0" fmla="*/ 1560978 w 1842589"/>
              <a:gd name="connsiteY0" fmla="*/ 1560980 h 1828802"/>
              <a:gd name="connsiteX1" fmla="*/ 914399 w 1842589"/>
              <a:gd name="connsiteY1" fmla="*/ 1828801 h 1828802"/>
              <a:gd name="connsiteX2" fmla="*/ 267821 w 1842589"/>
              <a:gd name="connsiteY2" fmla="*/ 1560979 h 1828802"/>
              <a:gd name="connsiteX3" fmla="*/ 0 w 1842589"/>
              <a:gd name="connsiteY3" fmla="*/ 914400 h 1828802"/>
              <a:gd name="connsiteX4" fmla="*/ 0 w 1842589"/>
              <a:gd name="connsiteY4" fmla="*/ 914399 h 1828802"/>
              <a:gd name="connsiteX5" fmla="*/ 267822 w 1842589"/>
              <a:gd name="connsiteY5" fmla="*/ 267821 h 1828802"/>
              <a:gd name="connsiteX6" fmla="*/ 914401 w 1842589"/>
              <a:gd name="connsiteY6" fmla="*/ 0 h 1828802"/>
              <a:gd name="connsiteX7" fmla="*/ 1560979 w 1842589"/>
              <a:gd name="connsiteY7" fmla="*/ 267822 h 1828802"/>
              <a:gd name="connsiteX8" fmla="*/ 1828800 w 1842589"/>
              <a:gd name="connsiteY8" fmla="*/ 914398 h 1828802"/>
              <a:gd name="connsiteX0" fmla="*/ 914399 w 1842589"/>
              <a:gd name="connsiteY0" fmla="*/ 1828801 h 1828801"/>
              <a:gd name="connsiteX1" fmla="*/ 267821 w 1842589"/>
              <a:gd name="connsiteY1" fmla="*/ 1560979 h 1828801"/>
              <a:gd name="connsiteX2" fmla="*/ 0 w 1842589"/>
              <a:gd name="connsiteY2" fmla="*/ 914400 h 1828801"/>
              <a:gd name="connsiteX3" fmla="*/ 0 w 1842589"/>
              <a:gd name="connsiteY3" fmla="*/ 914399 h 1828801"/>
              <a:gd name="connsiteX4" fmla="*/ 267822 w 1842589"/>
              <a:gd name="connsiteY4" fmla="*/ 267821 h 1828801"/>
              <a:gd name="connsiteX5" fmla="*/ 914401 w 1842589"/>
              <a:gd name="connsiteY5" fmla="*/ 0 h 1828801"/>
              <a:gd name="connsiteX6" fmla="*/ 1560979 w 1842589"/>
              <a:gd name="connsiteY6" fmla="*/ 267822 h 1828801"/>
              <a:gd name="connsiteX7" fmla="*/ 1828800 w 1842589"/>
              <a:gd name="connsiteY7" fmla="*/ 914398 h 1828801"/>
              <a:gd name="connsiteX0" fmla="*/ 267821 w 1842589"/>
              <a:gd name="connsiteY0" fmla="*/ 1560979 h 1560979"/>
              <a:gd name="connsiteX1" fmla="*/ 0 w 1842589"/>
              <a:gd name="connsiteY1" fmla="*/ 914400 h 1560979"/>
              <a:gd name="connsiteX2" fmla="*/ 0 w 1842589"/>
              <a:gd name="connsiteY2" fmla="*/ 914399 h 1560979"/>
              <a:gd name="connsiteX3" fmla="*/ 267822 w 1842589"/>
              <a:gd name="connsiteY3" fmla="*/ 267821 h 1560979"/>
              <a:gd name="connsiteX4" fmla="*/ 914401 w 1842589"/>
              <a:gd name="connsiteY4" fmla="*/ 0 h 1560979"/>
              <a:gd name="connsiteX5" fmla="*/ 1560979 w 1842589"/>
              <a:gd name="connsiteY5" fmla="*/ 267822 h 1560979"/>
              <a:gd name="connsiteX6" fmla="*/ 1828800 w 1842589"/>
              <a:gd name="connsiteY6" fmla="*/ 914398 h 1560979"/>
              <a:gd name="connsiteX0" fmla="*/ 0 w 1842589"/>
              <a:gd name="connsiteY0" fmla="*/ 914400 h 914400"/>
              <a:gd name="connsiteX1" fmla="*/ 0 w 1842589"/>
              <a:gd name="connsiteY1" fmla="*/ 914399 h 914400"/>
              <a:gd name="connsiteX2" fmla="*/ 267822 w 1842589"/>
              <a:gd name="connsiteY2" fmla="*/ 267821 h 914400"/>
              <a:gd name="connsiteX3" fmla="*/ 914401 w 1842589"/>
              <a:gd name="connsiteY3" fmla="*/ 0 h 914400"/>
              <a:gd name="connsiteX4" fmla="*/ 1560979 w 1842589"/>
              <a:gd name="connsiteY4" fmla="*/ 267822 h 914400"/>
              <a:gd name="connsiteX5" fmla="*/ 1828800 w 1842589"/>
              <a:gd name="connsiteY5" fmla="*/ 914398 h 914400"/>
              <a:gd name="connsiteX0" fmla="*/ 0 w 1842589"/>
              <a:gd name="connsiteY0" fmla="*/ 914400 h 914400"/>
              <a:gd name="connsiteX1" fmla="*/ 267822 w 1842589"/>
              <a:gd name="connsiteY1" fmla="*/ 267821 h 914400"/>
              <a:gd name="connsiteX2" fmla="*/ 914401 w 1842589"/>
              <a:gd name="connsiteY2" fmla="*/ 0 h 914400"/>
              <a:gd name="connsiteX3" fmla="*/ 1560979 w 1842589"/>
              <a:gd name="connsiteY3" fmla="*/ 267822 h 914400"/>
              <a:gd name="connsiteX4" fmla="*/ 1828800 w 1842589"/>
              <a:gd name="connsiteY4" fmla="*/ 914398 h 914400"/>
              <a:gd name="connsiteX0" fmla="*/ 0 w 1574767"/>
              <a:gd name="connsiteY0" fmla="*/ 267821 h 914398"/>
              <a:gd name="connsiteX1" fmla="*/ 646579 w 1574767"/>
              <a:gd name="connsiteY1" fmla="*/ 0 h 914398"/>
              <a:gd name="connsiteX2" fmla="*/ 1293157 w 1574767"/>
              <a:gd name="connsiteY2" fmla="*/ 267822 h 914398"/>
              <a:gd name="connsiteX3" fmla="*/ 1560978 w 1574767"/>
              <a:gd name="connsiteY3" fmla="*/ 914398 h 914398"/>
              <a:gd name="connsiteX0" fmla="*/ 0 w 1574767"/>
              <a:gd name="connsiteY0" fmla="*/ 107762 h 754339"/>
              <a:gd name="connsiteX1" fmla="*/ 1293157 w 1574767"/>
              <a:gd name="connsiteY1" fmla="*/ 107763 h 754339"/>
              <a:gd name="connsiteX2" fmla="*/ 1560978 w 1574767"/>
              <a:gd name="connsiteY2" fmla="*/ 754339 h 754339"/>
              <a:gd name="connsiteX0" fmla="*/ 0 w 281610"/>
              <a:gd name="connsiteY0" fmla="*/ 0 h 646576"/>
              <a:gd name="connsiteX1" fmla="*/ 267821 w 281610"/>
              <a:gd name="connsiteY1" fmla="*/ 646576 h 64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1610" h="646576">
                <a:moveTo>
                  <a:pt x="0" y="0"/>
                </a:moveTo>
                <a:cubicBezTo>
                  <a:pt x="152400" y="152400"/>
                  <a:pt x="281610" y="396079"/>
                  <a:pt x="267821" y="646576"/>
                </a:cubicBezTo>
              </a:path>
            </a:pathLst>
          </a:custGeom>
          <a:noFill/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324600" y="24384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048000" y="42672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81600" y="28956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5400000" flipH="1" flipV="1">
            <a:off x="1066800" y="4495800"/>
            <a:ext cx="15240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 flipH="1" flipV="1">
            <a:off x="1828800" y="5257800"/>
            <a:ext cx="15240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048000" y="52578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71600" y="36576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19600" y="5029200"/>
            <a:ext cx="2194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i="1" dirty="0" smtClean="0">
                <a:solidFill>
                  <a:srgbClr val="0070C0"/>
                </a:solidFill>
                <a:latin typeface="Symbol" pitchFamily="18" charset="2"/>
              </a:rPr>
              <a:t>q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 </a:t>
            </a:r>
            <a:r>
              <a:rPr lang="en-CA" i="1" dirty="0" smtClean="0">
                <a:solidFill>
                  <a:srgbClr val="0070C0"/>
                </a:solidFill>
                <a:latin typeface="Symbol" pitchFamily="18" charset="2"/>
              </a:rPr>
              <a:t>q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en-US" dirty="0" smtClean="0">
              <a:solidFill>
                <a:srgbClr val="0070C0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rot="5400000" flipH="1" flipV="1">
            <a:off x="4267200" y="4724400"/>
            <a:ext cx="609600" cy="158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4495800" y="42672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>
            <a:off x="5029200" y="4343400"/>
            <a:ext cx="914400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671628" y="396240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Symbol" pitchFamily="18" charset="2"/>
              </a:rPr>
              <a:t>q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/>
          </a:p>
        </p:txBody>
      </p:sp>
      <p:sp>
        <p:nvSpPr>
          <p:cNvPr id="41" name="Freeform 40"/>
          <p:cNvSpPr/>
          <p:nvPr/>
        </p:nvSpPr>
        <p:spPr>
          <a:xfrm>
            <a:off x="5562600" y="4038600"/>
            <a:ext cx="45719" cy="304800"/>
          </a:xfrm>
          <a:custGeom>
            <a:avLst/>
            <a:gdLst>
              <a:gd name="connsiteX0" fmla="*/ 0 w 1828800"/>
              <a:gd name="connsiteY0" fmla="*/ 914400 h 1828800"/>
              <a:gd name="connsiteX1" fmla="*/ 267822 w 1828800"/>
              <a:gd name="connsiteY1" fmla="*/ 267822 h 1828800"/>
              <a:gd name="connsiteX2" fmla="*/ 914401 w 1828800"/>
              <a:gd name="connsiteY2" fmla="*/ 1 h 1828800"/>
              <a:gd name="connsiteX3" fmla="*/ 1560979 w 1828800"/>
              <a:gd name="connsiteY3" fmla="*/ 267823 h 1828800"/>
              <a:gd name="connsiteX4" fmla="*/ 1828800 w 1828800"/>
              <a:gd name="connsiteY4" fmla="*/ 914402 h 1828800"/>
              <a:gd name="connsiteX5" fmla="*/ 1560978 w 1828800"/>
              <a:gd name="connsiteY5" fmla="*/ 1560981 h 1828800"/>
              <a:gd name="connsiteX6" fmla="*/ 914399 w 1828800"/>
              <a:gd name="connsiteY6" fmla="*/ 1828802 h 1828800"/>
              <a:gd name="connsiteX7" fmla="*/ 267821 w 1828800"/>
              <a:gd name="connsiteY7" fmla="*/ 1560980 h 1828800"/>
              <a:gd name="connsiteX8" fmla="*/ 0 w 1828800"/>
              <a:gd name="connsiteY8" fmla="*/ 914401 h 1828800"/>
              <a:gd name="connsiteX9" fmla="*/ 0 w 1828800"/>
              <a:gd name="connsiteY9" fmla="*/ 914400 h 1828800"/>
              <a:gd name="connsiteX0" fmla="*/ 1828800 w 1920240"/>
              <a:gd name="connsiteY0" fmla="*/ 914401 h 1828802"/>
              <a:gd name="connsiteX1" fmla="*/ 1560978 w 1920240"/>
              <a:gd name="connsiteY1" fmla="*/ 1560980 h 1828802"/>
              <a:gd name="connsiteX2" fmla="*/ 914399 w 1920240"/>
              <a:gd name="connsiteY2" fmla="*/ 1828801 h 1828802"/>
              <a:gd name="connsiteX3" fmla="*/ 267821 w 1920240"/>
              <a:gd name="connsiteY3" fmla="*/ 1560979 h 1828802"/>
              <a:gd name="connsiteX4" fmla="*/ 0 w 1920240"/>
              <a:gd name="connsiteY4" fmla="*/ 914400 h 1828802"/>
              <a:gd name="connsiteX5" fmla="*/ 0 w 1920240"/>
              <a:gd name="connsiteY5" fmla="*/ 914399 h 1828802"/>
              <a:gd name="connsiteX6" fmla="*/ 267822 w 1920240"/>
              <a:gd name="connsiteY6" fmla="*/ 267821 h 1828802"/>
              <a:gd name="connsiteX7" fmla="*/ 914401 w 1920240"/>
              <a:gd name="connsiteY7" fmla="*/ 0 h 1828802"/>
              <a:gd name="connsiteX8" fmla="*/ 1560979 w 1920240"/>
              <a:gd name="connsiteY8" fmla="*/ 267822 h 1828802"/>
              <a:gd name="connsiteX9" fmla="*/ 1920240 w 1920240"/>
              <a:gd name="connsiteY9" fmla="*/ 1005841 h 1828802"/>
              <a:gd name="connsiteX0" fmla="*/ 1560978 w 1920240"/>
              <a:gd name="connsiteY0" fmla="*/ 1560980 h 1828802"/>
              <a:gd name="connsiteX1" fmla="*/ 914399 w 1920240"/>
              <a:gd name="connsiteY1" fmla="*/ 1828801 h 1828802"/>
              <a:gd name="connsiteX2" fmla="*/ 267821 w 1920240"/>
              <a:gd name="connsiteY2" fmla="*/ 1560979 h 1828802"/>
              <a:gd name="connsiteX3" fmla="*/ 0 w 1920240"/>
              <a:gd name="connsiteY3" fmla="*/ 914400 h 1828802"/>
              <a:gd name="connsiteX4" fmla="*/ 0 w 1920240"/>
              <a:gd name="connsiteY4" fmla="*/ 914399 h 1828802"/>
              <a:gd name="connsiteX5" fmla="*/ 267822 w 1920240"/>
              <a:gd name="connsiteY5" fmla="*/ 267821 h 1828802"/>
              <a:gd name="connsiteX6" fmla="*/ 914401 w 1920240"/>
              <a:gd name="connsiteY6" fmla="*/ 0 h 1828802"/>
              <a:gd name="connsiteX7" fmla="*/ 1560979 w 1920240"/>
              <a:gd name="connsiteY7" fmla="*/ 267822 h 1828802"/>
              <a:gd name="connsiteX8" fmla="*/ 1920240 w 1920240"/>
              <a:gd name="connsiteY8" fmla="*/ 1005841 h 1828802"/>
              <a:gd name="connsiteX0" fmla="*/ 1560978 w 1828800"/>
              <a:gd name="connsiteY0" fmla="*/ 1560980 h 1828802"/>
              <a:gd name="connsiteX1" fmla="*/ 914399 w 1828800"/>
              <a:gd name="connsiteY1" fmla="*/ 1828801 h 1828802"/>
              <a:gd name="connsiteX2" fmla="*/ 267821 w 1828800"/>
              <a:gd name="connsiteY2" fmla="*/ 1560979 h 1828802"/>
              <a:gd name="connsiteX3" fmla="*/ 0 w 1828800"/>
              <a:gd name="connsiteY3" fmla="*/ 914400 h 1828802"/>
              <a:gd name="connsiteX4" fmla="*/ 0 w 1828800"/>
              <a:gd name="connsiteY4" fmla="*/ 914399 h 1828802"/>
              <a:gd name="connsiteX5" fmla="*/ 267822 w 1828800"/>
              <a:gd name="connsiteY5" fmla="*/ 267821 h 1828802"/>
              <a:gd name="connsiteX6" fmla="*/ 914401 w 1828800"/>
              <a:gd name="connsiteY6" fmla="*/ 0 h 1828802"/>
              <a:gd name="connsiteX7" fmla="*/ 1560979 w 1828800"/>
              <a:gd name="connsiteY7" fmla="*/ 267822 h 1828802"/>
              <a:gd name="connsiteX8" fmla="*/ 1828800 w 1828800"/>
              <a:gd name="connsiteY8" fmla="*/ 914398 h 1828802"/>
              <a:gd name="connsiteX0" fmla="*/ 1560978 w 1842589"/>
              <a:gd name="connsiteY0" fmla="*/ 1560980 h 1828802"/>
              <a:gd name="connsiteX1" fmla="*/ 914399 w 1842589"/>
              <a:gd name="connsiteY1" fmla="*/ 1828801 h 1828802"/>
              <a:gd name="connsiteX2" fmla="*/ 267821 w 1842589"/>
              <a:gd name="connsiteY2" fmla="*/ 1560979 h 1828802"/>
              <a:gd name="connsiteX3" fmla="*/ 0 w 1842589"/>
              <a:gd name="connsiteY3" fmla="*/ 914400 h 1828802"/>
              <a:gd name="connsiteX4" fmla="*/ 0 w 1842589"/>
              <a:gd name="connsiteY4" fmla="*/ 914399 h 1828802"/>
              <a:gd name="connsiteX5" fmla="*/ 267822 w 1842589"/>
              <a:gd name="connsiteY5" fmla="*/ 267821 h 1828802"/>
              <a:gd name="connsiteX6" fmla="*/ 914401 w 1842589"/>
              <a:gd name="connsiteY6" fmla="*/ 0 h 1828802"/>
              <a:gd name="connsiteX7" fmla="*/ 1560979 w 1842589"/>
              <a:gd name="connsiteY7" fmla="*/ 267822 h 1828802"/>
              <a:gd name="connsiteX8" fmla="*/ 1828800 w 1842589"/>
              <a:gd name="connsiteY8" fmla="*/ 914398 h 1828802"/>
              <a:gd name="connsiteX0" fmla="*/ 914399 w 1842589"/>
              <a:gd name="connsiteY0" fmla="*/ 1828801 h 1828801"/>
              <a:gd name="connsiteX1" fmla="*/ 267821 w 1842589"/>
              <a:gd name="connsiteY1" fmla="*/ 1560979 h 1828801"/>
              <a:gd name="connsiteX2" fmla="*/ 0 w 1842589"/>
              <a:gd name="connsiteY2" fmla="*/ 914400 h 1828801"/>
              <a:gd name="connsiteX3" fmla="*/ 0 w 1842589"/>
              <a:gd name="connsiteY3" fmla="*/ 914399 h 1828801"/>
              <a:gd name="connsiteX4" fmla="*/ 267822 w 1842589"/>
              <a:gd name="connsiteY4" fmla="*/ 267821 h 1828801"/>
              <a:gd name="connsiteX5" fmla="*/ 914401 w 1842589"/>
              <a:gd name="connsiteY5" fmla="*/ 0 h 1828801"/>
              <a:gd name="connsiteX6" fmla="*/ 1560979 w 1842589"/>
              <a:gd name="connsiteY6" fmla="*/ 267822 h 1828801"/>
              <a:gd name="connsiteX7" fmla="*/ 1828800 w 1842589"/>
              <a:gd name="connsiteY7" fmla="*/ 914398 h 1828801"/>
              <a:gd name="connsiteX0" fmla="*/ 267821 w 1842589"/>
              <a:gd name="connsiteY0" fmla="*/ 1560979 h 1560979"/>
              <a:gd name="connsiteX1" fmla="*/ 0 w 1842589"/>
              <a:gd name="connsiteY1" fmla="*/ 914400 h 1560979"/>
              <a:gd name="connsiteX2" fmla="*/ 0 w 1842589"/>
              <a:gd name="connsiteY2" fmla="*/ 914399 h 1560979"/>
              <a:gd name="connsiteX3" fmla="*/ 267822 w 1842589"/>
              <a:gd name="connsiteY3" fmla="*/ 267821 h 1560979"/>
              <a:gd name="connsiteX4" fmla="*/ 914401 w 1842589"/>
              <a:gd name="connsiteY4" fmla="*/ 0 h 1560979"/>
              <a:gd name="connsiteX5" fmla="*/ 1560979 w 1842589"/>
              <a:gd name="connsiteY5" fmla="*/ 267822 h 1560979"/>
              <a:gd name="connsiteX6" fmla="*/ 1828800 w 1842589"/>
              <a:gd name="connsiteY6" fmla="*/ 914398 h 1560979"/>
              <a:gd name="connsiteX0" fmla="*/ 0 w 1842589"/>
              <a:gd name="connsiteY0" fmla="*/ 914400 h 914400"/>
              <a:gd name="connsiteX1" fmla="*/ 0 w 1842589"/>
              <a:gd name="connsiteY1" fmla="*/ 914399 h 914400"/>
              <a:gd name="connsiteX2" fmla="*/ 267822 w 1842589"/>
              <a:gd name="connsiteY2" fmla="*/ 267821 h 914400"/>
              <a:gd name="connsiteX3" fmla="*/ 914401 w 1842589"/>
              <a:gd name="connsiteY3" fmla="*/ 0 h 914400"/>
              <a:gd name="connsiteX4" fmla="*/ 1560979 w 1842589"/>
              <a:gd name="connsiteY4" fmla="*/ 267822 h 914400"/>
              <a:gd name="connsiteX5" fmla="*/ 1828800 w 1842589"/>
              <a:gd name="connsiteY5" fmla="*/ 914398 h 914400"/>
              <a:gd name="connsiteX0" fmla="*/ 0 w 1842589"/>
              <a:gd name="connsiteY0" fmla="*/ 914400 h 914400"/>
              <a:gd name="connsiteX1" fmla="*/ 267822 w 1842589"/>
              <a:gd name="connsiteY1" fmla="*/ 267821 h 914400"/>
              <a:gd name="connsiteX2" fmla="*/ 914401 w 1842589"/>
              <a:gd name="connsiteY2" fmla="*/ 0 h 914400"/>
              <a:gd name="connsiteX3" fmla="*/ 1560979 w 1842589"/>
              <a:gd name="connsiteY3" fmla="*/ 267822 h 914400"/>
              <a:gd name="connsiteX4" fmla="*/ 1828800 w 1842589"/>
              <a:gd name="connsiteY4" fmla="*/ 914398 h 914400"/>
              <a:gd name="connsiteX0" fmla="*/ 0 w 1574767"/>
              <a:gd name="connsiteY0" fmla="*/ 267821 h 914398"/>
              <a:gd name="connsiteX1" fmla="*/ 646579 w 1574767"/>
              <a:gd name="connsiteY1" fmla="*/ 0 h 914398"/>
              <a:gd name="connsiteX2" fmla="*/ 1293157 w 1574767"/>
              <a:gd name="connsiteY2" fmla="*/ 267822 h 914398"/>
              <a:gd name="connsiteX3" fmla="*/ 1560978 w 1574767"/>
              <a:gd name="connsiteY3" fmla="*/ 914398 h 914398"/>
              <a:gd name="connsiteX0" fmla="*/ 0 w 1574767"/>
              <a:gd name="connsiteY0" fmla="*/ 107762 h 754339"/>
              <a:gd name="connsiteX1" fmla="*/ 1293157 w 1574767"/>
              <a:gd name="connsiteY1" fmla="*/ 107763 h 754339"/>
              <a:gd name="connsiteX2" fmla="*/ 1560978 w 1574767"/>
              <a:gd name="connsiteY2" fmla="*/ 754339 h 754339"/>
              <a:gd name="connsiteX0" fmla="*/ 0 w 281610"/>
              <a:gd name="connsiteY0" fmla="*/ 0 h 646576"/>
              <a:gd name="connsiteX1" fmla="*/ 267821 w 281610"/>
              <a:gd name="connsiteY1" fmla="*/ 646576 h 64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1610" h="646576">
                <a:moveTo>
                  <a:pt x="0" y="0"/>
                </a:moveTo>
                <a:cubicBezTo>
                  <a:pt x="152400" y="152400"/>
                  <a:pt x="281610" y="396079"/>
                  <a:pt x="267821" y="646576"/>
                </a:cubicBezTo>
              </a:path>
            </a:pathLst>
          </a:custGeom>
          <a:noFill/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 rot="5400000" flipH="1" flipV="1">
            <a:off x="3810000" y="3581400"/>
            <a:ext cx="1524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0800000" flipH="1" flipV="1">
            <a:off x="4572000" y="4343400"/>
            <a:ext cx="1524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791200" y="43434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14800" y="27432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CA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324600" y="3059668"/>
            <a:ext cx="1843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CA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CA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dirty="0" smtClean="0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CA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CA" i="1" dirty="0" smtClean="0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CA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r>
              <a:rPr lang="en-CA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CA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CA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dirty="0" smtClean="0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CA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CA" i="1" dirty="0" smtClean="0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CA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)</a:t>
            </a:r>
            <a:endParaRPr lang="en-US" dirty="0" smtClean="0">
              <a:solidFill>
                <a:srgbClr val="FF0000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rot="5400000" flipH="1" flipV="1">
            <a:off x="6134100" y="2857500"/>
            <a:ext cx="533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019800" y="1752600"/>
            <a:ext cx="2882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i="1" dirty="0" smtClean="0">
                <a:solidFill>
                  <a:srgbClr val="0070C0"/>
                </a:solidFill>
                <a:latin typeface="Symbol" pitchFamily="18" charset="2"/>
              </a:rPr>
              <a:t>q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dirty="0" smtClean="0">
                <a:solidFill>
                  <a:srgbClr val="0070C0"/>
                </a:solidFill>
                <a:latin typeface="Symbol" pitchFamily="18" charset="2"/>
              </a:rPr>
              <a:t>q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CA" i="1" dirty="0" smtClean="0">
                <a:solidFill>
                  <a:srgbClr val="0070C0"/>
                </a:solidFill>
                <a:latin typeface="Symbol" pitchFamily="18" charset="2"/>
              </a:rPr>
              <a:t>q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r>
              <a:rPr lang="en-CA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i="1" dirty="0" smtClean="0">
                <a:solidFill>
                  <a:srgbClr val="0070C0"/>
                </a:solidFill>
                <a:latin typeface="Symbol" pitchFamily="18" charset="2"/>
              </a:rPr>
              <a:t>q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dirty="0" smtClean="0">
                <a:solidFill>
                  <a:srgbClr val="0070C0"/>
                </a:solidFill>
                <a:latin typeface="Symbol" pitchFamily="18" charset="2"/>
              </a:rPr>
              <a:t>q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CA" i="1" dirty="0" smtClean="0">
                <a:solidFill>
                  <a:srgbClr val="0070C0"/>
                </a:solidFill>
                <a:latin typeface="Symbol" pitchFamily="18" charset="2"/>
              </a:rPr>
              <a:t>q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)</a:t>
            </a:r>
            <a:endParaRPr lang="en-US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12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>
            <a:endCxn id="22" idx="4"/>
          </p:cNvCxnSpPr>
          <p:nvPr/>
        </p:nvCxnSpPr>
        <p:spPr>
          <a:xfrm rot="5400000" flipH="1" flipV="1">
            <a:off x="1409700" y="5753100"/>
            <a:ext cx="83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572000" y="3886200"/>
            <a:ext cx="1295400" cy="4572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572000" y="2514602"/>
            <a:ext cx="1828800" cy="18287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828800" y="4343400"/>
            <a:ext cx="2743200" cy="914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Forward Kinematics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we also want the orientation of frame 2 with respect to the base frame</a:t>
            </a:r>
          </a:p>
          <a:p>
            <a:pPr lvl="1"/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dirty="0" smtClean="0"/>
              <a:t> and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dirty="0" smtClean="0"/>
              <a:t> expressed in terms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/>
              <a:t> and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/>
              <a:t> </a:t>
            </a:r>
            <a:endParaRPr lang="en-CA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Forward Kinematics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114800" y="3886200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562600" y="342900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Symbol" pitchFamily="18" charset="2"/>
              </a:rPr>
              <a:t>q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5410200" y="3581400"/>
            <a:ext cx="166190" cy="381000"/>
          </a:xfrm>
          <a:custGeom>
            <a:avLst/>
            <a:gdLst>
              <a:gd name="connsiteX0" fmla="*/ 0 w 1828800"/>
              <a:gd name="connsiteY0" fmla="*/ 914400 h 1828800"/>
              <a:gd name="connsiteX1" fmla="*/ 267822 w 1828800"/>
              <a:gd name="connsiteY1" fmla="*/ 267822 h 1828800"/>
              <a:gd name="connsiteX2" fmla="*/ 914401 w 1828800"/>
              <a:gd name="connsiteY2" fmla="*/ 1 h 1828800"/>
              <a:gd name="connsiteX3" fmla="*/ 1560979 w 1828800"/>
              <a:gd name="connsiteY3" fmla="*/ 267823 h 1828800"/>
              <a:gd name="connsiteX4" fmla="*/ 1828800 w 1828800"/>
              <a:gd name="connsiteY4" fmla="*/ 914402 h 1828800"/>
              <a:gd name="connsiteX5" fmla="*/ 1560978 w 1828800"/>
              <a:gd name="connsiteY5" fmla="*/ 1560981 h 1828800"/>
              <a:gd name="connsiteX6" fmla="*/ 914399 w 1828800"/>
              <a:gd name="connsiteY6" fmla="*/ 1828802 h 1828800"/>
              <a:gd name="connsiteX7" fmla="*/ 267821 w 1828800"/>
              <a:gd name="connsiteY7" fmla="*/ 1560980 h 1828800"/>
              <a:gd name="connsiteX8" fmla="*/ 0 w 1828800"/>
              <a:gd name="connsiteY8" fmla="*/ 914401 h 1828800"/>
              <a:gd name="connsiteX9" fmla="*/ 0 w 1828800"/>
              <a:gd name="connsiteY9" fmla="*/ 914400 h 1828800"/>
              <a:gd name="connsiteX0" fmla="*/ 1828800 w 1920240"/>
              <a:gd name="connsiteY0" fmla="*/ 914401 h 1828802"/>
              <a:gd name="connsiteX1" fmla="*/ 1560978 w 1920240"/>
              <a:gd name="connsiteY1" fmla="*/ 1560980 h 1828802"/>
              <a:gd name="connsiteX2" fmla="*/ 914399 w 1920240"/>
              <a:gd name="connsiteY2" fmla="*/ 1828801 h 1828802"/>
              <a:gd name="connsiteX3" fmla="*/ 267821 w 1920240"/>
              <a:gd name="connsiteY3" fmla="*/ 1560979 h 1828802"/>
              <a:gd name="connsiteX4" fmla="*/ 0 w 1920240"/>
              <a:gd name="connsiteY4" fmla="*/ 914400 h 1828802"/>
              <a:gd name="connsiteX5" fmla="*/ 0 w 1920240"/>
              <a:gd name="connsiteY5" fmla="*/ 914399 h 1828802"/>
              <a:gd name="connsiteX6" fmla="*/ 267822 w 1920240"/>
              <a:gd name="connsiteY6" fmla="*/ 267821 h 1828802"/>
              <a:gd name="connsiteX7" fmla="*/ 914401 w 1920240"/>
              <a:gd name="connsiteY7" fmla="*/ 0 h 1828802"/>
              <a:gd name="connsiteX8" fmla="*/ 1560979 w 1920240"/>
              <a:gd name="connsiteY8" fmla="*/ 267822 h 1828802"/>
              <a:gd name="connsiteX9" fmla="*/ 1920240 w 1920240"/>
              <a:gd name="connsiteY9" fmla="*/ 1005841 h 1828802"/>
              <a:gd name="connsiteX0" fmla="*/ 1560978 w 1920240"/>
              <a:gd name="connsiteY0" fmla="*/ 1560980 h 1828802"/>
              <a:gd name="connsiteX1" fmla="*/ 914399 w 1920240"/>
              <a:gd name="connsiteY1" fmla="*/ 1828801 h 1828802"/>
              <a:gd name="connsiteX2" fmla="*/ 267821 w 1920240"/>
              <a:gd name="connsiteY2" fmla="*/ 1560979 h 1828802"/>
              <a:gd name="connsiteX3" fmla="*/ 0 w 1920240"/>
              <a:gd name="connsiteY3" fmla="*/ 914400 h 1828802"/>
              <a:gd name="connsiteX4" fmla="*/ 0 w 1920240"/>
              <a:gd name="connsiteY4" fmla="*/ 914399 h 1828802"/>
              <a:gd name="connsiteX5" fmla="*/ 267822 w 1920240"/>
              <a:gd name="connsiteY5" fmla="*/ 267821 h 1828802"/>
              <a:gd name="connsiteX6" fmla="*/ 914401 w 1920240"/>
              <a:gd name="connsiteY6" fmla="*/ 0 h 1828802"/>
              <a:gd name="connsiteX7" fmla="*/ 1560979 w 1920240"/>
              <a:gd name="connsiteY7" fmla="*/ 267822 h 1828802"/>
              <a:gd name="connsiteX8" fmla="*/ 1920240 w 1920240"/>
              <a:gd name="connsiteY8" fmla="*/ 1005841 h 1828802"/>
              <a:gd name="connsiteX0" fmla="*/ 1560978 w 1828800"/>
              <a:gd name="connsiteY0" fmla="*/ 1560980 h 1828802"/>
              <a:gd name="connsiteX1" fmla="*/ 914399 w 1828800"/>
              <a:gd name="connsiteY1" fmla="*/ 1828801 h 1828802"/>
              <a:gd name="connsiteX2" fmla="*/ 267821 w 1828800"/>
              <a:gd name="connsiteY2" fmla="*/ 1560979 h 1828802"/>
              <a:gd name="connsiteX3" fmla="*/ 0 w 1828800"/>
              <a:gd name="connsiteY3" fmla="*/ 914400 h 1828802"/>
              <a:gd name="connsiteX4" fmla="*/ 0 w 1828800"/>
              <a:gd name="connsiteY4" fmla="*/ 914399 h 1828802"/>
              <a:gd name="connsiteX5" fmla="*/ 267822 w 1828800"/>
              <a:gd name="connsiteY5" fmla="*/ 267821 h 1828802"/>
              <a:gd name="connsiteX6" fmla="*/ 914401 w 1828800"/>
              <a:gd name="connsiteY6" fmla="*/ 0 h 1828802"/>
              <a:gd name="connsiteX7" fmla="*/ 1560979 w 1828800"/>
              <a:gd name="connsiteY7" fmla="*/ 267822 h 1828802"/>
              <a:gd name="connsiteX8" fmla="*/ 1828800 w 1828800"/>
              <a:gd name="connsiteY8" fmla="*/ 914398 h 1828802"/>
              <a:gd name="connsiteX0" fmla="*/ 1560978 w 1842589"/>
              <a:gd name="connsiteY0" fmla="*/ 1560980 h 1828802"/>
              <a:gd name="connsiteX1" fmla="*/ 914399 w 1842589"/>
              <a:gd name="connsiteY1" fmla="*/ 1828801 h 1828802"/>
              <a:gd name="connsiteX2" fmla="*/ 267821 w 1842589"/>
              <a:gd name="connsiteY2" fmla="*/ 1560979 h 1828802"/>
              <a:gd name="connsiteX3" fmla="*/ 0 w 1842589"/>
              <a:gd name="connsiteY3" fmla="*/ 914400 h 1828802"/>
              <a:gd name="connsiteX4" fmla="*/ 0 w 1842589"/>
              <a:gd name="connsiteY4" fmla="*/ 914399 h 1828802"/>
              <a:gd name="connsiteX5" fmla="*/ 267822 w 1842589"/>
              <a:gd name="connsiteY5" fmla="*/ 267821 h 1828802"/>
              <a:gd name="connsiteX6" fmla="*/ 914401 w 1842589"/>
              <a:gd name="connsiteY6" fmla="*/ 0 h 1828802"/>
              <a:gd name="connsiteX7" fmla="*/ 1560979 w 1842589"/>
              <a:gd name="connsiteY7" fmla="*/ 267822 h 1828802"/>
              <a:gd name="connsiteX8" fmla="*/ 1828800 w 1842589"/>
              <a:gd name="connsiteY8" fmla="*/ 914398 h 1828802"/>
              <a:gd name="connsiteX0" fmla="*/ 914399 w 1842589"/>
              <a:gd name="connsiteY0" fmla="*/ 1828801 h 1828801"/>
              <a:gd name="connsiteX1" fmla="*/ 267821 w 1842589"/>
              <a:gd name="connsiteY1" fmla="*/ 1560979 h 1828801"/>
              <a:gd name="connsiteX2" fmla="*/ 0 w 1842589"/>
              <a:gd name="connsiteY2" fmla="*/ 914400 h 1828801"/>
              <a:gd name="connsiteX3" fmla="*/ 0 w 1842589"/>
              <a:gd name="connsiteY3" fmla="*/ 914399 h 1828801"/>
              <a:gd name="connsiteX4" fmla="*/ 267822 w 1842589"/>
              <a:gd name="connsiteY4" fmla="*/ 267821 h 1828801"/>
              <a:gd name="connsiteX5" fmla="*/ 914401 w 1842589"/>
              <a:gd name="connsiteY5" fmla="*/ 0 h 1828801"/>
              <a:gd name="connsiteX6" fmla="*/ 1560979 w 1842589"/>
              <a:gd name="connsiteY6" fmla="*/ 267822 h 1828801"/>
              <a:gd name="connsiteX7" fmla="*/ 1828800 w 1842589"/>
              <a:gd name="connsiteY7" fmla="*/ 914398 h 1828801"/>
              <a:gd name="connsiteX0" fmla="*/ 267821 w 1842589"/>
              <a:gd name="connsiteY0" fmla="*/ 1560979 h 1560979"/>
              <a:gd name="connsiteX1" fmla="*/ 0 w 1842589"/>
              <a:gd name="connsiteY1" fmla="*/ 914400 h 1560979"/>
              <a:gd name="connsiteX2" fmla="*/ 0 w 1842589"/>
              <a:gd name="connsiteY2" fmla="*/ 914399 h 1560979"/>
              <a:gd name="connsiteX3" fmla="*/ 267822 w 1842589"/>
              <a:gd name="connsiteY3" fmla="*/ 267821 h 1560979"/>
              <a:gd name="connsiteX4" fmla="*/ 914401 w 1842589"/>
              <a:gd name="connsiteY4" fmla="*/ 0 h 1560979"/>
              <a:gd name="connsiteX5" fmla="*/ 1560979 w 1842589"/>
              <a:gd name="connsiteY5" fmla="*/ 267822 h 1560979"/>
              <a:gd name="connsiteX6" fmla="*/ 1828800 w 1842589"/>
              <a:gd name="connsiteY6" fmla="*/ 914398 h 1560979"/>
              <a:gd name="connsiteX0" fmla="*/ 0 w 1842589"/>
              <a:gd name="connsiteY0" fmla="*/ 914400 h 914400"/>
              <a:gd name="connsiteX1" fmla="*/ 0 w 1842589"/>
              <a:gd name="connsiteY1" fmla="*/ 914399 h 914400"/>
              <a:gd name="connsiteX2" fmla="*/ 267822 w 1842589"/>
              <a:gd name="connsiteY2" fmla="*/ 267821 h 914400"/>
              <a:gd name="connsiteX3" fmla="*/ 914401 w 1842589"/>
              <a:gd name="connsiteY3" fmla="*/ 0 h 914400"/>
              <a:gd name="connsiteX4" fmla="*/ 1560979 w 1842589"/>
              <a:gd name="connsiteY4" fmla="*/ 267822 h 914400"/>
              <a:gd name="connsiteX5" fmla="*/ 1828800 w 1842589"/>
              <a:gd name="connsiteY5" fmla="*/ 914398 h 914400"/>
              <a:gd name="connsiteX0" fmla="*/ 0 w 1842589"/>
              <a:gd name="connsiteY0" fmla="*/ 914400 h 914400"/>
              <a:gd name="connsiteX1" fmla="*/ 267822 w 1842589"/>
              <a:gd name="connsiteY1" fmla="*/ 267821 h 914400"/>
              <a:gd name="connsiteX2" fmla="*/ 914401 w 1842589"/>
              <a:gd name="connsiteY2" fmla="*/ 0 h 914400"/>
              <a:gd name="connsiteX3" fmla="*/ 1560979 w 1842589"/>
              <a:gd name="connsiteY3" fmla="*/ 267822 h 914400"/>
              <a:gd name="connsiteX4" fmla="*/ 1828800 w 1842589"/>
              <a:gd name="connsiteY4" fmla="*/ 914398 h 914400"/>
              <a:gd name="connsiteX0" fmla="*/ 0 w 1574767"/>
              <a:gd name="connsiteY0" fmla="*/ 267821 h 914398"/>
              <a:gd name="connsiteX1" fmla="*/ 646579 w 1574767"/>
              <a:gd name="connsiteY1" fmla="*/ 0 h 914398"/>
              <a:gd name="connsiteX2" fmla="*/ 1293157 w 1574767"/>
              <a:gd name="connsiteY2" fmla="*/ 267822 h 914398"/>
              <a:gd name="connsiteX3" fmla="*/ 1560978 w 1574767"/>
              <a:gd name="connsiteY3" fmla="*/ 914398 h 914398"/>
              <a:gd name="connsiteX0" fmla="*/ 0 w 1574767"/>
              <a:gd name="connsiteY0" fmla="*/ 107762 h 754339"/>
              <a:gd name="connsiteX1" fmla="*/ 1293157 w 1574767"/>
              <a:gd name="connsiteY1" fmla="*/ 107763 h 754339"/>
              <a:gd name="connsiteX2" fmla="*/ 1560978 w 1574767"/>
              <a:gd name="connsiteY2" fmla="*/ 754339 h 754339"/>
              <a:gd name="connsiteX0" fmla="*/ 0 w 281610"/>
              <a:gd name="connsiteY0" fmla="*/ 0 h 646576"/>
              <a:gd name="connsiteX1" fmla="*/ 267821 w 281610"/>
              <a:gd name="connsiteY1" fmla="*/ 646576 h 64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1610" h="646576">
                <a:moveTo>
                  <a:pt x="0" y="0"/>
                </a:moveTo>
                <a:cubicBezTo>
                  <a:pt x="152400" y="152400"/>
                  <a:pt x="281610" y="396079"/>
                  <a:pt x="267821" y="646576"/>
                </a:cubicBezTo>
              </a:path>
            </a:pathLst>
          </a:custGeom>
          <a:noFill/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95800" y="4267200"/>
            <a:ext cx="152400" cy="1524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371600" y="4800600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752600" y="51816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2286000" y="5257800"/>
            <a:ext cx="914400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928428" y="487680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Symbol" pitchFamily="18" charset="2"/>
              </a:rPr>
              <a:t>q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>
            <a:off x="2819400" y="4953000"/>
            <a:ext cx="45719" cy="304800"/>
          </a:xfrm>
          <a:custGeom>
            <a:avLst/>
            <a:gdLst>
              <a:gd name="connsiteX0" fmla="*/ 0 w 1828800"/>
              <a:gd name="connsiteY0" fmla="*/ 914400 h 1828800"/>
              <a:gd name="connsiteX1" fmla="*/ 267822 w 1828800"/>
              <a:gd name="connsiteY1" fmla="*/ 267822 h 1828800"/>
              <a:gd name="connsiteX2" fmla="*/ 914401 w 1828800"/>
              <a:gd name="connsiteY2" fmla="*/ 1 h 1828800"/>
              <a:gd name="connsiteX3" fmla="*/ 1560979 w 1828800"/>
              <a:gd name="connsiteY3" fmla="*/ 267823 h 1828800"/>
              <a:gd name="connsiteX4" fmla="*/ 1828800 w 1828800"/>
              <a:gd name="connsiteY4" fmla="*/ 914402 h 1828800"/>
              <a:gd name="connsiteX5" fmla="*/ 1560978 w 1828800"/>
              <a:gd name="connsiteY5" fmla="*/ 1560981 h 1828800"/>
              <a:gd name="connsiteX6" fmla="*/ 914399 w 1828800"/>
              <a:gd name="connsiteY6" fmla="*/ 1828802 h 1828800"/>
              <a:gd name="connsiteX7" fmla="*/ 267821 w 1828800"/>
              <a:gd name="connsiteY7" fmla="*/ 1560980 h 1828800"/>
              <a:gd name="connsiteX8" fmla="*/ 0 w 1828800"/>
              <a:gd name="connsiteY8" fmla="*/ 914401 h 1828800"/>
              <a:gd name="connsiteX9" fmla="*/ 0 w 1828800"/>
              <a:gd name="connsiteY9" fmla="*/ 914400 h 1828800"/>
              <a:gd name="connsiteX0" fmla="*/ 1828800 w 1920240"/>
              <a:gd name="connsiteY0" fmla="*/ 914401 h 1828802"/>
              <a:gd name="connsiteX1" fmla="*/ 1560978 w 1920240"/>
              <a:gd name="connsiteY1" fmla="*/ 1560980 h 1828802"/>
              <a:gd name="connsiteX2" fmla="*/ 914399 w 1920240"/>
              <a:gd name="connsiteY2" fmla="*/ 1828801 h 1828802"/>
              <a:gd name="connsiteX3" fmla="*/ 267821 w 1920240"/>
              <a:gd name="connsiteY3" fmla="*/ 1560979 h 1828802"/>
              <a:gd name="connsiteX4" fmla="*/ 0 w 1920240"/>
              <a:gd name="connsiteY4" fmla="*/ 914400 h 1828802"/>
              <a:gd name="connsiteX5" fmla="*/ 0 w 1920240"/>
              <a:gd name="connsiteY5" fmla="*/ 914399 h 1828802"/>
              <a:gd name="connsiteX6" fmla="*/ 267822 w 1920240"/>
              <a:gd name="connsiteY6" fmla="*/ 267821 h 1828802"/>
              <a:gd name="connsiteX7" fmla="*/ 914401 w 1920240"/>
              <a:gd name="connsiteY7" fmla="*/ 0 h 1828802"/>
              <a:gd name="connsiteX8" fmla="*/ 1560979 w 1920240"/>
              <a:gd name="connsiteY8" fmla="*/ 267822 h 1828802"/>
              <a:gd name="connsiteX9" fmla="*/ 1920240 w 1920240"/>
              <a:gd name="connsiteY9" fmla="*/ 1005841 h 1828802"/>
              <a:gd name="connsiteX0" fmla="*/ 1560978 w 1920240"/>
              <a:gd name="connsiteY0" fmla="*/ 1560980 h 1828802"/>
              <a:gd name="connsiteX1" fmla="*/ 914399 w 1920240"/>
              <a:gd name="connsiteY1" fmla="*/ 1828801 h 1828802"/>
              <a:gd name="connsiteX2" fmla="*/ 267821 w 1920240"/>
              <a:gd name="connsiteY2" fmla="*/ 1560979 h 1828802"/>
              <a:gd name="connsiteX3" fmla="*/ 0 w 1920240"/>
              <a:gd name="connsiteY3" fmla="*/ 914400 h 1828802"/>
              <a:gd name="connsiteX4" fmla="*/ 0 w 1920240"/>
              <a:gd name="connsiteY4" fmla="*/ 914399 h 1828802"/>
              <a:gd name="connsiteX5" fmla="*/ 267822 w 1920240"/>
              <a:gd name="connsiteY5" fmla="*/ 267821 h 1828802"/>
              <a:gd name="connsiteX6" fmla="*/ 914401 w 1920240"/>
              <a:gd name="connsiteY6" fmla="*/ 0 h 1828802"/>
              <a:gd name="connsiteX7" fmla="*/ 1560979 w 1920240"/>
              <a:gd name="connsiteY7" fmla="*/ 267822 h 1828802"/>
              <a:gd name="connsiteX8" fmla="*/ 1920240 w 1920240"/>
              <a:gd name="connsiteY8" fmla="*/ 1005841 h 1828802"/>
              <a:gd name="connsiteX0" fmla="*/ 1560978 w 1828800"/>
              <a:gd name="connsiteY0" fmla="*/ 1560980 h 1828802"/>
              <a:gd name="connsiteX1" fmla="*/ 914399 w 1828800"/>
              <a:gd name="connsiteY1" fmla="*/ 1828801 h 1828802"/>
              <a:gd name="connsiteX2" fmla="*/ 267821 w 1828800"/>
              <a:gd name="connsiteY2" fmla="*/ 1560979 h 1828802"/>
              <a:gd name="connsiteX3" fmla="*/ 0 w 1828800"/>
              <a:gd name="connsiteY3" fmla="*/ 914400 h 1828802"/>
              <a:gd name="connsiteX4" fmla="*/ 0 w 1828800"/>
              <a:gd name="connsiteY4" fmla="*/ 914399 h 1828802"/>
              <a:gd name="connsiteX5" fmla="*/ 267822 w 1828800"/>
              <a:gd name="connsiteY5" fmla="*/ 267821 h 1828802"/>
              <a:gd name="connsiteX6" fmla="*/ 914401 w 1828800"/>
              <a:gd name="connsiteY6" fmla="*/ 0 h 1828802"/>
              <a:gd name="connsiteX7" fmla="*/ 1560979 w 1828800"/>
              <a:gd name="connsiteY7" fmla="*/ 267822 h 1828802"/>
              <a:gd name="connsiteX8" fmla="*/ 1828800 w 1828800"/>
              <a:gd name="connsiteY8" fmla="*/ 914398 h 1828802"/>
              <a:gd name="connsiteX0" fmla="*/ 1560978 w 1842589"/>
              <a:gd name="connsiteY0" fmla="*/ 1560980 h 1828802"/>
              <a:gd name="connsiteX1" fmla="*/ 914399 w 1842589"/>
              <a:gd name="connsiteY1" fmla="*/ 1828801 h 1828802"/>
              <a:gd name="connsiteX2" fmla="*/ 267821 w 1842589"/>
              <a:gd name="connsiteY2" fmla="*/ 1560979 h 1828802"/>
              <a:gd name="connsiteX3" fmla="*/ 0 w 1842589"/>
              <a:gd name="connsiteY3" fmla="*/ 914400 h 1828802"/>
              <a:gd name="connsiteX4" fmla="*/ 0 w 1842589"/>
              <a:gd name="connsiteY4" fmla="*/ 914399 h 1828802"/>
              <a:gd name="connsiteX5" fmla="*/ 267822 w 1842589"/>
              <a:gd name="connsiteY5" fmla="*/ 267821 h 1828802"/>
              <a:gd name="connsiteX6" fmla="*/ 914401 w 1842589"/>
              <a:gd name="connsiteY6" fmla="*/ 0 h 1828802"/>
              <a:gd name="connsiteX7" fmla="*/ 1560979 w 1842589"/>
              <a:gd name="connsiteY7" fmla="*/ 267822 h 1828802"/>
              <a:gd name="connsiteX8" fmla="*/ 1828800 w 1842589"/>
              <a:gd name="connsiteY8" fmla="*/ 914398 h 1828802"/>
              <a:gd name="connsiteX0" fmla="*/ 914399 w 1842589"/>
              <a:gd name="connsiteY0" fmla="*/ 1828801 h 1828801"/>
              <a:gd name="connsiteX1" fmla="*/ 267821 w 1842589"/>
              <a:gd name="connsiteY1" fmla="*/ 1560979 h 1828801"/>
              <a:gd name="connsiteX2" fmla="*/ 0 w 1842589"/>
              <a:gd name="connsiteY2" fmla="*/ 914400 h 1828801"/>
              <a:gd name="connsiteX3" fmla="*/ 0 w 1842589"/>
              <a:gd name="connsiteY3" fmla="*/ 914399 h 1828801"/>
              <a:gd name="connsiteX4" fmla="*/ 267822 w 1842589"/>
              <a:gd name="connsiteY4" fmla="*/ 267821 h 1828801"/>
              <a:gd name="connsiteX5" fmla="*/ 914401 w 1842589"/>
              <a:gd name="connsiteY5" fmla="*/ 0 h 1828801"/>
              <a:gd name="connsiteX6" fmla="*/ 1560979 w 1842589"/>
              <a:gd name="connsiteY6" fmla="*/ 267822 h 1828801"/>
              <a:gd name="connsiteX7" fmla="*/ 1828800 w 1842589"/>
              <a:gd name="connsiteY7" fmla="*/ 914398 h 1828801"/>
              <a:gd name="connsiteX0" fmla="*/ 267821 w 1842589"/>
              <a:gd name="connsiteY0" fmla="*/ 1560979 h 1560979"/>
              <a:gd name="connsiteX1" fmla="*/ 0 w 1842589"/>
              <a:gd name="connsiteY1" fmla="*/ 914400 h 1560979"/>
              <a:gd name="connsiteX2" fmla="*/ 0 w 1842589"/>
              <a:gd name="connsiteY2" fmla="*/ 914399 h 1560979"/>
              <a:gd name="connsiteX3" fmla="*/ 267822 w 1842589"/>
              <a:gd name="connsiteY3" fmla="*/ 267821 h 1560979"/>
              <a:gd name="connsiteX4" fmla="*/ 914401 w 1842589"/>
              <a:gd name="connsiteY4" fmla="*/ 0 h 1560979"/>
              <a:gd name="connsiteX5" fmla="*/ 1560979 w 1842589"/>
              <a:gd name="connsiteY5" fmla="*/ 267822 h 1560979"/>
              <a:gd name="connsiteX6" fmla="*/ 1828800 w 1842589"/>
              <a:gd name="connsiteY6" fmla="*/ 914398 h 1560979"/>
              <a:gd name="connsiteX0" fmla="*/ 0 w 1842589"/>
              <a:gd name="connsiteY0" fmla="*/ 914400 h 914400"/>
              <a:gd name="connsiteX1" fmla="*/ 0 w 1842589"/>
              <a:gd name="connsiteY1" fmla="*/ 914399 h 914400"/>
              <a:gd name="connsiteX2" fmla="*/ 267822 w 1842589"/>
              <a:gd name="connsiteY2" fmla="*/ 267821 h 914400"/>
              <a:gd name="connsiteX3" fmla="*/ 914401 w 1842589"/>
              <a:gd name="connsiteY3" fmla="*/ 0 h 914400"/>
              <a:gd name="connsiteX4" fmla="*/ 1560979 w 1842589"/>
              <a:gd name="connsiteY4" fmla="*/ 267822 h 914400"/>
              <a:gd name="connsiteX5" fmla="*/ 1828800 w 1842589"/>
              <a:gd name="connsiteY5" fmla="*/ 914398 h 914400"/>
              <a:gd name="connsiteX0" fmla="*/ 0 w 1842589"/>
              <a:gd name="connsiteY0" fmla="*/ 914400 h 914400"/>
              <a:gd name="connsiteX1" fmla="*/ 267822 w 1842589"/>
              <a:gd name="connsiteY1" fmla="*/ 267821 h 914400"/>
              <a:gd name="connsiteX2" fmla="*/ 914401 w 1842589"/>
              <a:gd name="connsiteY2" fmla="*/ 0 h 914400"/>
              <a:gd name="connsiteX3" fmla="*/ 1560979 w 1842589"/>
              <a:gd name="connsiteY3" fmla="*/ 267822 h 914400"/>
              <a:gd name="connsiteX4" fmla="*/ 1828800 w 1842589"/>
              <a:gd name="connsiteY4" fmla="*/ 914398 h 914400"/>
              <a:gd name="connsiteX0" fmla="*/ 0 w 1574767"/>
              <a:gd name="connsiteY0" fmla="*/ 267821 h 914398"/>
              <a:gd name="connsiteX1" fmla="*/ 646579 w 1574767"/>
              <a:gd name="connsiteY1" fmla="*/ 0 h 914398"/>
              <a:gd name="connsiteX2" fmla="*/ 1293157 w 1574767"/>
              <a:gd name="connsiteY2" fmla="*/ 267822 h 914398"/>
              <a:gd name="connsiteX3" fmla="*/ 1560978 w 1574767"/>
              <a:gd name="connsiteY3" fmla="*/ 914398 h 914398"/>
              <a:gd name="connsiteX0" fmla="*/ 0 w 1574767"/>
              <a:gd name="connsiteY0" fmla="*/ 107762 h 754339"/>
              <a:gd name="connsiteX1" fmla="*/ 1293157 w 1574767"/>
              <a:gd name="connsiteY1" fmla="*/ 107763 h 754339"/>
              <a:gd name="connsiteX2" fmla="*/ 1560978 w 1574767"/>
              <a:gd name="connsiteY2" fmla="*/ 754339 h 754339"/>
              <a:gd name="connsiteX0" fmla="*/ 0 w 281610"/>
              <a:gd name="connsiteY0" fmla="*/ 0 h 646576"/>
              <a:gd name="connsiteX1" fmla="*/ 267821 w 281610"/>
              <a:gd name="connsiteY1" fmla="*/ 646576 h 64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1610" h="646576">
                <a:moveTo>
                  <a:pt x="0" y="0"/>
                </a:moveTo>
                <a:cubicBezTo>
                  <a:pt x="152400" y="152400"/>
                  <a:pt x="281610" y="396079"/>
                  <a:pt x="267821" y="646576"/>
                </a:cubicBezTo>
              </a:path>
            </a:pathLst>
          </a:custGeom>
          <a:noFill/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324600" y="24384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48000" y="42672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81600" y="28956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5400000" flipH="1" flipV="1">
            <a:off x="1066800" y="4495800"/>
            <a:ext cx="15240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 flipH="1" flipV="1">
            <a:off x="1828800" y="5257800"/>
            <a:ext cx="15240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048000" y="52578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71600" y="36576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495800" y="42672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>
            <a:off x="5029200" y="4343400"/>
            <a:ext cx="914400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671628" y="396240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Symbol" pitchFamily="18" charset="2"/>
              </a:rPr>
              <a:t>q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/>
          </a:p>
        </p:txBody>
      </p:sp>
      <p:sp>
        <p:nvSpPr>
          <p:cNvPr id="41" name="Freeform 40"/>
          <p:cNvSpPr/>
          <p:nvPr/>
        </p:nvSpPr>
        <p:spPr>
          <a:xfrm>
            <a:off x="5562600" y="4038600"/>
            <a:ext cx="45719" cy="304800"/>
          </a:xfrm>
          <a:custGeom>
            <a:avLst/>
            <a:gdLst>
              <a:gd name="connsiteX0" fmla="*/ 0 w 1828800"/>
              <a:gd name="connsiteY0" fmla="*/ 914400 h 1828800"/>
              <a:gd name="connsiteX1" fmla="*/ 267822 w 1828800"/>
              <a:gd name="connsiteY1" fmla="*/ 267822 h 1828800"/>
              <a:gd name="connsiteX2" fmla="*/ 914401 w 1828800"/>
              <a:gd name="connsiteY2" fmla="*/ 1 h 1828800"/>
              <a:gd name="connsiteX3" fmla="*/ 1560979 w 1828800"/>
              <a:gd name="connsiteY3" fmla="*/ 267823 h 1828800"/>
              <a:gd name="connsiteX4" fmla="*/ 1828800 w 1828800"/>
              <a:gd name="connsiteY4" fmla="*/ 914402 h 1828800"/>
              <a:gd name="connsiteX5" fmla="*/ 1560978 w 1828800"/>
              <a:gd name="connsiteY5" fmla="*/ 1560981 h 1828800"/>
              <a:gd name="connsiteX6" fmla="*/ 914399 w 1828800"/>
              <a:gd name="connsiteY6" fmla="*/ 1828802 h 1828800"/>
              <a:gd name="connsiteX7" fmla="*/ 267821 w 1828800"/>
              <a:gd name="connsiteY7" fmla="*/ 1560980 h 1828800"/>
              <a:gd name="connsiteX8" fmla="*/ 0 w 1828800"/>
              <a:gd name="connsiteY8" fmla="*/ 914401 h 1828800"/>
              <a:gd name="connsiteX9" fmla="*/ 0 w 1828800"/>
              <a:gd name="connsiteY9" fmla="*/ 914400 h 1828800"/>
              <a:gd name="connsiteX0" fmla="*/ 1828800 w 1920240"/>
              <a:gd name="connsiteY0" fmla="*/ 914401 h 1828802"/>
              <a:gd name="connsiteX1" fmla="*/ 1560978 w 1920240"/>
              <a:gd name="connsiteY1" fmla="*/ 1560980 h 1828802"/>
              <a:gd name="connsiteX2" fmla="*/ 914399 w 1920240"/>
              <a:gd name="connsiteY2" fmla="*/ 1828801 h 1828802"/>
              <a:gd name="connsiteX3" fmla="*/ 267821 w 1920240"/>
              <a:gd name="connsiteY3" fmla="*/ 1560979 h 1828802"/>
              <a:gd name="connsiteX4" fmla="*/ 0 w 1920240"/>
              <a:gd name="connsiteY4" fmla="*/ 914400 h 1828802"/>
              <a:gd name="connsiteX5" fmla="*/ 0 w 1920240"/>
              <a:gd name="connsiteY5" fmla="*/ 914399 h 1828802"/>
              <a:gd name="connsiteX6" fmla="*/ 267822 w 1920240"/>
              <a:gd name="connsiteY6" fmla="*/ 267821 h 1828802"/>
              <a:gd name="connsiteX7" fmla="*/ 914401 w 1920240"/>
              <a:gd name="connsiteY7" fmla="*/ 0 h 1828802"/>
              <a:gd name="connsiteX8" fmla="*/ 1560979 w 1920240"/>
              <a:gd name="connsiteY8" fmla="*/ 267822 h 1828802"/>
              <a:gd name="connsiteX9" fmla="*/ 1920240 w 1920240"/>
              <a:gd name="connsiteY9" fmla="*/ 1005841 h 1828802"/>
              <a:gd name="connsiteX0" fmla="*/ 1560978 w 1920240"/>
              <a:gd name="connsiteY0" fmla="*/ 1560980 h 1828802"/>
              <a:gd name="connsiteX1" fmla="*/ 914399 w 1920240"/>
              <a:gd name="connsiteY1" fmla="*/ 1828801 h 1828802"/>
              <a:gd name="connsiteX2" fmla="*/ 267821 w 1920240"/>
              <a:gd name="connsiteY2" fmla="*/ 1560979 h 1828802"/>
              <a:gd name="connsiteX3" fmla="*/ 0 w 1920240"/>
              <a:gd name="connsiteY3" fmla="*/ 914400 h 1828802"/>
              <a:gd name="connsiteX4" fmla="*/ 0 w 1920240"/>
              <a:gd name="connsiteY4" fmla="*/ 914399 h 1828802"/>
              <a:gd name="connsiteX5" fmla="*/ 267822 w 1920240"/>
              <a:gd name="connsiteY5" fmla="*/ 267821 h 1828802"/>
              <a:gd name="connsiteX6" fmla="*/ 914401 w 1920240"/>
              <a:gd name="connsiteY6" fmla="*/ 0 h 1828802"/>
              <a:gd name="connsiteX7" fmla="*/ 1560979 w 1920240"/>
              <a:gd name="connsiteY7" fmla="*/ 267822 h 1828802"/>
              <a:gd name="connsiteX8" fmla="*/ 1920240 w 1920240"/>
              <a:gd name="connsiteY8" fmla="*/ 1005841 h 1828802"/>
              <a:gd name="connsiteX0" fmla="*/ 1560978 w 1828800"/>
              <a:gd name="connsiteY0" fmla="*/ 1560980 h 1828802"/>
              <a:gd name="connsiteX1" fmla="*/ 914399 w 1828800"/>
              <a:gd name="connsiteY1" fmla="*/ 1828801 h 1828802"/>
              <a:gd name="connsiteX2" fmla="*/ 267821 w 1828800"/>
              <a:gd name="connsiteY2" fmla="*/ 1560979 h 1828802"/>
              <a:gd name="connsiteX3" fmla="*/ 0 w 1828800"/>
              <a:gd name="connsiteY3" fmla="*/ 914400 h 1828802"/>
              <a:gd name="connsiteX4" fmla="*/ 0 w 1828800"/>
              <a:gd name="connsiteY4" fmla="*/ 914399 h 1828802"/>
              <a:gd name="connsiteX5" fmla="*/ 267822 w 1828800"/>
              <a:gd name="connsiteY5" fmla="*/ 267821 h 1828802"/>
              <a:gd name="connsiteX6" fmla="*/ 914401 w 1828800"/>
              <a:gd name="connsiteY6" fmla="*/ 0 h 1828802"/>
              <a:gd name="connsiteX7" fmla="*/ 1560979 w 1828800"/>
              <a:gd name="connsiteY7" fmla="*/ 267822 h 1828802"/>
              <a:gd name="connsiteX8" fmla="*/ 1828800 w 1828800"/>
              <a:gd name="connsiteY8" fmla="*/ 914398 h 1828802"/>
              <a:gd name="connsiteX0" fmla="*/ 1560978 w 1842589"/>
              <a:gd name="connsiteY0" fmla="*/ 1560980 h 1828802"/>
              <a:gd name="connsiteX1" fmla="*/ 914399 w 1842589"/>
              <a:gd name="connsiteY1" fmla="*/ 1828801 h 1828802"/>
              <a:gd name="connsiteX2" fmla="*/ 267821 w 1842589"/>
              <a:gd name="connsiteY2" fmla="*/ 1560979 h 1828802"/>
              <a:gd name="connsiteX3" fmla="*/ 0 w 1842589"/>
              <a:gd name="connsiteY3" fmla="*/ 914400 h 1828802"/>
              <a:gd name="connsiteX4" fmla="*/ 0 w 1842589"/>
              <a:gd name="connsiteY4" fmla="*/ 914399 h 1828802"/>
              <a:gd name="connsiteX5" fmla="*/ 267822 w 1842589"/>
              <a:gd name="connsiteY5" fmla="*/ 267821 h 1828802"/>
              <a:gd name="connsiteX6" fmla="*/ 914401 w 1842589"/>
              <a:gd name="connsiteY6" fmla="*/ 0 h 1828802"/>
              <a:gd name="connsiteX7" fmla="*/ 1560979 w 1842589"/>
              <a:gd name="connsiteY7" fmla="*/ 267822 h 1828802"/>
              <a:gd name="connsiteX8" fmla="*/ 1828800 w 1842589"/>
              <a:gd name="connsiteY8" fmla="*/ 914398 h 1828802"/>
              <a:gd name="connsiteX0" fmla="*/ 914399 w 1842589"/>
              <a:gd name="connsiteY0" fmla="*/ 1828801 h 1828801"/>
              <a:gd name="connsiteX1" fmla="*/ 267821 w 1842589"/>
              <a:gd name="connsiteY1" fmla="*/ 1560979 h 1828801"/>
              <a:gd name="connsiteX2" fmla="*/ 0 w 1842589"/>
              <a:gd name="connsiteY2" fmla="*/ 914400 h 1828801"/>
              <a:gd name="connsiteX3" fmla="*/ 0 w 1842589"/>
              <a:gd name="connsiteY3" fmla="*/ 914399 h 1828801"/>
              <a:gd name="connsiteX4" fmla="*/ 267822 w 1842589"/>
              <a:gd name="connsiteY4" fmla="*/ 267821 h 1828801"/>
              <a:gd name="connsiteX5" fmla="*/ 914401 w 1842589"/>
              <a:gd name="connsiteY5" fmla="*/ 0 h 1828801"/>
              <a:gd name="connsiteX6" fmla="*/ 1560979 w 1842589"/>
              <a:gd name="connsiteY6" fmla="*/ 267822 h 1828801"/>
              <a:gd name="connsiteX7" fmla="*/ 1828800 w 1842589"/>
              <a:gd name="connsiteY7" fmla="*/ 914398 h 1828801"/>
              <a:gd name="connsiteX0" fmla="*/ 267821 w 1842589"/>
              <a:gd name="connsiteY0" fmla="*/ 1560979 h 1560979"/>
              <a:gd name="connsiteX1" fmla="*/ 0 w 1842589"/>
              <a:gd name="connsiteY1" fmla="*/ 914400 h 1560979"/>
              <a:gd name="connsiteX2" fmla="*/ 0 w 1842589"/>
              <a:gd name="connsiteY2" fmla="*/ 914399 h 1560979"/>
              <a:gd name="connsiteX3" fmla="*/ 267822 w 1842589"/>
              <a:gd name="connsiteY3" fmla="*/ 267821 h 1560979"/>
              <a:gd name="connsiteX4" fmla="*/ 914401 w 1842589"/>
              <a:gd name="connsiteY4" fmla="*/ 0 h 1560979"/>
              <a:gd name="connsiteX5" fmla="*/ 1560979 w 1842589"/>
              <a:gd name="connsiteY5" fmla="*/ 267822 h 1560979"/>
              <a:gd name="connsiteX6" fmla="*/ 1828800 w 1842589"/>
              <a:gd name="connsiteY6" fmla="*/ 914398 h 1560979"/>
              <a:gd name="connsiteX0" fmla="*/ 0 w 1842589"/>
              <a:gd name="connsiteY0" fmla="*/ 914400 h 914400"/>
              <a:gd name="connsiteX1" fmla="*/ 0 w 1842589"/>
              <a:gd name="connsiteY1" fmla="*/ 914399 h 914400"/>
              <a:gd name="connsiteX2" fmla="*/ 267822 w 1842589"/>
              <a:gd name="connsiteY2" fmla="*/ 267821 h 914400"/>
              <a:gd name="connsiteX3" fmla="*/ 914401 w 1842589"/>
              <a:gd name="connsiteY3" fmla="*/ 0 h 914400"/>
              <a:gd name="connsiteX4" fmla="*/ 1560979 w 1842589"/>
              <a:gd name="connsiteY4" fmla="*/ 267822 h 914400"/>
              <a:gd name="connsiteX5" fmla="*/ 1828800 w 1842589"/>
              <a:gd name="connsiteY5" fmla="*/ 914398 h 914400"/>
              <a:gd name="connsiteX0" fmla="*/ 0 w 1842589"/>
              <a:gd name="connsiteY0" fmla="*/ 914400 h 914400"/>
              <a:gd name="connsiteX1" fmla="*/ 267822 w 1842589"/>
              <a:gd name="connsiteY1" fmla="*/ 267821 h 914400"/>
              <a:gd name="connsiteX2" fmla="*/ 914401 w 1842589"/>
              <a:gd name="connsiteY2" fmla="*/ 0 h 914400"/>
              <a:gd name="connsiteX3" fmla="*/ 1560979 w 1842589"/>
              <a:gd name="connsiteY3" fmla="*/ 267822 h 914400"/>
              <a:gd name="connsiteX4" fmla="*/ 1828800 w 1842589"/>
              <a:gd name="connsiteY4" fmla="*/ 914398 h 914400"/>
              <a:gd name="connsiteX0" fmla="*/ 0 w 1574767"/>
              <a:gd name="connsiteY0" fmla="*/ 267821 h 914398"/>
              <a:gd name="connsiteX1" fmla="*/ 646579 w 1574767"/>
              <a:gd name="connsiteY1" fmla="*/ 0 h 914398"/>
              <a:gd name="connsiteX2" fmla="*/ 1293157 w 1574767"/>
              <a:gd name="connsiteY2" fmla="*/ 267822 h 914398"/>
              <a:gd name="connsiteX3" fmla="*/ 1560978 w 1574767"/>
              <a:gd name="connsiteY3" fmla="*/ 914398 h 914398"/>
              <a:gd name="connsiteX0" fmla="*/ 0 w 1574767"/>
              <a:gd name="connsiteY0" fmla="*/ 107762 h 754339"/>
              <a:gd name="connsiteX1" fmla="*/ 1293157 w 1574767"/>
              <a:gd name="connsiteY1" fmla="*/ 107763 h 754339"/>
              <a:gd name="connsiteX2" fmla="*/ 1560978 w 1574767"/>
              <a:gd name="connsiteY2" fmla="*/ 754339 h 754339"/>
              <a:gd name="connsiteX0" fmla="*/ 0 w 281610"/>
              <a:gd name="connsiteY0" fmla="*/ 0 h 646576"/>
              <a:gd name="connsiteX1" fmla="*/ 267821 w 281610"/>
              <a:gd name="connsiteY1" fmla="*/ 646576 h 64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1610" h="646576">
                <a:moveTo>
                  <a:pt x="0" y="0"/>
                </a:moveTo>
                <a:cubicBezTo>
                  <a:pt x="152400" y="152400"/>
                  <a:pt x="281610" y="396079"/>
                  <a:pt x="267821" y="646576"/>
                </a:cubicBezTo>
              </a:path>
            </a:pathLst>
          </a:custGeom>
          <a:noFill/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 rot="16200000" flipV="1">
            <a:off x="5486400" y="1600200"/>
            <a:ext cx="914400" cy="9144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 flipH="1" flipV="1">
            <a:off x="6400800" y="1524000"/>
            <a:ext cx="990600" cy="9906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315200" y="1752600"/>
            <a:ext cx="36420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105400" y="1676400"/>
            <a:ext cx="36420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93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>
            <a:endCxn id="22" idx="4"/>
          </p:cNvCxnSpPr>
          <p:nvPr/>
        </p:nvCxnSpPr>
        <p:spPr>
          <a:xfrm rot="5400000" flipH="1" flipV="1">
            <a:off x="1409700" y="5753100"/>
            <a:ext cx="83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572000" y="3886200"/>
            <a:ext cx="1295400" cy="4572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572000" y="2514602"/>
            <a:ext cx="1828800" cy="18287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828800" y="4343400"/>
            <a:ext cx="2743200" cy="914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Forward Kinematics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without proof I claim: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Forward Kinematics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114800" y="3886200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562600" y="342900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Symbol" pitchFamily="18" charset="2"/>
              </a:rPr>
              <a:t>q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5410200" y="3581400"/>
            <a:ext cx="166190" cy="381000"/>
          </a:xfrm>
          <a:custGeom>
            <a:avLst/>
            <a:gdLst>
              <a:gd name="connsiteX0" fmla="*/ 0 w 1828800"/>
              <a:gd name="connsiteY0" fmla="*/ 914400 h 1828800"/>
              <a:gd name="connsiteX1" fmla="*/ 267822 w 1828800"/>
              <a:gd name="connsiteY1" fmla="*/ 267822 h 1828800"/>
              <a:gd name="connsiteX2" fmla="*/ 914401 w 1828800"/>
              <a:gd name="connsiteY2" fmla="*/ 1 h 1828800"/>
              <a:gd name="connsiteX3" fmla="*/ 1560979 w 1828800"/>
              <a:gd name="connsiteY3" fmla="*/ 267823 h 1828800"/>
              <a:gd name="connsiteX4" fmla="*/ 1828800 w 1828800"/>
              <a:gd name="connsiteY4" fmla="*/ 914402 h 1828800"/>
              <a:gd name="connsiteX5" fmla="*/ 1560978 w 1828800"/>
              <a:gd name="connsiteY5" fmla="*/ 1560981 h 1828800"/>
              <a:gd name="connsiteX6" fmla="*/ 914399 w 1828800"/>
              <a:gd name="connsiteY6" fmla="*/ 1828802 h 1828800"/>
              <a:gd name="connsiteX7" fmla="*/ 267821 w 1828800"/>
              <a:gd name="connsiteY7" fmla="*/ 1560980 h 1828800"/>
              <a:gd name="connsiteX8" fmla="*/ 0 w 1828800"/>
              <a:gd name="connsiteY8" fmla="*/ 914401 h 1828800"/>
              <a:gd name="connsiteX9" fmla="*/ 0 w 1828800"/>
              <a:gd name="connsiteY9" fmla="*/ 914400 h 1828800"/>
              <a:gd name="connsiteX0" fmla="*/ 1828800 w 1920240"/>
              <a:gd name="connsiteY0" fmla="*/ 914401 h 1828802"/>
              <a:gd name="connsiteX1" fmla="*/ 1560978 w 1920240"/>
              <a:gd name="connsiteY1" fmla="*/ 1560980 h 1828802"/>
              <a:gd name="connsiteX2" fmla="*/ 914399 w 1920240"/>
              <a:gd name="connsiteY2" fmla="*/ 1828801 h 1828802"/>
              <a:gd name="connsiteX3" fmla="*/ 267821 w 1920240"/>
              <a:gd name="connsiteY3" fmla="*/ 1560979 h 1828802"/>
              <a:gd name="connsiteX4" fmla="*/ 0 w 1920240"/>
              <a:gd name="connsiteY4" fmla="*/ 914400 h 1828802"/>
              <a:gd name="connsiteX5" fmla="*/ 0 w 1920240"/>
              <a:gd name="connsiteY5" fmla="*/ 914399 h 1828802"/>
              <a:gd name="connsiteX6" fmla="*/ 267822 w 1920240"/>
              <a:gd name="connsiteY6" fmla="*/ 267821 h 1828802"/>
              <a:gd name="connsiteX7" fmla="*/ 914401 w 1920240"/>
              <a:gd name="connsiteY7" fmla="*/ 0 h 1828802"/>
              <a:gd name="connsiteX8" fmla="*/ 1560979 w 1920240"/>
              <a:gd name="connsiteY8" fmla="*/ 267822 h 1828802"/>
              <a:gd name="connsiteX9" fmla="*/ 1920240 w 1920240"/>
              <a:gd name="connsiteY9" fmla="*/ 1005841 h 1828802"/>
              <a:gd name="connsiteX0" fmla="*/ 1560978 w 1920240"/>
              <a:gd name="connsiteY0" fmla="*/ 1560980 h 1828802"/>
              <a:gd name="connsiteX1" fmla="*/ 914399 w 1920240"/>
              <a:gd name="connsiteY1" fmla="*/ 1828801 h 1828802"/>
              <a:gd name="connsiteX2" fmla="*/ 267821 w 1920240"/>
              <a:gd name="connsiteY2" fmla="*/ 1560979 h 1828802"/>
              <a:gd name="connsiteX3" fmla="*/ 0 w 1920240"/>
              <a:gd name="connsiteY3" fmla="*/ 914400 h 1828802"/>
              <a:gd name="connsiteX4" fmla="*/ 0 w 1920240"/>
              <a:gd name="connsiteY4" fmla="*/ 914399 h 1828802"/>
              <a:gd name="connsiteX5" fmla="*/ 267822 w 1920240"/>
              <a:gd name="connsiteY5" fmla="*/ 267821 h 1828802"/>
              <a:gd name="connsiteX6" fmla="*/ 914401 w 1920240"/>
              <a:gd name="connsiteY6" fmla="*/ 0 h 1828802"/>
              <a:gd name="connsiteX7" fmla="*/ 1560979 w 1920240"/>
              <a:gd name="connsiteY7" fmla="*/ 267822 h 1828802"/>
              <a:gd name="connsiteX8" fmla="*/ 1920240 w 1920240"/>
              <a:gd name="connsiteY8" fmla="*/ 1005841 h 1828802"/>
              <a:gd name="connsiteX0" fmla="*/ 1560978 w 1828800"/>
              <a:gd name="connsiteY0" fmla="*/ 1560980 h 1828802"/>
              <a:gd name="connsiteX1" fmla="*/ 914399 w 1828800"/>
              <a:gd name="connsiteY1" fmla="*/ 1828801 h 1828802"/>
              <a:gd name="connsiteX2" fmla="*/ 267821 w 1828800"/>
              <a:gd name="connsiteY2" fmla="*/ 1560979 h 1828802"/>
              <a:gd name="connsiteX3" fmla="*/ 0 w 1828800"/>
              <a:gd name="connsiteY3" fmla="*/ 914400 h 1828802"/>
              <a:gd name="connsiteX4" fmla="*/ 0 w 1828800"/>
              <a:gd name="connsiteY4" fmla="*/ 914399 h 1828802"/>
              <a:gd name="connsiteX5" fmla="*/ 267822 w 1828800"/>
              <a:gd name="connsiteY5" fmla="*/ 267821 h 1828802"/>
              <a:gd name="connsiteX6" fmla="*/ 914401 w 1828800"/>
              <a:gd name="connsiteY6" fmla="*/ 0 h 1828802"/>
              <a:gd name="connsiteX7" fmla="*/ 1560979 w 1828800"/>
              <a:gd name="connsiteY7" fmla="*/ 267822 h 1828802"/>
              <a:gd name="connsiteX8" fmla="*/ 1828800 w 1828800"/>
              <a:gd name="connsiteY8" fmla="*/ 914398 h 1828802"/>
              <a:gd name="connsiteX0" fmla="*/ 1560978 w 1842589"/>
              <a:gd name="connsiteY0" fmla="*/ 1560980 h 1828802"/>
              <a:gd name="connsiteX1" fmla="*/ 914399 w 1842589"/>
              <a:gd name="connsiteY1" fmla="*/ 1828801 h 1828802"/>
              <a:gd name="connsiteX2" fmla="*/ 267821 w 1842589"/>
              <a:gd name="connsiteY2" fmla="*/ 1560979 h 1828802"/>
              <a:gd name="connsiteX3" fmla="*/ 0 w 1842589"/>
              <a:gd name="connsiteY3" fmla="*/ 914400 h 1828802"/>
              <a:gd name="connsiteX4" fmla="*/ 0 w 1842589"/>
              <a:gd name="connsiteY4" fmla="*/ 914399 h 1828802"/>
              <a:gd name="connsiteX5" fmla="*/ 267822 w 1842589"/>
              <a:gd name="connsiteY5" fmla="*/ 267821 h 1828802"/>
              <a:gd name="connsiteX6" fmla="*/ 914401 w 1842589"/>
              <a:gd name="connsiteY6" fmla="*/ 0 h 1828802"/>
              <a:gd name="connsiteX7" fmla="*/ 1560979 w 1842589"/>
              <a:gd name="connsiteY7" fmla="*/ 267822 h 1828802"/>
              <a:gd name="connsiteX8" fmla="*/ 1828800 w 1842589"/>
              <a:gd name="connsiteY8" fmla="*/ 914398 h 1828802"/>
              <a:gd name="connsiteX0" fmla="*/ 914399 w 1842589"/>
              <a:gd name="connsiteY0" fmla="*/ 1828801 h 1828801"/>
              <a:gd name="connsiteX1" fmla="*/ 267821 w 1842589"/>
              <a:gd name="connsiteY1" fmla="*/ 1560979 h 1828801"/>
              <a:gd name="connsiteX2" fmla="*/ 0 w 1842589"/>
              <a:gd name="connsiteY2" fmla="*/ 914400 h 1828801"/>
              <a:gd name="connsiteX3" fmla="*/ 0 w 1842589"/>
              <a:gd name="connsiteY3" fmla="*/ 914399 h 1828801"/>
              <a:gd name="connsiteX4" fmla="*/ 267822 w 1842589"/>
              <a:gd name="connsiteY4" fmla="*/ 267821 h 1828801"/>
              <a:gd name="connsiteX5" fmla="*/ 914401 w 1842589"/>
              <a:gd name="connsiteY5" fmla="*/ 0 h 1828801"/>
              <a:gd name="connsiteX6" fmla="*/ 1560979 w 1842589"/>
              <a:gd name="connsiteY6" fmla="*/ 267822 h 1828801"/>
              <a:gd name="connsiteX7" fmla="*/ 1828800 w 1842589"/>
              <a:gd name="connsiteY7" fmla="*/ 914398 h 1828801"/>
              <a:gd name="connsiteX0" fmla="*/ 267821 w 1842589"/>
              <a:gd name="connsiteY0" fmla="*/ 1560979 h 1560979"/>
              <a:gd name="connsiteX1" fmla="*/ 0 w 1842589"/>
              <a:gd name="connsiteY1" fmla="*/ 914400 h 1560979"/>
              <a:gd name="connsiteX2" fmla="*/ 0 w 1842589"/>
              <a:gd name="connsiteY2" fmla="*/ 914399 h 1560979"/>
              <a:gd name="connsiteX3" fmla="*/ 267822 w 1842589"/>
              <a:gd name="connsiteY3" fmla="*/ 267821 h 1560979"/>
              <a:gd name="connsiteX4" fmla="*/ 914401 w 1842589"/>
              <a:gd name="connsiteY4" fmla="*/ 0 h 1560979"/>
              <a:gd name="connsiteX5" fmla="*/ 1560979 w 1842589"/>
              <a:gd name="connsiteY5" fmla="*/ 267822 h 1560979"/>
              <a:gd name="connsiteX6" fmla="*/ 1828800 w 1842589"/>
              <a:gd name="connsiteY6" fmla="*/ 914398 h 1560979"/>
              <a:gd name="connsiteX0" fmla="*/ 0 w 1842589"/>
              <a:gd name="connsiteY0" fmla="*/ 914400 h 914400"/>
              <a:gd name="connsiteX1" fmla="*/ 0 w 1842589"/>
              <a:gd name="connsiteY1" fmla="*/ 914399 h 914400"/>
              <a:gd name="connsiteX2" fmla="*/ 267822 w 1842589"/>
              <a:gd name="connsiteY2" fmla="*/ 267821 h 914400"/>
              <a:gd name="connsiteX3" fmla="*/ 914401 w 1842589"/>
              <a:gd name="connsiteY3" fmla="*/ 0 h 914400"/>
              <a:gd name="connsiteX4" fmla="*/ 1560979 w 1842589"/>
              <a:gd name="connsiteY4" fmla="*/ 267822 h 914400"/>
              <a:gd name="connsiteX5" fmla="*/ 1828800 w 1842589"/>
              <a:gd name="connsiteY5" fmla="*/ 914398 h 914400"/>
              <a:gd name="connsiteX0" fmla="*/ 0 w 1842589"/>
              <a:gd name="connsiteY0" fmla="*/ 914400 h 914400"/>
              <a:gd name="connsiteX1" fmla="*/ 267822 w 1842589"/>
              <a:gd name="connsiteY1" fmla="*/ 267821 h 914400"/>
              <a:gd name="connsiteX2" fmla="*/ 914401 w 1842589"/>
              <a:gd name="connsiteY2" fmla="*/ 0 h 914400"/>
              <a:gd name="connsiteX3" fmla="*/ 1560979 w 1842589"/>
              <a:gd name="connsiteY3" fmla="*/ 267822 h 914400"/>
              <a:gd name="connsiteX4" fmla="*/ 1828800 w 1842589"/>
              <a:gd name="connsiteY4" fmla="*/ 914398 h 914400"/>
              <a:gd name="connsiteX0" fmla="*/ 0 w 1574767"/>
              <a:gd name="connsiteY0" fmla="*/ 267821 h 914398"/>
              <a:gd name="connsiteX1" fmla="*/ 646579 w 1574767"/>
              <a:gd name="connsiteY1" fmla="*/ 0 h 914398"/>
              <a:gd name="connsiteX2" fmla="*/ 1293157 w 1574767"/>
              <a:gd name="connsiteY2" fmla="*/ 267822 h 914398"/>
              <a:gd name="connsiteX3" fmla="*/ 1560978 w 1574767"/>
              <a:gd name="connsiteY3" fmla="*/ 914398 h 914398"/>
              <a:gd name="connsiteX0" fmla="*/ 0 w 1574767"/>
              <a:gd name="connsiteY0" fmla="*/ 107762 h 754339"/>
              <a:gd name="connsiteX1" fmla="*/ 1293157 w 1574767"/>
              <a:gd name="connsiteY1" fmla="*/ 107763 h 754339"/>
              <a:gd name="connsiteX2" fmla="*/ 1560978 w 1574767"/>
              <a:gd name="connsiteY2" fmla="*/ 754339 h 754339"/>
              <a:gd name="connsiteX0" fmla="*/ 0 w 281610"/>
              <a:gd name="connsiteY0" fmla="*/ 0 h 646576"/>
              <a:gd name="connsiteX1" fmla="*/ 267821 w 281610"/>
              <a:gd name="connsiteY1" fmla="*/ 646576 h 64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1610" h="646576">
                <a:moveTo>
                  <a:pt x="0" y="0"/>
                </a:moveTo>
                <a:cubicBezTo>
                  <a:pt x="152400" y="152400"/>
                  <a:pt x="281610" y="396079"/>
                  <a:pt x="267821" y="646576"/>
                </a:cubicBezTo>
              </a:path>
            </a:pathLst>
          </a:custGeom>
          <a:noFill/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95800" y="4267200"/>
            <a:ext cx="152400" cy="1524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371600" y="4800600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752600" y="51816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2286000" y="5257800"/>
            <a:ext cx="914400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928428" y="487680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Symbol" pitchFamily="18" charset="2"/>
              </a:rPr>
              <a:t>q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>
            <a:off x="2819400" y="4953000"/>
            <a:ext cx="45719" cy="304800"/>
          </a:xfrm>
          <a:custGeom>
            <a:avLst/>
            <a:gdLst>
              <a:gd name="connsiteX0" fmla="*/ 0 w 1828800"/>
              <a:gd name="connsiteY0" fmla="*/ 914400 h 1828800"/>
              <a:gd name="connsiteX1" fmla="*/ 267822 w 1828800"/>
              <a:gd name="connsiteY1" fmla="*/ 267822 h 1828800"/>
              <a:gd name="connsiteX2" fmla="*/ 914401 w 1828800"/>
              <a:gd name="connsiteY2" fmla="*/ 1 h 1828800"/>
              <a:gd name="connsiteX3" fmla="*/ 1560979 w 1828800"/>
              <a:gd name="connsiteY3" fmla="*/ 267823 h 1828800"/>
              <a:gd name="connsiteX4" fmla="*/ 1828800 w 1828800"/>
              <a:gd name="connsiteY4" fmla="*/ 914402 h 1828800"/>
              <a:gd name="connsiteX5" fmla="*/ 1560978 w 1828800"/>
              <a:gd name="connsiteY5" fmla="*/ 1560981 h 1828800"/>
              <a:gd name="connsiteX6" fmla="*/ 914399 w 1828800"/>
              <a:gd name="connsiteY6" fmla="*/ 1828802 h 1828800"/>
              <a:gd name="connsiteX7" fmla="*/ 267821 w 1828800"/>
              <a:gd name="connsiteY7" fmla="*/ 1560980 h 1828800"/>
              <a:gd name="connsiteX8" fmla="*/ 0 w 1828800"/>
              <a:gd name="connsiteY8" fmla="*/ 914401 h 1828800"/>
              <a:gd name="connsiteX9" fmla="*/ 0 w 1828800"/>
              <a:gd name="connsiteY9" fmla="*/ 914400 h 1828800"/>
              <a:gd name="connsiteX0" fmla="*/ 1828800 w 1920240"/>
              <a:gd name="connsiteY0" fmla="*/ 914401 h 1828802"/>
              <a:gd name="connsiteX1" fmla="*/ 1560978 w 1920240"/>
              <a:gd name="connsiteY1" fmla="*/ 1560980 h 1828802"/>
              <a:gd name="connsiteX2" fmla="*/ 914399 w 1920240"/>
              <a:gd name="connsiteY2" fmla="*/ 1828801 h 1828802"/>
              <a:gd name="connsiteX3" fmla="*/ 267821 w 1920240"/>
              <a:gd name="connsiteY3" fmla="*/ 1560979 h 1828802"/>
              <a:gd name="connsiteX4" fmla="*/ 0 w 1920240"/>
              <a:gd name="connsiteY4" fmla="*/ 914400 h 1828802"/>
              <a:gd name="connsiteX5" fmla="*/ 0 w 1920240"/>
              <a:gd name="connsiteY5" fmla="*/ 914399 h 1828802"/>
              <a:gd name="connsiteX6" fmla="*/ 267822 w 1920240"/>
              <a:gd name="connsiteY6" fmla="*/ 267821 h 1828802"/>
              <a:gd name="connsiteX7" fmla="*/ 914401 w 1920240"/>
              <a:gd name="connsiteY7" fmla="*/ 0 h 1828802"/>
              <a:gd name="connsiteX8" fmla="*/ 1560979 w 1920240"/>
              <a:gd name="connsiteY8" fmla="*/ 267822 h 1828802"/>
              <a:gd name="connsiteX9" fmla="*/ 1920240 w 1920240"/>
              <a:gd name="connsiteY9" fmla="*/ 1005841 h 1828802"/>
              <a:gd name="connsiteX0" fmla="*/ 1560978 w 1920240"/>
              <a:gd name="connsiteY0" fmla="*/ 1560980 h 1828802"/>
              <a:gd name="connsiteX1" fmla="*/ 914399 w 1920240"/>
              <a:gd name="connsiteY1" fmla="*/ 1828801 h 1828802"/>
              <a:gd name="connsiteX2" fmla="*/ 267821 w 1920240"/>
              <a:gd name="connsiteY2" fmla="*/ 1560979 h 1828802"/>
              <a:gd name="connsiteX3" fmla="*/ 0 w 1920240"/>
              <a:gd name="connsiteY3" fmla="*/ 914400 h 1828802"/>
              <a:gd name="connsiteX4" fmla="*/ 0 w 1920240"/>
              <a:gd name="connsiteY4" fmla="*/ 914399 h 1828802"/>
              <a:gd name="connsiteX5" fmla="*/ 267822 w 1920240"/>
              <a:gd name="connsiteY5" fmla="*/ 267821 h 1828802"/>
              <a:gd name="connsiteX6" fmla="*/ 914401 w 1920240"/>
              <a:gd name="connsiteY6" fmla="*/ 0 h 1828802"/>
              <a:gd name="connsiteX7" fmla="*/ 1560979 w 1920240"/>
              <a:gd name="connsiteY7" fmla="*/ 267822 h 1828802"/>
              <a:gd name="connsiteX8" fmla="*/ 1920240 w 1920240"/>
              <a:gd name="connsiteY8" fmla="*/ 1005841 h 1828802"/>
              <a:gd name="connsiteX0" fmla="*/ 1560978 w 1828800"/>
              <a:gd name="connsiteY0" fmla="*/ 1560980 h 1828802"/>
              <a:gd name="connsiteX1" fmla="*/ 914399 w 1828800"/>
              <a:gd name="connsiteY1" fmla="*/ 1828801 h 1828802"/>
              <a:gd name="connsiteX2" fmla="*/ 267821 w 1828800"/>
              <a:gd name="connsiteY2" fmla="*/ 1560979 h 1828802"/>
              <a:gd name="connsiteX3" fmla="*/ 0 w 1828800"/>
              <a:gd name="connsiteY3" fmla="*/ 914400 h 1828802"/>
              <a:gd name="connsiteX4" fmla="*/ 0 w 1828800"/>
              <a:gd name="connsiteY4" fmla="*/ 914399 h 1828802"/>
              <a:gd name="connsiteX5" fmla="*/ 267822 w 1828800"/>
              <a:gd name="connsiteY5" fmla="*/ 267821 h 1828802"/>
              <a:gd name="connsiteX6" fmla="*/ 914401 w 1828800"/>
              <a:gd name="connsiteY6" fmla="*/ 0 h 1828802"/>
              <a:gd name="connsiteX7" fmla="*/ 1560979 w 1828800"/>
              <a:gd name="connsiteY7" fmla="*/ 267822 h 1828802"/>
              <a:gd name="connsiteX8" fmla="*/ 1828800 w 1828800"/>
              <a:gd name="connsiteY8" fmla="*/ 914398 h 1828802"/>
              <a:gd name="connsiteX0" fmla="*/ 1560978 w 1842589"/>
              <a:gd name="connsiteY0" fmla="*/ 1560980 h 1828802"/>
              <a:gd name="connsiteX1" fmla="*/ 914399 w 1842589"/>
              <a:gd name="connsiteY1" fmla="*/ 1828801 h 1828802"/>
              <a:gd name="connsiteX2" fmla="*/ 267821 w 1842589"/>
              <a:gd name="connsiteY2" fmla="*/ 1560979 h 1828802"/>
              <a:gd name="connsiteX3" fmla="*/ 0 w 1842589"/>
              <a:gd name="connsiteY3" fmla="*/ 914400 h 1828802"/>
              <a:gd name="connsiteX4" fmla="*/ 0 w 1842589"/>
              <a:gd name="connsiteY4" fmla="*/ 914399 h 1828802"/>
              <a:gd name="connsiteX5" fmla="*/ 267822 w 1842589"/>
              <a:gd name="connsiteY5" fmla="*/ 267821 h 1828802"/>
              <a:gd name="connsiteX6" fmla="*/ 914401 w 1842589"/>
              <a:gd name="connsiteY6" fmla="*/ 0 h 1828802"/>
              <a:gd name="connsiteX7" fmla="*/ 1560979 w 1842589"/>
              <a:gd name="connsiteY7" fmla="*/ 267822 h 1828802"/>
              <a:gd name="connsiteX8" fmla="*/ 1828800 w 1842589"/>
              <a:gd name="connsiteY8" fmla="*/ 914398 h 1828802"/>
              <a:gd name="connsiteX0" fmla="*/ 914399 w 1842589"/>
              <a:gd name="connsiteY0" fmla="*/ 1828801 h 1828801"/>
              <a:gd name="connsiteX1" fmla="*/ 267821 w 1842589"/>
              <a:gd name="connsiteY1" fmla="*/ 1560979 h 1828801"/>
              <a:gd name="connsiteX2" fmla="*/ 0 w 1842589"/>
              <a:gd name="connsiteY2" fmla="*/ 914400 h 1828801"/>
              <a:gd name="connsiteX3" fmla="*/ 0 w 1842589"/>
              <a:gd name="connsiteY3" fmla="*/ 914399 h 1828801"/>
              <a:gd name="connsiteX4" fmla="*/ 267822 w 1842589"/>
              <a:gd name="connsiteY4" fmla="*/ 267821 h 1828801"/>
              <a:gd name="connsiteX5" fmla="*/ 914401 w 1842589"/>
              <a:gd name="connsiteY5" fmla="*/ 0 h 1828801"/>
              <a:gd name="connsiteX6" fmla="*/ 1560979 w 1842589"/>
              <a:gd name="connsiteY6" fmla="*/ 267822 h 1828801"/>
              <a:gd name="connsiteX7" fmla="*/ 1828800 w 1842589"/>
              <a:gd name="connsiteY7" fmla="*/ 914398 h 1828801"/>
              <a:gd name="connsiteX0" fmla="*/ 267821 w 1842589"/>
              <a:gd name="connsiteY0" fmla="*/ 1560979 h 1560979"/>
              <a:gd name="connsiteX1" fmla="*/ 0 w 1842589"/>
              <a:gd name="connsiteY1" fmla="*/ 914400 h 1560979"/>
              <a:gd name="connsiteX2" fmla="*/ 0 w 1842589"/>
              <a:gd name="connsiteY2" fmla="*/ 914399 h 1560979"/>
              <a:gd name="connsiteX3" fmla="*/ 267822 w 1842589"/>
              <a:gd name="connsiteY3" fmla="*/ 267821 h 1560979"/>
              <a:gd name="connsiteX4" fmla="*/ 914401 w 1842589"/>
              <a:gd name="connsiteY4" fmla="*/ 0 h 1560979"/>
              <a:gd name="connsiteX5" fmla="*/ 1560979 w 1842589"/>
              <a:gd name="connsiteY5" fmla="*/ 267822 h 1560979"/>
              <a:gd name="connsiteX6" fmla="*/ 1828800 w 1842589"/>
              <a:gd name="connsiteY6" fmla="*/ 914398 h 1560979"/>
              <a:gd name="connsiteX0" fmla="*/ 0 w 1842589"/>
              <a:gd name="connsiteY0" fmla="*/ 914400 h 914400"/>
              <a:gd name="connsiteX1" fmla="*/ 0 w 1842589"/>
              <a:gd name="connsiteY1" fmla="*/ 914399 h 914400"/>
              <a:gd name="connsiteX2" fmla="*/ 267822 w 1842589"/>
              <a:gd name="connsiteY2" fmla="*/ 267821 h 914400"/>
              <a:gd name="connsiteX3" fmla="*/ 914401 w 1842589"/>
              <a:gd name="connsiteY3" fmla="*/ 0 h 914400"/>
              <a:gd name="connsiteX4" fmla="*/ 1560979 w 1842589"/>
              <a:gd name="connsiteY4" fmla="*/ 267822 h 914400"/>
              <a:gd name="connsiteX5" fmla="*/ 1828800 w 1842589"/>
              <a:gd name="connsiteY5" fmla="*/ 914398 h 914400"/>
              <a:gd name="connsiteX0" fmla="*/ 0 w 1842589"/>
              <a:gd name="connsiteY0" fmla="*/ 914400 h 914400"/>
              <a:gd name="connsiteX1" fmla="*/ 267822 w 1842589"/>
              <a:gd name="connsiteY1" fmla="*/ 267821 h 914400"/>
              <a:gd name="connsiteX2" fmla="*/ 914401 w 1842589"/>
              <a:gd name="connsiteY2" fmla="*/ 0 h 914400"/>
              <a:gd name="connsiteX3" fmla="*/ 1560979 w 1842589"/>
              <a:gd name="connsiteY3" fmla="*/ 267822 h 914400"/>
              <a:gd name="connsiteX4" fmla="*/ 1828800 w 1842589"/>
              <a:gd name="connsiteY4" fmla="*/ 914398 h 914400"/>
              <a:gd name="connsiteX0" fmla="*/ 0 w 1574767"/>
              <a:gd name="connsiteY0" fmla="*/ 267821 h 914398"/>
              <a:gd name="connsiteX1" fmla="*/ 646579 w 1574767"/>
              <a:gd name="connsiteY1" fmla="*/ 0 h 914398"/>
              <a:gd name="connsiteX2" fmla="*/ 1293157 w 1574767"/>
              <a:gd name="connsiteY2" fmla="*/ 267822 h 914398"/>
              <a:gd name="connsiteX3" fmla="*/ 1560978 w 1574767"/>
              <a:gd name="connsiteY3" fmla="*/ 914398 h 914398"/>
              <a:gd name="connsiteX0" fmla="*/ 0 w 1574767"/>
              <a:gd name="connsiteY0" fmla="*/ 107762 h 754339"/>
              <a:gd name="connsiteX1" fmla="*/ 1293157 w 1574767"/>
              <a:gd name="connsiteY1" fmla="*/ 107763 h 754339"/>
              <a:gd name="connsiteX2" fmla="*/ 1560978 w 1574767"/>
              <a:gd name="connsiteY2" fmla="*/ 754339 h 754339"/>
              <a:gd name="connsiteX0" fmla="*/ 0 w 281610"/>
              <a:gd name="connsiteY0" fmla="*/ 0 h 646576"/>
              <a:gd name="connsiteX1" fmla="*/ 267821 w 281610"/>
              <a:gd name="connsiteY1" fmla="*/ 646576 h 64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1610" h="646576">
                <a:moveTo>
                  <a:pt x="0" y="0"/>
                </a:moveTo>
                <a:cubicBezTo>
                  <a:pt x="152400" y="152400"/>
                  <a:pt x="281610" y="396079"/>
                  <a:pt x="267821" y="646576"/>
                </a:cubicBezTo>
              </a:path>
            </a:pathLst>
          </a:custGeom>
          <a:noFill/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048000" y="42672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81600" y="28956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5400000" flipH="1" flipV="1">
            <a:off x="1066800" y="4495800"/>
            <a:ext cx="15240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 flipH="1" flipV="1">
            <a:off x="1828800" y="5257800"/>
            <a:ext cx="15240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048000" y="52578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71600" y="36576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495800" y="42672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>
            <a:off x="5029200" y="4343400"/>
            <a:ext cx="914400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671628" y="396240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Symbol" pitchFamily="18" charset="2"/>
              </a:rPr>
              <a:t>q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/>
          </a:p>
        </p:txBody>
      </p:sp>
      <p:sp>
        <p:nvSpPr>
          <p:cNvPr id="41" name="Freeform 40"/>
          <p:cNvSpPr/>
          <p:nvPr/>
        </p:nvSpPr>
        <p:spPr>
          <a:xfrm>
            <a:off x="5562600" y="4038600"/>
            <a:ext cx="45719" cy="304800"/>
          </a:xfrm>
          <a:custGeom>
            <a:avLst/>
            <a:gdLst>
              <a:gd name="connsiteX0" fmla="*/ 0 w 1828800"/>
              <a:gd name="connsiteY0" fmla="*/ 914400 h 1828800"/>
              <a:gd name="connsiteX1" fmla="*/ 267822 w 1828800"/>
              <a:gd name="connsiteY1" fmla="*/ 267822 h 1828800"/>
              <a:gd name="connsiteX2" fmla="*/ 914401 w 1828800"/>
              <a:gd name="connsiteY2" fmla="*/ 1 h 1828800"/>
              <a:gd name="connsiteX3" fmla="*/ 1560979 w 1828800"/>
              <a:gd name="connsiteY3" fmla="*/ 267823 h 1828800"/>
              <a:gd name="connsiteX4" fmla="*/ 1828800 w 1828800"/>
              <a:gd name="connsiteY4" fmla="*/ 914402 h 1828800"/>
              <a:gd name="connsiteX5" fmla="*/ 1560978 w 1828800"/>
              <a:gd name="connsiteY5" fmla="*/ 1560981 h 1828800"/>
              <a:gd name="connsiteX6" fmla="*/ 914399 w 1828800"/>
              <a:gd name="connsiteY6" fmla="*/ 1828802 h 1828800"/>
              <a:gd name="connsiteX7" fmla="*/ 267821 w 1828800"/>
              <a:gd name="connsiteY7" fmla="*/ 1560980 h 1828800"/>
              <a:gd name="connsiteX8" fmla="*/ 0 w 1828800"/>
              <a:gd name="connsiteY8" fmla="*/ 914401 h 1828800"/>
              <a:gd name="connsiteX9" fmla="*/ 0 w 1828800"/>
              <a:gd name="connsiteY9" fmla="*/ 914400 h 1828800"/>
              <a:gd name="connsiteX0" fmla="*/ 1828800 w 1920240"/>
              <a:gd name="connsiteY0" fmla="*/ 914401 h 1828802"/>
              <a:gd name="connsiteX1" fmla="*/ 1560978 w 1920240"/>
              <a:gd name="connsiteY1" fmla="*/ 1560980 h 1828802"/>
              <a:gd name="connsiteX2" fmla="*/ 914399 w 1920240"/>
              <a:gd name="connsiteY2" fmla="*/ 1828801 h 1828802"/>
              <a:gd name="connsiteX3" fmla="*/ 267821 w 1920240"/>
              <a:gd name="connsiteY3" fmla="*/ 1560979 h 1828802"/>
              <a:gd name="connsiteX4" fmla="*/ 0 w 1920240"/>
              <a:gd name="connsiteY4" fmla="*/ 914400 h 1828802"/>
              <a:gd name="connsiteX5" fmla="*/ 0 w 1920240"/>
              <a:gd name="connsiteY5" fmla="*/ 914399 h 1828802"/>
              <a:gd name="connsiteX6" fmla="*/ 267822 w 1920240"/>
              <a:gd name="connsiteY6" fmla="*/ 267821 h 1828802"/>
              <a:gd name="connsiteX7" fmla="*/ 914401 w 1920240"/>
              <a:gd name="connsiteY7" fmla="*/ 0 h 1828802"/>
              <a:gd name="connsiteX8" fmla="*/ 1560979 w 1920240"/>
              <a:gd name="connsiteY8" fmla="*/ 267822 h 1828802"/>
              <a:gd name="connsiteX9" fmla="*/ 1920240 w 1920240"/>
              <a:gd name="connsiteY9" fmla="*/ 1005841 h 1828802"/>
              <a:gd name="connsiteX0" fmla="*/ 1560978 w 1920240"/>
              <a:gd name="connsiteY0" fmla="*/ 1560980 h 1828802"/>
              <a:gd name="connsiteX1" fmla="*/ 914399 w 1920240"/>
              <a:gd name="connsiteY1" fmla="*/ 1828801 h 1828802"/>
              <a:gd name="connsiteX2" fmla="*/ 267821 w 1920240"/>
              <a:gd name="connsiteY2" fmla="*/ 1560979 h 1828802"/>
              <a:gd name="connsiteX3" fmla="*/ 0 w 1920240"/>
              <a:gd name="connsiteY3" fmla="*/ 914400 h 1828802"/>
              <a:gd name="connsiteX4" fmla="*/ 0 w 1920240"/>
              <a:gd name="connsiteY4" fmla="*/ 914399 h 1828802"/>
              <a:gd name="connsiteX5" fmla="*/ 267822 w 1920240"/>
              <a:gd name="connsiteY5" fmla="*/ 267821 h 1828802"/>
              <a:gd name="connsiteX6" fmla="*/ 914401 w 1920240"/>
              <a:gd name="connsiteY6" fmla="*/ 0 h 1828802"/>
              <a:gd name="connsiteX7" fmla="*/ 1560979 w 1920240"/>
              <a:gd name="connsiteY7" fmla="*/ 267822 h 1828802"/>
              <a:gd name="connsiteX8" fmla="*/ 1920240 w 1920240"/>
              <a:gd name="connsiteY8" fmla="*/ 1005841 h 1828802"/>
              <a:gd name="connsiteX0" fmla="*/ 1560978 w 1828800"/>
              <a:gd name="connsiteY0" fmla="*/ 1560980 h 1828802"/>
              <a:gd name="connsiteX1" fmla="*/ 914399 w 1828800"/>
              <a:gd name="connsiteY1" fmla="*/ 1828801 h 1828802"/>
              <a:gd name="connsiteX2" fmla="*/ 267821 w 1828800"/>
              <a:gd name="connsiteY2" fmla="*/ 1560979 h 1828802"/>
              <a:gd name="connsiteX3" fmla="*/ 0 w 1828800"/>
              <a:gd name="connsiteY3" fmla="*/ 914400 h 1828802"/>
              <a:gd name="connsiteX4" fmla="*/ 0 w 1828800"/>
              <a:gd name="connsiteY4" fmla="*/ 914399 h 1828802"/>
              <a:gd name="connsiteX5" fmla="*/ 267822 w 1828800"/>
              <a:gd name="connsiteY5" fmla="*/ 267821 h 1828802"/>
              <a:gd name="connsiteX6" fmla="*/ 914401 w 1828800"/>
              <a:gd name="connsiteY6" fmla="*/ 0 h 1828802"/>
              <a:gd name="connsiteX7" fmla="*/ 1560979 w 1828800"/>
              <a:gd name="connsiteY7" fmla="*/ 267822 h 1828802"/>
              <a:gd name="connsiteX8" fmla="*/ 1828800 w 1828800"/>
              <a:gd name="connsiteY8" fmla="*/ 914398 h 1828802"/>
              <a:gd name="connsiteX0" fmla="*/ 1560978 w 1842589"/>
              <a:gd name="connsiteY0" fmla="*/ 1560980 h 1828802"/>
              <a:gd name="connsiteX1" fmla="*/ 914399 w 1842589"/>
              <a:gd name="connsiteY1" fmla="*/ 1828801 h 1828802"/>
              <a:gd name="connsiteX2" fmla="*/ 267821 w 1842589"/>
              <a:gd name="connsiteY2" fmla="*/ 1560979 h 1828802"/>
              <a:gd name="connsiteX3" fmla="*/ 0 w 1842589"/>
              <a:gd name="connsiteY3" fmla="*/ 914400 h 1828802"/>
              <a:gd name="connsiteX4" fmla="*/ 0 w 1842589"/>
              <a:gd name="connsiteY4" fmla="*/ 914399 h 1828802"/>
              <a:gd name="connsiteX5" fmla="*/ 267822 w 1842589"/>
              <a:gd name="connsiteY5" fmla="*/ 267821 h 1828802"/>
              <a:gd name="connsiteX6" fmla="*/ 914401 w 1842589"/>
              <a:gd name="connsiteY6" fmla="*/ 0 h 1828802"/>
              <a:gd name="connsiteX7" fmla="*/ 1560979 w 1842589"/>
              <a:gd name="connsiteY7" fmla="*/ 267822 h 1828802"/>
              <a:gd name="connsiteX8" fmla="*/ 1828800 w 1842589"/>
              <a:gd name="connsiteY8" fmla="*/ 914398 h 1828802"/>
              <a:gd name="connsiteX0" fmla="*/ 914399 w 1842589"/>
              <a:gd name="connsiteY0" fmla="*/ 1828801 h 1828801"/>
              <a:gd name="connsiteX1" fmla="*/ 267821 w 1842589"/>
              <a:gd name="connsiteY1" fmla="*/ 1560979 h 1828801"/>
              <a:gd name="connsiteX2" fmla="*/ 0 w 1842589"/>
              <a:gd name="connsiteY2" fmla="*/ 914400 h 1828801"/>
              <a:gd name="connsiteX3" fmla="*/ 0 w 1842589"/>
              <a:gd name="connsiteY3" fmla="*/ 914399 h 1828801"/>
              <a:gd name="connsiteX4" fmla="*/ 267822 w 1842589"/>
              <a:gd name="connsiteY4" fmla="*/ 267821 h 1828801"/>
              <a:gd name="connsiteX5" fmla="*/ 914401 w 1842589"/>
              <a:gd name="connsiteY5" fmla="*/ 0 h 1828801"/>
              <a:gd name="connsiteX6" fmla="*/ 1560979 w 1842589"/>
              <a:gd name="connsiteY6" fmla="*/ 267822 h 1828801"/>
              <a:gd name="connsiteX7" fmla="*/ 1828800 w 1842589"/>
              <a:gd name="connsiteY7" fmla="*/ 914398 h 1828801"/>
              <a:gd name="connsiteX0" fmla="*/ 267821 w 1842589"/>
              <a:gd name="connsiteY0" fmla="*/ 1560979 h 1560979"/>
              <a:gd name="connsiteX1" fmla="*/ 0 w 1842589"/>
              <a:gd name="connsiteY1" fmla="*/ 914400 h 1560979"/>
              <a:gd name="connsiteX2" fmla="*/ 0 w 1842589"/>
              <a:gd name="connsiteY2" fmla="*/ 914399 h 1560979"/>
              <a:gd name="connsiteX3" fmla="*/ 267822 w 1842589"/>
              <a:gd name="connsiteY3" fmla="*/ 267821 h 1560979"/>
              <a:gd name="connsiteX4" fmla="*/ 914401 w 1842589"/>
              <a:gd name="connsiteY4" fmla="*/ 0 h 1560979"/>
              <a:gd name="connsiteX5" fmla="*/ 1560979 w 1842589"/>
              <a:gd name="connsiteY5" fmla="*/ 267822 h 1560979"/>
              <a:gd name="connsiteX6" fmla="*/ 1828800 w 1842589"/>
              <a:gd name="connsiteY6" fmla="*/ 914398 h 1560979"/>
              <a:gd name="connsiteX0" fmla="*/ 0 w 1842589"/>
              <a:gd name="connsiteY0" fmla="*/ 914400 h 914400"/>
              <a:gd name="connsiteX1" fmla="*/ 0 w 1842589"/>
              <a:gd name="connsiteY1" fmla="*/ 914399 h 914400"/>
              <a:gd name="connsiteX2" fmla="*/ 267822 w 1842589"/>
              <a:gd name="connsiteY2" fmla="*/ 267821 h 914400"/>
              <a:gd name="connsiteX3" fmla="*/ 914401 w 1842589"/>
              <a:gd name="connsiteY3" fmla="*/ 0 h 914400"/>
              <a:gd name="connsiteX4" fmla="*/ 1560979 w 1842589"/>
              <a:gd name="connsiteY4" fmla="*/ 267822 h 914400"/>
              <a:gd name="connsiteX5" fmla="*/ 1828800 w 1842589"/>
              <a:gd name="connsiteY5" fmla="*/ 914398 h 914400"/>
              <a:gd name="connsiteX0" fmla="*/ 0 w 1842589"/>
              <a:gd name="connsiteY0" fmla="*/ 914400 h 914400"/>
              <a:gd name="connsiteX1" fmla="*/ 267822 w 1842589"/>
              <a:gd name="connsiteY1" fmla="*/ 267821 h 914400"/>
              <a:gd name="connsiteX2" fmla="*/ 914401 w 1842589"/>
              <a:gd name="connsiteY2" fmla="*/ 0 h 914400"/>
              <a:gd name="connsiteX3" fmla="*/ 1560979 w 1842589"/>
              <a:gd name="connsiteY3" fmla="*/ 267822 h 914400"/>
              <a:gd name="connsiteX4" fmla="*/ 1828800 w 1842589"/>
              <a:gd name="connsiteY4" fmla="*/ 914398 h 914400"/>
              <a:gd name="connsiteX0" fmla="*/ 0 w 1574767"/>
              <a:gd name="connsiteY0" fmla="*/ 267821 h 914398"/>
              <a:gd name="connsiteX1" fmla="*/ 646579 w 1574767"/>
              <a:gd name="connsiteY1" fmla="*/ 0 h 914398"/>
              <a:gd name="connsiteX2" fmla="*/ 1293157 w 1574767"/>
              <a:gd name="connsiteY2" fmla="*/ 267822 h 914398"/>
              <a:gd name="connsiteX3" fmla="*/ 1560978 w 1574767"/>
              <a:gd name="connsiteY3" fmla="*/ 914398 h 914398"/>
              <a:gd name="connsiteX0" fmla="*/ 0 w 1574767"/>
              <a:gd name="connsiteY0" fmla="*/ 107762 h 754339"/>
              <a:gd name="connsiteX1" fmla="*/ 1293157 w 1574767"/>
              <a:gd name="connsiteY1" fmla="*/ 107763 h 754339"/>
              <a:gd name="connsiteX2" fmla="*/ 1560978 w 1574767"/>
              <a:gd name="connsiteY2" fmla="*/ 754339 h 754339"/>
              <a:gd name="connsiteX0" fmla="*/ 0 w 281610"/>
              <a:gd name="connsiteY0" fmla="*/ 0 h 646576"/>
              <a:gd name="connsiteX1" fmla="*/ 267821 w 281610"/>
              <a:gd name="connsiteY1" fmla="*/ 646576 h 64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1610" h="646576">
                <a:moveTo>
                  <a:pt x="0" y="0"/>
                </a:moveTo>
                <a:cubicBezTo>
                  <a:pt x="152400" y="152400"/>
                  <a:pt x="281610" y="396079"/>
                  <a:pt x="267821" y="646576"/>
                </a:cubicBezTo>
              </a:path>
            </a:pathLst>
          </a:custGeom>
          <a:noFill/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85800" y="1524000"/>
            <a:ext cx="1959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dirty="0" smtClean="0">
                <a:solidFill>
                  <a:srgbClr val="0070C0"/>
                </a:solidFill>
                <a:latin typeface="Symbol" pitchFamily="18" charset="2"/>
              </a:rPr>
              <a:t>q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CA" i="1" dirty="0" smtClean="0">
                <a:solidFill>
                  <a:srgbClr val="0070C0"/>
                </a:solidFill>
                <a:latin typeface="Symbol" pitchFamily="18" charset="2"/>
              </a:rPr>
              <a:t>q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r>
              <a:rPr lang="en-CA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dirty="0" smtClean="0">
                <a:solidFill>
                  <a:srgbClr val="0070C0"/>
                </a:solidFill>
                <a:latin typeface="Symbol" pitchFamily="18" charset="2"/>
              </a:rPr>
              <a:t>q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CA" i="1" dirty="0" smtClean="0">
                <a:solidFill>
                  <a:srgbClr val="0070C0"/>
                </a:solidFill>
                <a:latin typeface="Symbol" pitchFamily="18" charset="2"/>
              </a:rPr>
              <a:t>q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)</a:t>
            </a: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85800" y="2286000"/>
            <a:ext cx="1997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(-sin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dirty="0" smtClean="0">
                <a:solidFill>
                  <a:srgbClr val="0070C0"/>
                </a:solidFill>
                <a:latin typeface="Symbol" pitchFamily="18" charset="2"/>
              </a:rPr>
              <a:t>q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CA" i="1" dirty="0" smtClean="0">
                <a:solidFill>
                  <a:srgbClr val="0070C0"/>
                </a:solidFill>
                <a:latin typeface="Symbol" pitchFamily="18" charset="2"/>
              </a:rPr>
              <a:t>q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r>
              <a:rPr lang="en-CA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CA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dirty="0" smtClean="0">
                <a:solidFill>
                  <a:srgbClr val="0070C0"/>
                </a:solidFill>
                <a:latin typeface="Symbol" pitchFamily="18" charset="2"/>
              </a:rPr>
              <a:t>q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CA" i="1" dirty="0" smtClean="0">
                <a:solidFill>
                  <a:srgbClr val="0070C0"/>
                </a:solidFill>
                <a:latin typeface="Symbol" pitchFamily="18" charset="2"/>
              </a:rPr>
              <a:t>q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)</a:t>
            </a: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6324600" y="24384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rot="16200000" flipV="1">
            <a:off x="5486400" y="1600200"/>
            <a:ext cx="914400" cy="9144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 flipH="1" flipV="1">
            <a:off x="6400800" y="1524000"/>
            <a:ext cx="990600" cy="9906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315200" y="1752600"/>
            <a:ext cx="36420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105400" y="1676400"/>
            <a:ext cx="36420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17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1828006" y="4953000"/>
            <a:ext cx="0" cy="609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828801" y="5562600"/>
            <a:ext cx="61753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2141534" y="4648200"/>
            <a:ext cx="0" cy="609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286000" y="5029200"/>
            <a:ext cx="0" cy="457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286000" y="5259283"/>
            <a:ext cx="1676400" cy="163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Forward Kinematics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expressed in frame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21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928428" y="48768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1066800" y="4495800"/>
            <a:ext cx="15240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48000" y="52578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1600" y="36576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0" y="5257800"/>
            <a:ext cx="914400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H="1" flipV="1">
            <a:off x="1828800" y="5257800"/>
            <a:ext cx="15240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267200" y="4343400"/>
            <a:ext cx="2743200" cy="914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6934200" y="4267200"/>
            <a:ext cx="152400" cy="1524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810000" y="4800600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191000" y="51816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366828" y="487680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Symbol" pitchFamily="18" charset="2"/>
              </a:rPr>
              <a:t>q</a:t>
            </a:r>
            <a:r>
              <a:rPr lang="en-CA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/>
          </a:p>
        </p:txBody>
      </p:sp>
      <p:sp>
        <p:nvSpPr>
          <p:cNvPr id="36" name="Freeform 35"/>
          <p:cNvSpPr/>
          <p:nvPr/>
        </p:nvSpPr>
        <p:spPr>
          <a:xfrm>
            <a:off x="5257800" y="4953000"/>
            <a:ext cx="45719" cy="304800"/>
          </a:xfrm>
          <a:custGeom>
            <a:avLst/>
            <a:gdLst>
              <a:gd name="connsiteX0" fmla="*/ 0 w 1828800"/>
              <a:gd name="connsiteY0" fmla="*/ 914400 h 1828800"/>
              <a:gd name="connsiteX1" fmla="*/ 267822 w 1828800"/>
              <a:gd name="connsiteY1" fmla="*/ 267822 h 1828800"/>
              <a:gd name="connsiteX2" fmla="*/ 914401 w 1828800"/>
              <a:gd name="connsiteY2" fmla="*/ 1 h 1828800"/>
              <a:gd name="connsiteX3" fmla="*/ 1560979 w 1828800"/>
              <a:gd name="connsiteY3" fmla="*/ 267823 h 1828800"/>
              <a:gd name="connsiteX4" fmla="*/ 1828800 w 1828800"/>
              <a:gd name="connsiteY4" fmla="*/ 914402 h 1828800"/>
              <a:gd name="connsiteX5" fmla="*/ 1560978 w 1828800"/>
              <a:gd name="connsiteY5" fmla="*/ 1560981 h 1828800"/>
              <a:gd name="connsiteX6" fmla="*/ 914399 w 1828800"/>
              <a:gd name="connsiteY6" fmla="*/ 1828802 h 1828800"/>
              <a:gd name="connsiteX7" fmla="*/ 267821 w 1828800"/>
              <a:gd name="connsiteY7" fmla="*/ 1560980 h 1828800"/>
              <a:gd name="connsiteX8" fmla="*/ 0 w 1828800"/>
              <a:gd name="connsiteY8" fmla="*/ 914401 h 1828800"/>
              <a:gd name="connsiteX9" fmla="*/ 0 w 1828800"/>
              <a:gd name="connsiteY9" fmla="*/ 914400 h 1828800"/>
              <a:gd name="connsiteX0" fmla="*/ 1828800 w 1920240"/>
              <a:gd name="connsiteY0" fmla="*/ 914401 h 1828802"/>
              <a:gd name="connsiteX1" fmla="*/ 1560978 w 1920240"/>
              <a:gd name="connsiteY1" fmla="*/ 1560980 h 1828802"/>
              <a:gd name="connsiteX2" fmla="*/ 914399 w 1920240"/>
              <a:gd name="connsiteY2" fmla="*/ 1828801 h 1828802"/>
              <a:gd name="connsiteX3" fmla="*/ 267821 w 1920240"/>
              <a:gd name="connsiteY3" fmla="*/ 1560979 h 1828802"/>
              <a:gd name="connsiteX4" fmla="*/ 0 w 1920240"/>
              <a:gd name="connsiteY4" fmla="*/ 914400 h 1828802"/>
              <a:gd name="connsiteX5" fmla="*/ 0 w 1920240"/>
              <a:gd name="connsiteY5" fmla="*/ 914399 h 1828802"/>
              <a:gd name="connsiteX6" fmla="*/ 267822 w 1920240"/>
              <a:gd name="connsiteY6" fmla="*/ 267821 h 1828802"/>
              <a:gd name="connsiteX7" fmla="*/ 914401 w 1920240"/>
              <a:gd name="connsiteY7" fmla="*/ 0 h 1828802"/>
              <a:gd name="connsiteX8" fmla="*/ 1560979 w 1920240"/>
              <a:gd name="connsiteY8" fmla="*/ 267822 h 1828802"/>
              <a:gd name="connsiteX9" fmla="*/ 1920240 w 1920240"/>
              <a:gd name="connsiteY9" fmla="*/ 1005841 h 1828802"/>
              <a:gd name="connsiteX0" fmla="*/ 1560978 w 1920240"/>
              <a:gd name="connsiteY0" fmla="*/ 1560980 h 1828802"/>
              <a:gd name="connsiteX1" fmla="*/ 914399 w 1920240"/>
              <a:gd name="connsiteY1" fmla="*/ 1828801 h 1828802"/>
              <a:gd name="connsiteX2" fmla="*/ 267821 w 1920240"/>
              <a:gd name="connsiteY2" fmla="*/ 1560979 h 1828802"/>
              <a:gd name="connsiteX3" fmla="*/ 0 w 1920240"/>
              <a:gd name="connsiteY3" fmla="*/ 914400 h 1828802"/>
              <a:gd name="connsiteX4" fmla="*/ 0 w 1920240"/>
              <a:gd name="connsiteY4" fmla="*/ 914399 h 1828802"/>
              <a:gd name="connsiteX5" fmla="*/ 267822 w 1920240"/>
              <a:gd name="connsiteY5" fmla="*/ 267821 h 1828802"/>
              <a:gd name="connsiteX6" fmla="*/ 914401 w 1920240"/>
              <a:gd name="connsiteY6" fmla="*/ 0 h 1828802"/>
              <a:gd name="connsiteX7" fmla="*/ 1560979 w 1920240"/>
              <a:gd name="connsiteY7" fmla="*/ 267822 h 1828802"/>
              <a:gd name="connsiteX8" fmla="*/ 1920240 w 1920240"/>
              <a:gd name="connsiteY8" fmla="*/ 1005841 h 1828802"/>
              <a:gd name="connsiteX0" fmla="*/ 1560978 w 1828800"/>
              <a:gd name="connsiteY0" fmla="*/ 1560980 h 1828802"/>
              <a:gd name="connsiteX1" fmla="*/ 914399 w 1828800"/>
              <a:gd name="connsiteY1" fmla="*/ 1828801 h 1828802"/>
              <a:gd name="connsiteX2" fmla="*/ 267821 w 1828800"/>
              <a:gd name="connsiteY2" fmla="*/ 1560979 h 1828802"/>
              <a:gd name="connsiteX3" fmla="*/ 0 w 1828800"/>
              <a:gd name="connsiteY3" fmla="*/ 914400 h 1828802"/>
              <a:gd name="connsiteX4" fmla="*/ 0 w 1828800"/>
              <a:gd name="connsiteY4" fmla="*/ 914399 h 1828802"/>
              <a:gd name="connsiteX5" fmla="*/ 267822 w 1828800"/>
              <a:gd name="connsiteY5" fmla="*/ 267821 h 1828802"/>
              <a:gd name="connsiteX6" fmla="*/ 914401 w 1828800"/>
              <a:gd name="connsiteY6" fmla="*/ 0 h 1828802"/>
              <a:gd name="connsiteX7" fmla="*/ 1560979 w 1828800"/>
              <a:gd name="connsiteY7" fmla="*/ 267822 h 1828802"/>
              <a:gd name="connsiteX8" fmla="*/ 1828800 w 1828800"/>
              <a:gd name="connsiteY8" fmla="*/ 914398 h 1828802"/>
              <a:gd name="connsiteX0" fmla="*/ 1560978 w 1842589"/>
              <a:gd name="connsiteY0" fmla="*/ 1560980 h 1828802"/>
              <a:gd name="connsiteX1" fmla="*/ 914399 w 1842589"/>
              <a:gd name="connsiteY1" fmla="*/ 1828801 h 1828802"/>
              <a:gd name="connsiteX2" fmla="*/ 267821 w 1842589"/>
              <a:gd name="connsiteY2" fmla="*/ 1560979 h 1828802"/>
              <a:gd name="connsiteX3" fmla="*/ 0 w 1842589"/>
              <a:gd name="connsiteY3" fmla="*/ 914400 h 1828802"/>
              <a:gd name="connsiteX4" fmla="*/ 0 w 1842589"/>
              <a:gd name="connsiteY4" fmla="*/ 914399 h 1828802"/>
              <a:gd name="connsiteX5" fmla="*/ 267822 w 1842589"/>
              <a:gd name="connsiteY5" fmla="*/ 267821 h 1828802"/>
              <a:gd name="connsiteX6" fmla="*/ 914401 w 1842589"/>
              <a:gd name="connsiteY6" fmla="*/ 0 h 1828802"/>
              <a:gd name="connsiteX7" fmla="*/ 1560979 w 1842589"/>
              <a:gd name="connsiteY7" fmla="*/ 267822 h 1828802"/>
              <a:gd name="connsiteX8" fmla="*/ 1828800 w 1842589"/>
              <a:gd name="connsiteY8" fmla="*/ 914398 h 1828802"/>
              <a:gd name="connsiteX0" fmla="*/ 914399 w 1842589"/>
              <a:gd name="connsiteY0" fmla="*/ 1828801 h 1828801"/>
              <a:gd name="connsiteX1" fmla="*/ 267821 w 1842589"/>
              <a:gd name="connsiteY1" fmla="*/ 1560979 h 1828801"/>
              <a:gd name="connsiteX2" fmla="*/ 0 w 1842589"/>
              <a:gd name="connsiteY2" fmla="*/ 914400 h 1828801"/>
              <a:gd name="connsiteX3" fmla="*/ 0 w 1842589"/>
              <a:gd name="connsiteY3" fmla="*/ 914399 h 1828801"/>
              <a:gd name="connsiteX4" fmla="*/ 267822 w 1842589"/>
              <a:gd name="connsiteY4" fmla="*/ 267821 h 1828801"/>
              <a:gd name="connsiteX5" fmla="*/ 914401 w 1842589"/>
              <a:gd name="connsiteY5" fmla="*/ 0 h 1828801"/>
              <a:gd name="connsiteX6" fmla="*/ 1560979 w 1842589"/>
              <a:gd name="connsiteY6" fmla="*/ 267822 h 1828801"/>
              <a:gd name="connsiteX7" fmla="*/ 1828800 w 1842589"/>
              <a:gd name="connsiteY7" fmla="*/ 914398 h 1828801"/>
              <a:gd name="connsiteX0" fmla="*/ 267821 w 1842589"/>
              <a:gd name="connsiteY0" fmla="*/ 1560979 h 1560979"/>
              <a:gd name="connsiteX1" fmla="*/ 0 w 1842589"/>
              <a:gd name="connsiteY1" fmla="*/ 914400 h 1560979"/>
              <a:gd name="connsiteX2" fmla="*/ 0 w 1842589"/>
              <a:gd name="connsiteY2" fmla="*/ 914399 h 1560979"/>
              <a:gd name="connsiteX3" fmla="*/ 267822 w 1842589"/>
              <a:gd name="connsiteY3" fmla="*/ 267821 h 1560979"/>
              <a:gd name="connsiteX4" fmla="*/ 914401 w 1842589"/>
              <a:gd name="connsiteY4" fmla="*/ 0 h 1560979"/>
              <a:gd name="connsiteX5" fmla="*/ 1560979 w 1842589"/>
              <a:gd name="connsiteY5" fmla="*/ 267822 h 1560979"/>
              <a:gd name="connsiteX6" fmla="*/ 1828800 w 1842589"/>
              <a:gd name="connsiteY6" fmla="*/ 914398 h 1560979"/>
              <a:gd name="connsiteX0" fmla="*/ 0 w 1842589"/>
              <a:gd name="connsiteY0" fmla="*/ 914400 h 914400"/>
              <a:gd name="connsiteX1" fmla="*/ 0 w 1842589"/>
              <a:gd name="connsiteY1" fmla="*/ 914399 h 914400"/>
              <a:gd name="connsiteX2" fmla="*/ 267822 w 1842589"/>
              <a:gd name="connsiteY2" fmla="*/ 267821 h 914400"/>
              <a:gd name="connsiteX3" fmla="*/ 914401 w 1842589"/>
              <a:gd name="connsiteY3" fmla="*/ 0 h 914400"/>
              <a:gd name="connsiteX4" fmla="*/ 1560979 w 1842589"/>
              <a:gd name="connsiteY4" fmla="*/ 267822 h 914400"/>
              <a:gd name="connsiteX5" fmla="*/ 1828800 w 1842589"/>
              <a:gd name="connsiteY5" fmla="*/ 914398 h 914400"/>
              <a:gd name="connsiteX0" fmla="*/ 0 w 1842589"/>
              <a:gd name="connsiteY0" fmla="*/ 914400 h 914400"/>
              <a:gd name="connsiteX1" fmla="*/ 267822 w 1842589"/>
              <a:gd name="connsiteY1" fmla="*/ 267821 h 914400"/>
              <a:gd name="connsiteX2" fmla="*/ 914401 w 1842589"/>
              <a:gd name="connsiteY2" fmla="*/ 0 h 914400"/>
              <a:gd name="connsiteX3" fmla="*/ 1560979 w 1842589"/>
              <a:gd name="connsiteY3" fmla="*/ 267822 h 914400"/>
              <a:gd name="connsiteX4" fmla="*/ 1828800 w 1842589"/>
              <a:gd name="connsiteY4" fmla="*/ 914398 h 914400"/>
              <a:gd name="connsiteX0" fmla="*/ 0 w 1574767"/>
              <a:gd name="connsiteY0" fmla="*/ 267821 h 914398"/>
              <a:gd name="connsiteX1" fmla="*/ 646579 w 1574767"/>
              <a:gd name="connsiteY1" fmla="*/ 0 h 914398"/>
              <a:gd name="connsiteX2" fmla="*/ 1293157 w 1574767"/>
              <a:gd name="connsiteY2" fmla="*/ 267822 h 914398"/>
              <a:gd name="connsiteX3" fmla="*/ 1560978 w 1574767"/>
              <a:gd name="connsiteY3" fmla="*/ 914398 h 914398"/>
              <a:gd name="connsiteX0" fmla="*/ 0 w 1574767"/>
              <a:gd name="connsiteY0" fmla="*/ 107762 h 754339"/>
              <a:gd name="connsiteX1" fmla="*/ 1293157 w 1574767"/>
              <a:gd name="connsiteY1" fmla="*/ 107763 h 754339"/>
              <a:gd name="connsiteX2" fmla="*/ 1560978 w 1574767"/>
              <a:gd name="connsiteY2" fmla="*/ 754339 h 754339"/>
              <a:gd name="connsiteX0" fmla="*/ 0 w 281610"/>
              <a:gd name="connsiteY0" fmla="*/ 0 h 646576"/>
              <a:gd name="connsiteX1" fmla="*/ 267821 w 281610"/>
              <a:gd name="connsiteY1" fmla="*/ 646576 h 64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1610" h="646576">
                <a:moveTo>
                  <a:pt x="0" y="0"/>
                </a:moveTo>
                <a:cubicBezTo>
                  <a:pt x="152400" y="152400"/>
                  <a:pt x="281610" y="396079"/>
                  <a:pt x="267821" y="646576"/>
                </a:cubicBezTo>
              </a:path>
            </a:pathLst>
          </a:custGeom>
          <a:noFill/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934200" y="42672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4343400" y="5257800"/>
            <a:ext cx="1676400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6933960" y="42672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rot="17700000" flipV="1">
            <a:off x="6328024" y="3278614"/>
            <a:ext cx="914400" cy="9144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6900000" flipH="1" flipV="1">
            <a:off x="7163678" y="3613667"/>
            <a:ext cx="990600" cy="9906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108095" y="3878896"/>
            <a:ext cx="36420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96000" y="2867363"/>
            <a:ext cx="36420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rot="5400000" flipH="1" flipV="1">
            <a:off x="3518043" y="4495800"/>
            <a:ext cx="1524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10800000" flipH="1" flipV="1">
            <a:off x="4280043" y="5257800"/>
            <a:ext cx="1524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499243" y="52578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822843" y="36576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CA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730492" y="4414301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y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3960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Forward Kinematics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expressed in frame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21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rot="5400000" flipH="1" flipV="1">
            <a:off x="1066800" y="5498067"/>
            <a:ext cx="15240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48000" y="6260067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1600" y="4659867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0800000" flipH="1" flipV="1">
            <a:off x="1828800" y="6260067"/>
            <a:ext cx="15240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 rot="-1800000">
            <a:off x="876427" y="2311445"/>
            <a:ext cx="6644291" cy="2847637"/>
            <a:chOff x="1828006" y="2867363"/>
            <a:chExt cx="6644291" cy="2847637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1828006" y="4953000"/>
              <a:ext cx="0" cy="6096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828801" y="5562600"/>
              <a:ext cx="61753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2141534" y="4648200"/>
              <a:ext cx="0" cy="6096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286000" y="5029200"/>
              <a:ext cx="0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2286000" y="5259283"/>
              <a:ext cx="1676400" cy="163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928428" y="4876800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i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CA" i="1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286000" y="5257800"/>
              <a:ext cx="91440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4267200" y="4343400"/>
              <a:ext cx="2743200" cy="914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6934200" y="4267200"/>
              <a:ext cx="152400" cy="15240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810000" y="4800600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191000" y="5181600"/>
              <a:ext cx="152400" cy="1524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66828" y="4876800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i="1" dirty="0" smtClean="0">
                  <a:latin typeface="Symbol" pitchFamily="18" charset="2"/>
                </a:rPr>
                <a:t>q</a:t>
              </a:r>
              <a:r>
                <a:rPr lang="en-CA" i="1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dirty="0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5257800" y="4953000"/>
              <a:ext cx="45719" cy="304800"/>
            </a:xfrm>
            <a:custGeom>
              <a:avLst/>
              <a:gdLst>
                <a:gd name="connsiteX0" fmla="*/ 0 w 1828800"/>
                <a:gd name="connsiteY0" fmla="*/ 914400 h 1828800"/>
                <a:gd name="connsiteX1" fmla="*/ 267822 w 1828800"/>
                <a:gd name="connsiteY1" fmla="*/ 267822 h 1828800"/>
                <a:gd name="connsiteX2" fmla="*/ 914401 w 1828800"/>
                <a:gd name="connsiteY2" fmla="*/ 1 h 1828800"/>
                <a:gd name="connsiteX3" fmla="*/ 1560979 w 1828800"/>
                <a:gd name="connsiteY3" fmla="*/ 267823 h 1828800"/>
                <a:gd name="connsiteX4" fmla="*/ 1828800 w 1828800"/>
                <a:gd name="connsiteY4" fmla="*/ 914402 h 1828800"/>
                <a:gd name="connsiteX5" fmla="*/ 1560978 w 1828800"/>
                <a:gd name="connsiteY5" fmla="*/ 1560981 h 1828800"/>
                <a:gd name="connsiteX6" fmla="*/ 914399 w 1828800"/>
                <a:gd name="connsiteY6" fmla="*/ 1828802 h 1828800"/>
                <a:gd name="connsiteX7" fmla="*/ 267821 w 1828800"/>
                <a:gd name="connsiteY7" fmla="*/ 1560980 h 1828800"/>
                <a:gd name="connsiteX8" fmla="*/ 0 w 1828800"/>
                <a:gd name="connsiteY8" fmla="*/ 914401 h 1828800"/>
                <a:gd name="connsiteX9" fmla="*/ 0 w 1828800"/>
                <a:gd name="connsiteY9" fmla="*/ 914400 h 1828800"/>
                <a:gd name="connsiteX0" fmla="*/ 1828800 w 1920240"/>
                <a:gd name="connsiteY0" fmla="*/ 914401 h 1828802"/>
                <a:gd name="connsiteX1" fmla="*/ 1560978 w 1920240"/>
                <a:gd name="connsiteY1" fmla="*/ 1560980 h 1828802"/>
                <a:gd name="connsiteX2" fmla="*/ 914399 w 1920240"/>
                <a:gd name="connsiteY2" fmla="*/ 1828801 h 1828802"/>
                <a:gd name="connsiteX3" fmla="*/ 267821 w 1920240"/>
                <a:gd name="connsiteY3" fmla="*/ 1560979 h 1828802"/>
                <a:gd name="connsiteX4" fmla="*/ 0 w 1920240"/>
                <a:gd name="connsiteY4" fmla="*/ 914400 h 1828802"/>
                <a:gd name="connsiteX5" fmla="*/ 0 w 1920240"/>
                <a:gd name="connsiteY5" fmla="*/ 914399 h 1828802"/>
                <a:gd name="connsiteX6" fmla="*/ 267822 w 1920240"/>
                <a:gd name="connsiteY6" fmla="*/ 267821 h 1828802"/>
                <a:gd name="connsiteX7" fmla="*/ 914401 w 1920240"/>
                <a:gd name="connsiteY7" fmla="*/ 0 h 1828802"/>
                <a:gd name="connsiteX8" fmla="*/ 1560979 w 1920240"/>
                <a:gd name="connsiteY8" fmla="*/ 267822 h 1828802"/>
                <a:gd name="connsiteX9" fmla="*/ 1920240 w 1920240"/>
                <a:gd name="connsiteY9" fmla="*/ 1005841 h 1828802"/>
                <a:gd name="connsiteX0" fmla="*/ 1560978 w 1920240"/>
                <a:gd name="connsiteY0" fmla="*/ 1560980 h 1828802"/>
                <a:gd name="connsiteX1" fmla="*/ 914399 w 1920240"/>
                <a:gd name="connsiteY1" fmla="*/ 1828801 h 1828802"/>
                <a:gd name="connsiteX2" fmla="*/ 267821 w 1920240"/>
                <a:gd name="connsiteY2" fmla="*/ 1560979 h 1828802"/>
                <a:gd name="connsiteX3" fmla="*/ 0 w 1920240"/>
                <a:gd name="connsiteY3" fmla="*/ 914400 h 1828802"/>
                <a:gd name="connsiteX4" fmla="*/ 0 w 1920240"/>
                <a:gd name="connsiteY4" fmla="*/ 914399 h 1828802"/>
                <a:gd name="connsiteX5" fmla="*/ 267822 w 1920240"/>
                <a:gd name="connsiteY5" fmla="*/ 267821 h 1828802"/>
                <a:gd name="connsiteX6" fmla="*/ 914401 w 1920240"/>
                <a:gd name="connsiteY6" fmla="*/ 0 h 1828802"/>
                <a:gd name="connsiteX7" fmla="*/ 1560979 w 1920240"/>
                <a:gd name="connsiteY7" fmla="*/ 267822 h 1828802"/>
                <a:gd name="connsiteX8" fmla="*/ 1920240 w 1920240"/>
                <a:gd name="connsiteY8" fmla="*/ 1005841 h 1828802"/>
                <a:gd name="connsiteX0" fmla="*/ 1560978 w 1828800"/>
                <a:gd name="connsiteY0" fmla="*/ 1560980 h 1828802"/>
                <a:gd name="connsiteX1" fmla="*/ 914399 w 1828800"/>
                <a:gd name="connsiteY1" fmla="*/ 1828801 h 1828802"/>
                <a:gd name="connsiteX2" fmla="*/ 267821 w 1828800"/>
                <a:gd name="connsiteY2" fmla="*/ 1560979 h 1828802"/>
                <a:gd name="connsiteX3" fmla="*/ 0 w 1828800"/>
                <a:gd name="connsiteY3" fmla="*/ 914400 h 1828802"/>
                <a:gd name="connsiteX4" fmla="*/ 0 w 1828800"/>
                <a:gd name="connsiteY4" fmla="*/ 914399 h 1828802"/>
                <a:gd name="connsiteX5" fmla="*/ 267822 w 1828800"/>
                <a:gd name="connsiteY5" fmla="*/ 267821 h 1828802"/>
                <a:gd name="connsiteX6" fmla="*/ 914401 w 1828800"/>
                <a:gd name="connsiteY6" fmla="*/ 0 h 1828802"/>
                <a:gd name="connsiteX7" fmla="*/ 1560979 w 1828800"/>
                <a:gd name="connsiteY7" fmla="*/ 267822 h 1828802"/>
                <a:gd name="connsiteX8" fmla="*/ 1828800 w 1828800"/>
                <a:gd name="connsiteY8" fmla="*/ 914398 h 1828802"/>
                <a:gd name="connsiteX0" fmla="*/ 1560978 w 1842589"/>
                <a:gd name="connsiteY0" fmla="*/ 1560980 h 1828802"/>
                <a:gd name="connsiteX1" fmla="*/ 914399 w 1842589"/>
                <a:gd name="connsiteY1" fmla="*/ 1828801 h 1828802"/>
                <a:gd name="connsiteX2" fmla="*/ 267821 w 1842589"/>
                <a:gd name="connsiteY2" fmla="*/ 1560979 h 1828802"/>
                <a:gd name="connsiteX3" fmla="*/ 0 w 1842589"/>
                <a:gd name="connsiteY3" fmla="*/ 914400 h 1828802"/>
                <a:gd name="connsiteX4" fmla="*/ 0 w 1842589"/>
                <a:gd name="connsiteY4" fmla="*/ 914399 h 1828802"/>
                <a:gd name="connsiteX5" fmla="*/ 267822 w 1842589"/>
                <a:gd name="connsiteY5" fmla="*/ 267821 h 1828802"/>
                <a:gd name="connsiteX6" fmla="*/ 914401 w 1842589"/>
                <a:gd name="connsiteY6" fmla="*/ 0 h 1828802"/>
                <a:gd name="connsiteX7" fmla="*/ 1560979 w 1842589"/>
                <a:gd name="connsiteY7" fmla="*/ 267822 h 1828802"/>
                <a:gd name="connsiteX8" fmla="*/ 1828800 w 1842589"/>
                <a:gd name="connsiteY8" fmla="*/ 914398 h 1828802"/>
                <a:gd name="connsiteX0" fmla="*/ 914399 w 1842589"/>
                <a:gd name="connsiteY0" fmla="*/ 1828801 h 1828801"/>
                <a:gd name="connsiteX1" fmla="*/ 267821 w 1842589"/>
                <a:gd name="connsiteY1" fmla="*/ 1560979 h 1828801"/>
                <a:gd name="connsiteX2" fmla="*/ 0 w 1842589"/>
                <a:gd name="connsiteY2" fmla="*/ 914400 h 1828801"/>
                <a:gd name="connsiteX3" fmla="*/ 0 w 1842589"/>
                <a:gd name="connsiteY3" fmla="*/ 914399 h 1828801"/>
                <a:gd name="connsiteX4" fmla="*/ 267822 w 1842589"/>
                <a:gd name="connsiteY4" fmla="*/ 267821 h 1828801"/>
                <a:gd name="connsiteX5" fmla="*/ 914401 w 1842589"/>
                <a:gd name="connsiteY5" fmla="*/ 0 h 1828801"/>
                <a:gd name="connsiteX6" fmla="*/ 1560979 w 1842589"/>
                <a:gd name="connsiteY6" fmla="*/ 267822 h 1828801"/>
                <a:gd name="connsiteX7" fmla="*/ 1828800 w 1842589"/>
                <a:gd name="connsiteY7" fmla="*/ 914398 h 1828801"/>
                <a:gd name="connsiteX0" fmla="*/ 267821 w 1842589"/>
                <a:gd name="connsiteY0" fmla="*/ 1560979 h 1560979"/>
                <a:gd name="connsiteX1" fmla="*/ 0 w 1842589"/>
                <a:gd name="connsiteY1" fmla="*/ 914400 h 1560979"/>
                <a:gd name="connsiteX2" fmla="*/ 0 w 1842589"/>
                <a:gd name="connsiteY2" fmla="*/ 914399 h 1560979"/>
                <a:gd name="connsiteX3" fmla="*/ 267822 w 1842589"/>
                <a:gd name="connsiteY3" fmla="*/ 267821 h 1560979"/>
                <a:gd name="connsiteX4" fmla="*/ 914401 w 1842589"/>
                <a:gd name="connsiteY4" fmla="*/ 0 h 1560979"/>
                <a:gd name="connsiteX5" fmla="*/ 1560979 w 1842589"/>
                <a:gd name="connsiteY5" fmla="*/ 267822 h 1560979"/>
                <a:gd name="connsiteX6" fmla="*/ 1828800 w 1842589"/>
                <a:gd name="connsiteY6" fmla="*/ 914398 h 1560979"/>
                <a:gd name="connsiteX0" fmla="*/ 0 w 1842589"/>
                <a:gd name="connsiteY0" fmla="*/ 914400 h 914400"/>
                <a:gd name="connsiteX1" fmla="*/ 0 w 1842589"/>
                <a:gd name="connsiteY1" fmla="*/ 914399 h 914400"/>
                <a:gd name="connsiteX2" fmla="*/ 267822 w 1842589"/>
                <a:gd name="connsiteY2" fmla="*/ 267821 h 914400"/>
                <a:gd name="connsiteX3" fmla="*/ 914401 w 1842589"/>
                <a:gd name="connsiteY3" fmla="*/ 0 h 914400"/>
                <a:gd name="connsiteX4" fmla="*/ 1560979 w 1842589"/>
                <a:gd name="connsiteY4" fmla="*/ 267822 h 914400"/>
                <a:gd name="connsiteX5" fmla="*/ 1828800 w 1842589"/>
                <a:gd name="connsiteY5" fmla="*/ 914398 h 914400"/>
                <a:gd name="connsiteX0" fmla="*/ 0 w 1842589"/>
                <a:gd name="connsiteY0" fmla="*/ 914400 h 914400"/>
                <a:gd name="connsiteX1" fmla="*/ 267822 w 1842589"/>
                <a:gd name="connsiteY1" fmla="*/ 267821 h 914400"/>
                <a:gd name="connsiteX2" fmla="*/ 914401 w 1842589"/>
                <a:gd name="connsiteY2" fmla="*/ 0 h 914400"/>
                <a:gd name="connsiteX3" fmla="*/ 1560979 w 1842589"/>
                <a:gd name="connsiteY3" fmla="*/ 267822 h 914400"/>
                <a:gd name="connsiteX4" fmla="*/ 1828800 w 1842589"/>
                <a:gd name="connsiteY4" fmla="*/ 914398 h 914400"/>
                <a:gd name="connsiteX0" fmla="*/ 0 w 1574767"/>
                <a:gd name="connsiteY0" fmla="*/ 267821 h 914398"/>
                <a:gd name="connsiteX1" fmla="*/ 646579 w 1574767"/>
                <a:gd name="connsiteY1" fmla="*/ 0 h 914398"/>
                <a:gd name="connsiteX2" fmla="*/ 1293157 w 1574767"/>
                <a:gd name="connsiteY2" fmla="*/ 267822 h 914398"/>
                <a:gd name="connsiteX3" fmla="*/ 1560978 w 1574767"/>
                <a:gd name="connsiteY3" fmla="*/ 914398 h 914398"/>
                <a:gd name="connsiteX0" fmla="*/ 0 w 1574767"/>
                <a:gd name="connsiteY0" fmla="*/ 107762 h 754339"/>
                <a:gd name="connsiteX1" fmla="*/ 1293157 w 1574767"/>
                <a:gd name="connsiteY1" fmla="*/ 107763 h 754339"/>
                <a:gd name="connsiteX2" fmla="*/ 1560978 w 1574767"/>
                <a:gd name="connsiteY2" fmla="*/ 754339 h 754339"/>
                <a:gd name="connsiteX0" fmla="*/ 0 w 281610"/>
                <a:gd name="connsiteY0" fmla="*/ 0 h 646576"/>
                <a:gd name="connsiteX1" fmla="*/ 267821 w 281610"/>
                <a:gd name="connsiteY1" fmla="*/ 646576 h 64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1610" h="646576">
                  <a:moveTo>
                    <a:pt x="0" y="0"/>
                  </a:moveTo>
                  <a:cubicBezTo>
                    <a:pt x="152400" y="152400"/>
                    <a:pt x="281610" y="396079"/>
                    <a:pt x="267821" y="646576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6934200" y="4267200"/>
              <a:ext cx="152400" cy="1524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4343400" y="5257800"/>
              <a:ext cx="167640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6933960" y="4267200"/>
              <a:ext cx="152400" cy="1524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rot="17700000" flipV="1">
              <a:off x="6328024" y="3278614"/>
              <a:ext cx="914400" cy="91440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rot="6900000" flipH="1" flipV="1">
              <a:off x="7163678" y="3613667"/>
              <a:ext cx="990600" cy="99060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8108095" y="3878896"/>
              <a:ext cx="36420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CA" i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CA" i="1" baseline="-250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096000" y="2867363"/>
              <a:ext cx="36420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CA" i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CA" i="1" baseline="-250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 rot="5400000" flipH="1" flipV="1">
              <a:off x="3518043" y="4495800"/>
              <a:ext cx="152400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rot="10800000" flipH="1" flipV="1">
              <a:off x="4280043" y="5257800"/>
              <a:ext cx="152400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5499243" y="5257800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CA" i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822843" y="3657600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CA" i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730492" y="4414301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CA" i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CA" i="1" baseline="-250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en-CA" i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y</a:t>
              </a:r>
              <a:r>
                <a:rPr lang="en-CA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CA" i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816485" y="5772472"/>
                <a:ext cx="5918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6485" y="5772472"/>
                <a:ext cx="591829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Freeform 37"/>
          <p:cNvSpPr/>
          <p:nvPr/>
        </p:nvSpPr>
        <p:spPr>
          <a:xfrm>
            <a:off x="2707457" y="5848672"/>
            <a:ext cx="45719" cy="304800"/>
          </a:xfrm>
          <a:custGeom>
            <a:avLst/>
            <a:gdLst>
              <a:gd name="connsiteX0" fmla="*/ 0 w 1828800"/>
              <a:gd name="connsiteY0" fmla="*/ 914400 h 1828800"/>
              <a:gd name="connsiteX1" fmla="*/ 267822 w 1828800"/>
              <a:gd name="connsiteY1" fmla="*/ 267822 h 1828800"/>
              <a:gd name="connsiteX2" fmla="*/ 914401 w 1828800"/>
              <a:gd name="connsiteY2" fmla="*/ 1 h 1828800"/>
              <a:gd name="connsiteX3" fmla="*/ 1560979 w 1828800"/>
              <a:gd name="connsiteY3" fmla="*/ 267823 h 1828800"/>
              <a:gd name="connsiteX4" fmla="*/ 1828800 w 1828800"/>
              <a:gd name="connsiteY4" fmla="*/ 914402 h 1828800"/>
              <a:gd name="connsiteX5" fmla="*/ 1560978 w 1828800"/>
              <a:gd name="connsiteY5" fmla="*/ 1560981 h 1828800"/>
              <a:gd name="connsiteX6" fmla="*/ 914399 w 1828800"/>
              <a:gd name="connsiteY6" fmla="*/ 1828802 h 1828800"/>
              <a:gd name="connsiteX7" fmla="*/ 267821 w 1828800"/>
              <a:gd name="connsiteY7" fmla="*/ 1560980 h 1828800"/>
              <a:gd name="connsiteX8" fmla="*/ 0 w 1828800"/>
              <a:gd name="connsiteY8" fmla="*/ 914401 h 1828800"/>
              <a:gd name="connsiteX9" fmla="*/ 0 w 1828800"/>
              <a:gd name="connsiteY9" fmla="*/ 914400 h 1828800"/>
              <a:gd name="connsiteX0" fmla="*/ 1828800 w 1920240"/>
              <a:gd name="connsiteY0" fmla="*/ 914401 h 1828802"/>
              <a:gd name="connsiteX1" fmla="*/ 1560978 w 1920240"/>
              <a:gd name="connsiteY1" fmla="*/ 1560980 h 1828802"/>
              <a:gd name="connsiteX2" fmla="*/ 914399 w 1920240"/>
              <a:gd name="connsiteY2" fmla="*/ 1828801 h 1828802"/>
              <a:gd name="connsiteX3" fmla="*/ 267821 w 1920240"/>
              <a:gd name="connsiteY3" fmla="*/ 1560979 h 1828802"/>
              <a:gd name="connsiteX4" fmla="*/ 0 w 1920240"/>
              <a:gd name="connsiteY4" fmla="*/ 914400 h 1828802"/>
              <a:gd name="connsiteX5" fmla="*/ 0 w 1920240"/>
              <a:gd name="connsiteY5" fmla="*/ 914399 h 1828802"/>
              <a:gd name="connsiteX6" fmla="*/ 267822 w 1920240"/>
              <a:gd name="connsiteY6" fmla="*/ 267821 h 1828802"/>
              <a:gd name="connsiteX7" fmla="*/ 914401 w 1920240"/>
              <a:gd name="connsiteY7" fmla="*/ 0 h 1828802"/>
              <a:gd name="connsiteX8" fmla="*/ 1560979 w 1920240"/>
              <a:gd name="connsiteY8" fmla="*/ 267822 h 1828802"/>
              <a:gd name="connsiteX9" fmla="*/ 1920240 w 1920240"/>
              <a:gd name="connsiteY9" fmla="*/ 1005841 h 1828802"/>
              <a:gd name="connsiteX0" fmla="*/ 1560978 w 1920240"/>
              <a:gd name="connsiteY0" fmla="*/ 1560980 h 1828802"/>
              <a:gd name="connsiteX1" fmla="*/ 914399 w 1920240"/>
              <a:gd name="connsiteY1" fmla="*/ 1828801 h 1828802"/>
              <a:gd name="connsiteX2" fmla="*/ 267821 w 1920240"/>
              <a:gd name="connsiteY2" fmla="*/ 1560979 h 1828802"/>
              <a:gd name="connsiteX3" fmla="*/ 0 w 1920240"/>
              <a:gd name="connsiteY3" fmla="*/ 914400 h 1828802"/>
              <a:gd name="connsiteX4" fmla="*/ 0 w 1920240"/>
              <a:gd name="connsiteY4" fmla="*/ 914399 h 1828802"/>
              <a:gd name="connsiteX5" fmla="*/ 267822 w 1920240"/>
              <a:gd name="connsiteY5" fmla="*/ 267821 h 1828802"/>
              <a:gd name="connsiteX6" fmla="*/ 914401 w 1920240"/>
              <a:gd name="connsiteY6" fmla="*/ 0 h 1828802"/>
              <a:gd name="connsiteX7" fmla="*/ 1560979 w 1920240"/>
              <a:gd name="connsiteY7" fmla="*/ 267822 h 1828802"/>
              <a:gd name="connsiteX8" fmla="*/ 1920240 w 1920240"/>
              <a:gd name="connsiteY8" fmla="*/ 1005841 h 1828802"/>
              <a:gd name="connsiteX0" fmla="*/ 1560978 w 1828800"/>
              <a:gd name="connsiteY0" fmla="*/ 1560980 h 1828802"/>
              <a:gd name="connsiteX1" fmla="*/ 914399 w 1828800"/>
              <a:gd name="connsiteY1" fmla="*/ 1828801 h 1828802"/>
              <a:gd name="connsiteX2" fmla="*/ 267821 w 1828800"/>
              <a:gd name="connsiteY2" fmla="*/ 1560979 h 1828802"/>
              <a:gd name="connsiteX3" fmla="*/ 0 w 1828800"/>
              <a:gd name="connsiteY3" fmla="*/ 914400 h 1828802"/>
              <a:gd name="connsiteX4" fmla="*/ 0 w 1828800"/>
              <a:gd name="connsiteY4" fmla="*/ 914399 h 1828802"/>
              <a:gd name="connsiteX5" fmla="*/ 267822 w 1828800"/>
              <a:gd name="connsiteY5" fmla="*/ 267821 h 1828802"/>
              <a:gd name="connsiteX6" fmla="*/ 914401 w 1828800"/>
              <a:gd name="connsiteY6" fmla="*/ 0 h 1828802"/>
              <a:gd name="connsiteX7" fmla="*/ 1560979 w 1828800"/>
              <a:gd name="connsiteY7" fmla="*/ 267822 h 1828802"/>
              <a:gd name="connsiteX8" fmla="*/ 1828800 w 1828800"/>
              <a:gd name="connsiteY8" fmla="*/ 914398 h 1828802"/>
              <a:gd name="connsiteX0" fmla="*/ 1560978 w 1842589"/>
              <a:gd name="connsiteY0" fmla="*/ 1560980 h 1828802"/>
              <a:gd name="connsiteX1" fmla="*/ 914399 w 1842589"/>
              <a:gd name="connsiteY1" fmla="*/ 1828801 h 1828802"/>
              <a:gd name="connsiteX2" fmla="*/ 267821 w 1842589"/>
              <a:gd name="connsiteY2" fmla="*/ 1560979 h 1828802"/>
              <a:gd name="connsiteX3" fmla="*/ 0 w 1842589"/>
              <a:gd name="connsiteY3" fmla="*/ 914400 h 1828802"/>
              <a:gd name="connsiteX4" fmla="*/ 0 w 1842589"/>
              <a:gd name="connsiteY4" fmla="*/ 914399 h 1828802"/>
              <a:gd name="connsiteX5" fmla="*/ 267822 w 1842589"/>
              <a:gd name="connsiteY5" fmla="*/ 267821 h 1828802"/>
              <a:gd name="connsiteX6" fmla="*/ 914401 w 1842589"/>
              <a:gd name="connsiteY6" fmla="*/ 0 h 1828802"/>
              <a:gd name="connsiteX7" fmla="*/ 1560979 w 1842589"/>
              <a:gd name="connsiteY7" fmla="*/ 267822 h 1828802"/>
              <a:gd name="connsiteX8" fmla="*/ 1828800 w 1842589"/>
              <a:gd name="connsiteY8" fmla="*/ 914398 h 1828802"/>
              <a:gd name="connsiteX0" fmla="*/ 914399 w 1842589"/>
              <a:gd name="connsiteY0" fmla="*/ 1828801 h 1828801"/>
              <a:gd name="connsiteX1" fmla="*/ 267821 w 1842589"/>
              <a:gd name="connsiteY1" fmla="*/ 1560979 h 1828801"/>
              <a:gd name="connsiteX2" fmla="*/ 0 w 1842589"/>
              <a:gd name="connsiteY2" fmla="*/ 914400 h 1828801"/>
              <a:gd name="connsiteX3" fmla="*/ 0 w 1842589"/>
              <a:gd name="connsiteY3" fmla="*/ 914399 h 1828801"/>
              <a:gd name="connsiteX4" fmla="*/ 267822 w 1842589"/>
              <a:gd name="connsiteY4" fmla="*/ 267821 h 1828801"/>
              <a:gd name="connsiteX5" fmla="*/ 914401 w 1842589"/>
              <a:gd name="connsiteY5" fmla="*/ 0 h 1828801"/>
              <a:gd name="connsiteX6" fmla="*/ 1560979 w 1842589"/>
              <a:gd name="connsiteY6" fmla="*/ 267822 h 1828801"/>
              <a:gd name="connsiteX7" fmla="*/ 1828800 w 1842589"/>
              <a:gd name="connsiteY7" fmla="*/ 914398 h 1828801"/>
              <a:gd name="connsiteX0" fmla="*/ 267821 w 1842589"/>
              <a:gd name="connsiteY0" fmla="*/ 1560979 h 1560979"/>
              <a:gd name="connsiteX1" fmla="*/ 0 w 1842589"/>
              <a:gd name="connsiteY1" fmla="*/ 914400 h 1560979"/>
              <a:gd name="connsiteX2" fmla="*/ 0 w 1842589"/>
              <a:gd name="connsiteY2" fmla="*/ 914399 h 1560979"/>
              <a:gd name="connsiteX3" fmla="*/ 267822 w 1842589"/>
              <a:gd name="connsiteY3" fmla="*/ 267821 h 1560979"/>
              <a:gd name="connsiteX4" fmla="*/ 914401 w 1842589"/>
              <a:gd name="connsiteY4" fmla="*/ 0 h 1560979"/>
              <a:gd name="connsiteX5" fmla="*/ 1560979 w 1842589"/>
              <a:gd name="connsiteY5" fmla="*/ 267822 h 1560979"/>
              <a:gd name="connsiteX6" fmla="*/ 1828800 w 1842589"/>
              <a:gd name="connsiteY6" fmla="*/ 914398 h 1560979"/>
              <a:gd name="connsiteX0" fmla="*/ 0 w 1842589"/>
              <a:gd name="connsiteY0" fmla="*/ 914400 h 914400"/>
              <a:gd name="connsiteX1" fmla="*/ 0 w 1842589"/>
              <a:gd name="connsiteY1" fmla="*/ 914399 h 914400"/>
              <a:gd name="connsiteX2" fmla="*/ 267822 w 1842589"/>
              <a:gd name="connsiteY2" fmla="*/ 267821 h 914400"/>
              <a:gd name="connsiteX3" fmla="*/ 914401 w 1842589"/>
              <a:gd name="connsiteY3" fmla="*/ 0 h 914400"/>
              <a:gd name="connsiteX4" fmla="*/ 1560979 w 1842589"/>
              <a:gd name="connsiteY4" fmla="*/ 267822 h 914400"/>
              <a:gd name="connsiteX5" fmla="*/ 1828800 w 1842589"/>
              <a:gd name="connsiteY5" fmla="*/ 914398 h 914400"/>
              <a:gd name="connsiteX0" fmla="*/ 0 w 1842589"/>
              <a:gd name="connsiteY0" fmla="*/ 914400 h 914400"/>
              <a:gd name="connsiteX1" fmla="*/ 267822 w 1842589"/>
              <a:gd name="connsiteY1" fmla="*/ 267821 h 914400"/>
              <a:gd name="connsiteX2" fmla="*/ 914401 w 1842589"/>
              <a:gd name="connsiteY2" fmla="*/ 0 h 914400"/>
              <a:gd name="connsiteX3" fmla="*/ 1560979 w 1842589"/>
              <a:gd name="connsiteY3" fmla="*/ 267822 h 914400"/>
              <a:gd name="connsiteX4" fmla="*/ 1828800 w 1842589"/>
              <a:gd name="connsiteY4" fmla="*/ 914398 h 914400"/>
              <a:gd name="connsiteX0" fmla="*/ 0 w 1574767"/>
              <a:gd name="connsiteY0" fmla="*/ 267821 h 914398"/>
              <a:gd name="connsiteX1" fmla="*/ 646579 w 1574767"/>
              <a:gd name="connsiteY1" fmla="*/ 0 h 914398"/>
              <a:gd name="connsiteX2" fmla="*/ 1293157 w 1574767"/>
              <a:gd name="connsiteY2" fmla="*/ 267822 h 914398"/>
              <a:gd name="connsiteX3" fmla="*/ 1560978 w 1574767"/>
              <a:gd name="connsiteY3" fmla="*/ 914398 h 914398"/>
              <a:gd name="connsiteX0" fmla="*/ 0 w 1574767"/>
              <a:gd name="connsiteY0" fmla="*/ 107762 h 754339"/>
              <a:gd name="connsiteX1" fmla="*/ 1293157 w 1574767"/>
              <a:gd name="connsiteY1" fmla="*/ 107763 h 754339"/>
              <a:gd name="connsiteX2" fmla="*/ 1560978 w 1574767"/>
              <a:gd name="connsiteY2" fmla="*/ 754339 h 754339"/>
              <a:gd name="connsiteX0" fmla="*/ 0 w 281610"/>
              <a:gd name="connsiteY0" fmla="*/ 0 h 646576"/>
              <a:gd name="connsiteX1" fmla="*/ 267821 w 281610"/>
              <a:gd name="connsiteY1" fmla="*/ 646576 h 64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1610" h="646576">
                <a:moveTo>
                  <a:pt x="0" y="0"/>
                </a:moveTo>
                <a:cubicBezTo>
                  <a:pt x="152400" y="152400"/>
                  <a:pt x="281610" y="396079"/>
                  <a:pt x="267821" y="646576"/>
                </a:cubicBezTo>
              </a:path>
            </a:pathLst>
          </a:custGeom>
          <a:noFill/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497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>
            <a:endCxn id="22" idx="4"/>
          </p:cNvCxnSpPr>
          <p:nvPr/>
        </p:nvCxnSpPr>
        <p:spPr>
          <a:xfrm rot="5400000" flipH="1" flipV="1">
            <a:off x="1409700" y="5753100"/>
            <a:ext cx="83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572000" y="3886200"/>
            <a:ext cx="1295400" cy="4572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572000" y="2514602"/>
            <a:ext cx="1828800" cy="18287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828800" y="4343400"/>
            <a:ext cx="2743200" cy="914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Inverse Kinematics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given the position (and possibly</a:t>
            </a:r>
            <a:br>
              <a:rPr lang="en-CA" dirty="0" smtClean="0"/>
            </a:br>
            <a:r>
              <a:rPr lang="en-CA" dirty="0" smtClean="0"/>
              <a:t>the orientation) of the end</a:t>
            </a:r>
            <a:br>
              <a:rPr lang="en-CA" dirty="0" smtClean="0"/>
            </a:br>
            <a:r>
              <a:rPr lang="en-CA" dirty="0" err="1" smtClean="0"/>
              <a:t>effector</a:t>
            </a:r>
            <a:r>
              <a:rPr lang="en-CA" dirty="0" smtClean="0"/>
              <a:t>, and the dimensions</a:t>
            </a:r>
            <a:br>
              <a:rPr lang="en-CA" dirty="0" smtClean="0"/>
            </a:br>
            <a:r>
              <a:rPr lang="en-CA" dirty="0" smtClean="0"/>
              <a:t>of the links, what are the joint</a:t>
            </a:r>
            <a:br>
              <a:rPr lang="en-CA" dirty="0" smtClean="0"/>
            </a:br>
            <a:r>
              <a:rPr lang="en-CA" dirty="0" smtClean="0"/>
              <a:t>variables?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Inverse Kinematics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114800" y="3886200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562600" y="34290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Symbol" pitchFamily="18" charset="2"/>
              </a:rPr>
              <a:t>q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5410200" y="3581400"/>
            <a:ext cx="166190" cy="381000"/>
          </a:xfrm>
          <a:custGeom>
            <a:avLst/>
            <a:gdLst>
              <a:gd name="connsiteX0" fmla="*/ 0 w 1828800"/>
              <a:gd name="connsiteY0" fmla="*/ 914400 h 1828800"/>
              <a:gd name="connsiteX1" fmla="*/ 267822 w 1828800"/>
              <a:gd name="connsiteY1" fmla="*/ 267822 h 1828800"/>
              <a:gd name="connsiteX2" fmla="*/ 914401 w 1828800"/>
              <a:gd name="connsiteY2" fmla="*/ 1 h 1828800"/>
              <a:gd name="connsiteX3" fmla="*/ 1560979 w 1828800"/>
              <a:gd name="connsiteY3" fmla="*/ 267823 h 1828800"/>
              <a:gd name="connsiteX4" fmla="*/ 1828800 w 1828800"/>
              <a:gd name="connsiteY4" fmla="*/ 914402 h 1828800"/>
              <a:gd name="connsiteX5" fmla="*/ 1560978 w 1828800"/>
              <a:gd name="connsiteY5" fmla="*/ 1560981 h 1828800"/>
              <a:gd name="connsiteX6" fmla="*/ 914399 w 1828800"/>
              <a:gd name="connsiteY6" fmla="*/ 1828802 h 1828800"/>
              <a:gd name="connsiteX7" fmla="*/ 267821 w 1828800"/>
              <a:gd name="connsiteY7" fmla="*/ 1560980 h 1828800"/>
              <a:gd name="connsiteX8" fmla="*/ 0 w 1828800"/>
              <a:gd name="connsiteY8" fmla="*/ 914401 h 1828800"/>
              <a:gd name="connsiteX9" fmla="*/ 0 w 1828800"/>
              <a:gd name="connsiteY9" fmla="*/ 914400 h 1828800"/>
              <a:gd name="connsiteX0" fmla="*/ 1828800 w 1920240"/>
              <a:gd name="connsiteY0" fmla="*/ 914401 h 1828802"/>
              <a:gd name="connsiteX1" fmla="*/ 1560978 w 1920240"/>
              <a:gd name="connsiteY1" fmla="*/ 1560980 h 1828802"/>
              <a:gd name="connsiteX2" fmla="*/ 914399 w 1920240"/>
              <a:gd name="connsiteY2" fmla="*/ 1828801 h 1828802"/>
              <a:gd name="connsiteX3" fmla="*/ 267821 w 1920240"/>
              <a:gd name="connsiteY3" fmla="*/ 1560979 h 1828802"/>
              <a:gd name="connsiteX4" fmla="*/ 0 w 1920240"/>
              <a:gd name="connsiteY4" fmla="*/ 914400 h 1828802"/>
              <a:gd name="connsiteX5" fmla="*/ 0 w 1920240"/>
              <a:gd name="connsiteY5" fmla="*/ 914399 h 1828802"/>
              <a:gd name="connsiteX6" fmla="*/ 267822 w 1920240"/>
              <a:gd name="connsiteY6" fmla="*/ 267821 h 1828802"/>
              <a:gd name="connsiteX7" fmla="*/ 914401 w 1920240"/>
              <a:gd name="connsiteY7" fmla="*/ 0 h 1828802"/>
              <a:gd name="connsiteX8" fmla="*/ 1560979 w 1920240"/>
              <a:gd name="connsiteY8" fmla="*/ 267822 h 1828802"/>
              <a:gd name="connsiteX9" fmla="*/ 1920240 w 1920240"/>
              <a:gd name="connsiteY9" fmla="*/ 1005841 h 1828802"/>
              <a:gd name="connsiteX0" fmla="*/ 1560978 w 1920240"/>
              <a:gd name="connsiteY0" fmla="*/ 1560980 h 1828802"/>
              <a:gd name="connsiteX1" fmla="*/ 914399 w 1920240"/>
              <a:gd name="connsiteY1" fmla="*/ 1828801 h 1828802"/>
              <a:gd name="connsiteX2" fmla="*/ 267821 w 1920240"/>
              <a:gd name="connsiteY2" fmla="*/ 1560979 h 1828802"/>
              <a:gd name="connsiteX3" fmla="*/ 0 w 1920240"/>
              <a:gd name="connsiteY3" fmla="*/ 914400 h 1828802"/>
              <a:gd name="connsiteX4" fmla="*/ 0 w 1920240"/>
              <a:gd name="connsiteY4" fmla="*/ 914399 h 1828802"/>
              <a:gd name="connsiteX5" fmla="*/ 267822 w 1920240"/>
              <a:gd name="connsiteY5" fmla="*/ 267821 h 1828802"/>
              <a:gd name="connsiteX6" fmla="*/ 914401 w 1920240"/>
              <a:gd name="connsiteY6" fmla="*/ 0 h 1828802"/>
              <a:gd name="connsiteX7" fmla="*/ 1560979 w 1920240"/>
              <a:gd name="connsiteY7" fmla="*/ 267822 h 1828802"/>
              <a:gd name="connsiteX8" fmla="*/ 1920240 w 1920240"/>
              <a:gd name="connsiteY8" fmla="*/ 1005841 h 1828802"/>
              <a:gd name="connsiteX0" fmla="*/ 1560978 w 1828800"/>
              <a:gd name="connsiteY0" fmla="*/ 1560980 h 1828802"/>
              <a:gd name="connsiteX1" fmla="*/ 914399 w 1828800"/>
              <a:gd name="connsiteY1" fmla="*/ 1828801 h 1828802"/>
              <a:gd name="connsiteX2" fmla="*/ 267821 w 1828800"/>
              <a:gd name="connsiteY2" fmla="*/ 1560979 h 1828802"/>
              <a:gd name="connsiteX3" fmla="*/ 0 w 1828800"/>
              <a:gd name="connsiteY3" fmla="*/ 914400 h 1828802"/>
              <a:gd name="connsiteX4" fmla="*/ 0 w 1828800"/>
              <a:gd name="connsiteY4" fmla="*/ 914399 h 1828802"/>
              <a:gd name="connsiteX5" fmla="*/ 267822 w 1828800"/>
              <a:gd name="connsiteY5" fmla="*/ 267821 h 1828802"/>
              <a:gd name="connsiteX6" fmla="*/ 914401 w 1828800"/>
              <a:gd name="connsiteY6" fmla="*/ 0 h 1828802"/>
              <a:gd name="connsiteX7" fmla="*/ 1560979 w 1828800"/>
              <a:gd name="connsiteY7" fmla="*/ 267822 h 1828802"/>
              <a:gd name="connsiteX8" fmla="*/ 1828800 w 1828800"/>
              <a:gd name="connsiteY8" fmla="*/ 914398 h 1828802"/>
              <a:gd name="connsiteX0" fmla="*/ 1560978 w 1842589"/>
              <a:gd name="connsiteY0" fmla="*/ 1560980 h 1828802"/>
              <a:gd name="connsiteX1" fmla="*/ 914399 w 1842589"/>
              <a:gd name="connsiteY1" fmla="*/ 1828801 h 1828802"/>
              <a:gd name="connsiteX2" fmla="*/ 267821 w 1842589"/>
              <a:gd name="connsiteY2" fmla="*/ 1560979 h 1828802"/>
              <a:gd name="connsiteX3" fmla="*/ 0 w 1842589"/>
              <a:gd name="connsiteY3" fmla="*/ 914400 h 1828802"/>
              <a:gd name="connsiteX4" fmla="*/ 0 w 1842589"/>
              <a:gd name="connsiteY4" fmla="*/ 914399 h 1828802"/>
              <a:gd name="connsiteX5" fmla="*/ 267822 w 1842589"/>
              <a:gd name="connsiteY5" fmla="*/ 267821 h 1828802"/>
              <a:gd name="connsiteX6" fmla="*/ 914401 w 1842589"/>
              <a:gd name="connsiteY6" fmla="*/ 0 h 1828802"/>
              <a:gd name="connsiteX7" fmla="*/ 1560979 w 1842589"/>
              <a:gd name="connsiteY7" fmla="*/ 267822 h 1828802"/>
              <a:gd name="connsiteX8" fmla="*/ 1828800 w 1842589"/>
              <a:gd name="connsiteY8" fmla="*/ 914398 h 1828802"/>
              <a:gd name="connsiteX0" fmla="*/ 914399 w 1842589"/>
              <a:gd name="connsiteY0" fmla="*/ 1828801 h 1828801"/>
              <a:gd name="connsiteX1" fmla="*/ 267821 w 1842589"/>
              <a:gd name="connsiteY1" fmla="*/ 1560979 h 1828801"/>
              <a:gd name="connsiteX2" fmla="*/ 0 w 1842589"/>
              <a:gd name="connsiteY2" fmla="*/ 914400 h 1828801"/>
              <a:gd name="connsiteX3" fmla="*/ 0 w 1842589"/>
              <a:gd name="connsiteY3" fmla="*/ 914399 h 1828801"/>
              <a:gd name="connsiteX4" fmla="*/ 267822 w 1842589"/>
              <a:gd name="connsiteY4" fmla="*/ 267821 h 1828801"/>
              <a:gd name="connsiteX5" fmla="*/ 914401 w 1842589"/>
              <a:gd name="connsiteY5" fmla="*/ 0 h 1828801"/>
              <a:gd name="connsiteX6" fmla="*/ 1560979 w 1842589"/>
              <a:gd name="connsiteY6" fmla="*/ 267822 h 1828801"/>
              <a:gd name="connsiteX7" fmla="*/ 1828800 w 1842589"/>
              <a:gd name="connsiteY7" fmla="*/ 914398 h 1828801"/>
              <a:gd name="connsiteX0" fmla="*/ 267821 w 1842589"/>
              <a:gd name="connsiteY0" fmla="*/ 1560979 h 1560979"/>
              <a:gd name="connsiteX1" fmla="*/ 0 w 1842589"/>
              <a:gd name="connsiteY1" fmla="*/ 914400 h 1560979"/>
              <a:gd name="connsiteX2" fmla="*/ 0 w 1842589"/>
              <a:gd name="connsiteY2" fmla="*/ 914399 h 1560979"/>
              <a:gd name="connsiteX3" fmla="*/ 267822 w 1842589"/>
              <a:gd name="connsiteY3" fmla="*/ 267821 h 1560979"/>
              <a:gd name="connsiteX4" fmla="*/ 914401 w 1842589"/>
              <a:gd name="connsiteY4" fmla="*/ 0 h 1560979"/>
              <a:gd name="connsiteX5" fmla="*/ 1560979 w 1842589"/>
              <a:gd name="connsiteY5" fmla="*/ 267822 h 1560979"/>
              <a:gd name="connsiteX6" fmla="*/ 1828800 w 1842589"/>
              <a:gd name="connsiteY6" fmla="*/ 914398 h 1560979"/>
              <a:gd name="connsiteX0" fmla="*/ 0 w 1842589"/>
              <a:gd name="connsiteY0" fmla="*/ 914400 h 914400"/>
              <a:gd name="connsiteX1" fmla="*/ 0 w 1842589"/>
              <a:gd name="connsiteY1" fmla="*/ 914399 h 914400"/>
              <a:gd name="connsiteX2" fmla="*/ 267822 w 1842589"/>
              <a:gd name="connsiteY2" fmla="*/ 267821 h 914400"/>
              <a:gd name="connsiteX3" fmla="*/ 914401 w 1842589"/>
              <a:gd name="connsiteY3" fmla="*/ 0 h 914400"/>
              <a:gd name="connsiteX4" fmla="*/ 1560979 w 1842589"/>
              <a:gd name="connsiteY4" fmla="*/ 267822 h 914400"/>
              <a:gd name="connsiteX5" fmla="*/ 1828800 w 1842589"/>
              <a:gd name="connsiteY5" fmla="*/ 914398 h 914400"/>
              <a:gd name="connsiteX0" fmla="*/ 0 w 1842589"/>
              <a:gd name="connsiteY0" fmla="*/ 914400 h 914400"/>
              <a:gd name="connsiteX1" fmla="*/ 267822 w 1842589"/>
              <a:gd name="connsiteY1" fmla="*/ 267821 h 914400"/>
              <a:gd name="connsiteX2" fmla="*/ 914401 w 1842589"/>
              <a:gd name="connsiteY2" fmla="*/ 0 h 914400"/>
              <a:gd name="connsiteX3" fmla="*/ 1560979 w 1842589"/>
              <a:gd name="connsiteY3" fmla="*/ 267822 h 914400"/>
              <a:gd name="connsiteX4" fmla="*/ 1828800 w 1842589"/>
              <a:gd name="connsiteY4" fmla="*/ 914398 h 914400"/>
              <a:gd name="connsiteX0" fmla="*/ 0 w 1574767"/>
              <a:gd name="connsiteY0" fmla="*/ 267821 h 914398"/>
              <a:gd name="connsiteX1" fmla="*/ 646579 w 1574767"/>
              <a:gd name="connsiteY1" fmla="*/ 0 h 914398"/>
              <a:gd name="connsiteX2" fmla="*/ 1293157 w 1574767"/>
              <a:gd name="connsiteY2" fmla="*/ 267822 h 914398"/>
              <a:gd name="connsiteX3" fmla="*/ 1560978 w 1574767"/>
              <a:gd name="connsiteY3" fmla="*/ 914398 h 914398"/>
              <a:gd name="connsiteX0" fmla="*/ 0 w 1574767"/>
              <a:gd name="connsiteY0" fmla="*/ 107762 h 754339"/>
              <a:gd name="connsiteX1" fmla="*/ 1293157 w 1574767"/>
              <a:gd name="connsiteY1" fmla="*/ 107763 h 754339"/>
              <a:gd name="connsiteX2" fmla="*/ 1560978 w 1574767"/>
              <a:gd name="connsiteY2" fmla="*/ 754339 h 754339"/>
              <a:gd name="connsiteX0" fmla="*/ 0 w 281610"/>
              <a:gd name="connsiteY0" fmla="*/ 0 h 646576"/>
              <a:gd name="connsiteX1" fmla="*/ 267821 w 281610"/>
              <a:gd name="connsiteY1" fmla="*/ 646576 h 64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1610" h="646576">
                <a:moveTo>
                  <a:pt x="0" y="0"/>
                </a:moveTo>
                <a:cubicBezTo>
                  <a:pt x="152400" y="152400"/>
                  <a:pt x="281610" y="396079"/>
                  <a:pt x="267821" y="646576"/>
                </a:cubicBezTo>
              </a:path>
            </a:pathLst>
          </a:custGeom>
          <a:noFill/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95800" y="4267200"/>
            <a:ext cx="152400" cy="1524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371600" y="4800600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752600" y="51816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2286000" y="5257800"/>
            <a:ext cx="914400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928428" y="4876800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Symbol" pitchFamily="18" charset="2"/>
              </a:rPr>
              <a:t>q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>
            <a:off x="2819400" y="4953000"/>
            <a:ext cx="45719" cy="304800"/>
          </a:xfrm>
          <a:custGeom>
            <a:avLst/>
            <a:gdLst>
              <a:gd name="connsiteX0" fmla="*/ 0 w 1828800"/>
              <a:gd name="connsiteY0" fmla="*/ 914400 h 1828800"/>
              <a:gd name="connsiteX1" fmla="*/ 267822 w 1828800"/>
              <a:gd name="connsiteY1" fmla="*/ 267822 h 1828800"/>
              <a:gd name="connsiteX2" fmla="*/ 914401 w 1828800"/>
              <a:gd name="connsiteY2" fmla="*/ 1 h 1828800"/>
              <a:gd name="connsiteX3" fmla="*/ 1560979 w 1828800"/>
              <a:gd name="connsiteY3" fmla="*/ 267823 h 1828800"/>
              <a:gd name="connsiteX4" fmla="*/ 1828800 w 1828800"/>
              <a:gd name="connsiteY4" fmla="*/ 914402 h 1828800"/>
              <a:gd name="connsiteX5" fmla="*/ 1560978 w 1828800"/>
              <a:gd name="connsiteY5" fmla="*/ 1560981 h 1828800"/>
              <a:gd name="connsiteX6" fmla="*/ 914399 w 1828800"/>
              <a:gd name="connsiteY6" fmla="*/ 1828802 h 1828800"/>
              <a:gd name="connsiteX7" fmla="*/ 267821 w 1828800"/>
              <a:gd name="connsiteY7" fmla="*/ 1560980 h 1828800"/>
              <a:gd name="connsiteX8" fmla="*/ 0 w 1828800"/>
              <a:gd name="connsiteY8" fmla="*/ 914401 h 1828800"/>
              <a:gd name="connsiteX9" fmla="*/ 0 w 1828800"/>
              <a:gd name="connsiteY9" fmla="*/ 914400 h 1828800"/>
              <a:gd name="connsiteX0" fmla="*/ 1828800 w 1920240"/>
              <a:gd name="connsiteY0" fmla="*/ 914401 h 1828802"/>
              <a:gd name="connsiteX1" fmla="*/ 1560978 w 1920240"/>
              <a:gd name="connsiteY1" fmla="*/ 1560980 h 1828802"/>
              <a:gd name="connsiteX2" fmla="*/ 914399 w 1920240"/>
              <a:gd name="connsiteY2" fmla="*/ 1828801 h 1828802"/>
              <a:gd name="connsiteX3" fmla="*/ 267821 w 1920240"/>
              <a:gd name="connsiteY3" fmla="*/ 1560979 h 1828802"/>
              <a:gd name="connsiteX4" fmla="*/ 0 w 1920240"/>
              <a:gd name="connsiteY4" fmla="*/ 914400 h 1828802"/>
              <a:gd name="connsiteX5" fmla="*/ 0 w 1920240"/>
              <a:gd name="connsiteY5" fmla="*/ 914399 h 1828802"/>
              <a:gd name="connsiteX6" fmla="*/ 267822 w 1920240"/>
              <a:gd name="connsiteY6" fmla="*/ 267821 h 1828802"/>
              <a:gd name="connsiteX7" fmla="*/ 914401 w 1920240"/>
              <a:gd name="connsiteY7" fmla="*/ 0 h 1828802"/>
              <a:gd name="connsiteX8" fmla="*/ 1560979 w 1920240"/>
              <a:gd name="connsiteY8" fmla="*/ 267822 h 1828802"/>
              <a:gd name="connsiteX9" fmla="*/ 1920240 w 1920240"/>
              <a:gd name="connsiteY9" fmla="*/ 1005841 h 1828802"/>
              <a:gd name="connsiteX0" fmla="*/ 1560978 w 1920240"/>
              <a:gd name="connsiteY0" fmla="*/ 1560980 h 1828802"/>
              <a:gd name="connsiteX1" fmla="*/ 914399 w 1920240"/>
              <a:gd name="connsiteY1" fmla="*/ 1828801 h 1828802"/>
              <a:gd name="connsiteX2" fmla="*/ 267821 w 1920240"/>
              <a:gd name="connsiteY2" fmla="*/ 1560979 h 1828802"/>
              <a:gd name="connsiteX3" fmla="*/ 0 w 1920240"/>
              <a:gd name="connsiteY3" fmla="*/ 914400 h 1828802"/>
              <a:gd name="connsiteX4" fmla="*/ 0 w 1920240"/>
              <a:gd name="connsiteY4" fmla="*/ 914399 h 1828802"/>
              <a:gd name="connsiteX5" fmla="*/ 267822 w 1920240"/>
              <a:gd name="connsiteY5" fmla="*/ 267821 h 1828802"/>
              <a:gd name="connsiteX6" fmla="*/ 914401 w 1920240"/>
              <a:gd name="connsiteY6" fmla="*/ 0 h 1828802"/>
              <a:gd name="connsiteX7" fmla="*/ 1560979 w 1920240"/>
              <a:gd name="connsiteY7" fmla="*/ 267822 h 1828802"/>
              <a:gd name="connsiteX8" fmla="*/ 1920240 w 1920240"/>
              <a:gd name="connsiteY8" fmla="*/ 1005841 h 1828802"/>
              <a:gd name="connsiteX0" fmla="*/ 1560978 w 1828800"/>
              <a:gd name="connsiteY0" fmla="*/ 1560980 h 1828802"/>
              <a:gd name="connsiteX1" fmla="*/ 914399 w 1828800"/>
              <a:gd name="connsiteY1" fmla="*/ 1828801 h 1828802"/>
              <a:gd name="connsiteX2" fmla="*/ 267821 w 1828800"/>
              <a:gd name="connsiteY2" fmla="*/ 1560979 h 1828802"/>
              <a:gd name="connsiteX3" fmla="*/ 0 w 1828800"/>
              <a:gd name="connsiteY3" fmla="*/ 914400 h 1828802"/>
              <a:gd name="connsiteX4" fmla="*/ 0 w 1828800"/>
              <a:gd name="connsiteY4" fmla="*/ 914399 h 1828802"/>
              <a:gd name="connsiteX5" fmla="*/ 267822 w 1828800"/>
              <a:gd name="connsiteY5" fmla="*/ 267821 h 1828802"/>
              <a:gd name="connsiteX6" fmla="*/ 914401 w 1828800"/>
              <a:gd name="connsiteY6" fmla="*/ 0 h 1828802"/>
              <a:gd name="connsiteX7" fmla="*/ 1560979 w 1828800"/>
              <a:gd name="connsiteY7" fmla="*/ 267822 h 1828802"/>
              <a:gd name="connsiteX8" fmla="*/ 1828800 w 1828800"/>
              <a:gd name="connsiteY8" fmla="*/ 914398 h 1828802"/>
              <a:gd name="connsiteX0" fmla="*/ 1560978 w 1842589"/>
              <a:gd name="connsiteY0" fmla="*/ 1560980 h 1828802"/>
              <a:gd name="connsiteX1" fmla="*/ 914399 w 1842589"/>
              <a:gd name="connsiteY1" fmla="*/ 1828801 h 1828802"/>
              <a:gd name="connsiteX2" fmla="*/ 267821 w 1842589"/>
              <a:gd name="connsiteY2" fmla="*/ 1560979 h 1828802"/>
              <a:gd name="connsiteX3" fmla="*/ 0 w 1842589"/>
              <a:gd name="connsiteY3" fmla="*/ 914400 h 1828802"/>
              <a:gd name="connsiteX4" fmla="*/ 0 w 1842589"/>
              <a:gd name="connsiteY4" fmla="*/ 914399 h 1828802"/>
              <a:gd name="connsiteX5" fmla="*/ 267822 w 1842589"/>
              <a:gd name="connsiteY5" fmla="*/ 267821 h 1828802"/>
              <a:gd name="connsiteX6" fmla="*/ 914401 w 1842589"/>
              <a:gd name="connsiteY6" fmla="*/ 0 h 1828802"/>
              <a:gd name="connsiteX7" fmla="*/ 1560979 w 1842589"/>
              <a:gd name="connsiteY7" fmla="*/ 267822 h 1828802"/>
              <a:gd name="connsiteX8" fmla="*/ 1828800 w 1842589"/>
              <a:gd name="connsiteY8" fmla="*/ 914398 h 1828802"/>
              <a:gd name="connsiteX0" fmla="*/ 914399 w 1842589"/>
              <a:gd name="connsiteY0" fmla="*/ 1828801 h 1828801"/>
              <a:gd name="connsiteX1" fmla="*/ 267821 w 1842589"/>
              <a:gd name="connsiteY1" fmla="*/ 1560979 h 1828801"/>
              <a:gd name="connsiteX2" fmla="*/ 0 w 1842589"/>
              <a:gd name="connsiteY2" fmla="*/ 914400 h 1828801"/>
              <a:gd name="connsiteX3" fmla="*/ 0 w 1842589"/>
              <a:gd name="connsiteY3" fmla="*/ 914399 h 1828801"/>
              <a:gd name="connsiteX4" fmla="*/ 267822 w 1842589"/>
              <a:gd name="connsiteY4" fmla="*/ 267821 h 1828801"/>
              <a:gd name="connsiteX5" fmla="*/ 914401 w 1842589"/>
              <a:gd name="connsiteY5" fmla="*/ 0 h 1828801"/>
              <a:gd name="connsiteX6" fmla="*/ 1560979 w 1842589"/>
              <a:gd name="connsiteY6" fmla="*/ 267822 h 1828801"/>
              <a:gd name="connsiteX7" fmla="*/ 1828800 w 1842589"/>
              <a:gd name="connsiteY7" fmla="*/ 914398 h 1828801"/>
              <a:gd name="connsiteX0" fmla="*/ 267821 w 1842589"/>
              <a:gd name="connsiteY0" fmla="*/ 1560979 h 1560979"/>
              <a:gd name="connsiteX1" fmla="*/ 0 w 1842589"/>
              <a:gd name="connsiteY1" fmla="*/ 914400 h 1560979"/>
              <a:gd name="connsiteX2" fmla="*/ 0 w 1842589"/>
              <a:gd name="connsiteY2" fmla="*/ 914399 h 1560979"/>
              <a:gd name="connsiteX3" fmla="*/ 267822 w 1842589"/>
              <a:gd name="connsiteY3" fmla="*/ 267821 h 1560979"/>
              <a:gd name="connsiteX4" fmla="*/ 914401 w 1842589"/>
              <a:gd name="connsiteY4" fmla="*/ 0 h 1560979"/>
              <a:gd name="connsiteX5" fmla="*/ 1560979 w 1842589"/>
              <a:gd name="connsiteY5" fmla="*/ 267822 h 1560979"/>
              <a:gd name="connsiteX6" fmla="*/ 1828800 w 1842589"/>
              <a:gd name="connsiteY6" fmla="*/ 914398 h 1560979"/>
              <a:gd name="connsiteX0" fmla="*/ 0 w 1842589"/>
              <a:gd name="connsiteY0" fmla="*/ 914400 h 914400"/>
              <a:gd name="connsiteX1" fmla="*/ 0 w 1842589"/>
              <a:gd name="connsiteY1" fmla="*/ 914399 h 914400"/>
              <a:gd name="connsiteX2" fmla="*/ 267822 w 1842589"/>
              <a:gd name="connsiteY2" fmla="*/ 267821 h 914400"/>
              <a:gd name="connsiteX3" fmla="*/ 914401 w 1842589"/>
              <a:gd name="connsiteY3" fmla="*/ 0 h 914400"/>
              <a:gd name="connsiteX4" fmla="*/ 1560979 w 1842589"/>
              <a:gd name="connsiteY4" fmla="*/ 267822 h 914400"/>
              <a:gd name="connsiteX5" fmla="*/ 1828800 w 1842589"/>
              <a:gd name="connsiteY5" fmla="*/ 914398 h 914400"/>
              <a:gd name="connsiteX0" fmla="*/ 0 w 1842589"/>
              <a:gd name="connsiteY0" fmla="*/ 914400 h 914400"/>
              <a:gd name="connsiteX1" fmla="*/ 267822 w 1842589"/>
              <a:gd name="connsiteY1" fmla="*/ 267821 h 914400"/>
              <a:gd name="connsiteX2" fmla="*/ 914401 w 1842589"/>
              <a:gd name="connsiteY2" fmla="*/ 0 h 914400"/>
              <a:gd name="connsiteX3" fmla="*/ 1560979 w 1842589"/>
              <a:gd name="connsiteY3" fmla="*/ 267822 h 914400"/>
              <a:gd name="connsiteX4" fmla="*/ 1828800 w 1842589"/>
              <a:gd name="connsiteY4" fmla="*/ 914398 h 914400"/>
              <a:gd name="connsiteX0" fmla="*/ 0 w 1574767"/>
              <a:gd name="connsiteY0" fmla="*/ 267821 h 914398"/>
              <a:gd name="connsiteX1" fmla="*/ 646579 w 1574767"/>
              <a:gd name="connsiteY1" fmla="*/ 0 h 914398"/>
              <a:gd name="connsiteX2" fmla="*/ 1293157 w 1574767"/>
              <a:gd name="connsiteY2" fmla="*/ 267822 h 914398"/>
              <a:gd name="connsiteX3" fmla="*/ 1560978 w 1574767"/>
              <a:gd name="connsiteY3" fmla="*/ 914398 h 914398"/>
              <a:gd name="connsiteX0" fmla="*/ 0 w 1574767"/>
              <a:gd name="connsiteY0" fmla="*/ 107762 h 754339"/>
              <a:gd name="connsiteX1" fmla="*/ 1293157 w 1574767"/>
              <a:gd name="connsiteY1" fmla="*/ 107763 h 754339"/>
              <a:gd name="connsiteX2" fmla="*/ 1560978 w 1574767"/>
              <a:gd name="connsiteY2" fmla="*/ 754339 h 754339"/>
              <a:gd name="connsiteX0" fmla="*/ 0 w 281610"/>
              <a:gd name="connsiteY0" fmla="*/ 0 h 646576"/>
              <a:gd name="connsiteX1" fmla="*/ 267821 w 281610"/>
              <a:gd name="connsiteY1" fmla="*/ 646576 h 64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1610" h="646576">
                <a:moveTo>
                  <a:pt x="0" y="0"/>
                </a:moveTo>
                <a:cubicBezTo>
                  <a:pt x="152400" y="152400"/>
                  <a:pt x="281610" y="396079"/>
                  <a:pt x="267821" y="646576"/>
                </a:cubicBezTo>
              </a:path>
            </a:pathLst>
          </a:custGeom>
          <a:noFill/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048000" y="42672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81600" y="28956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5400000" flipH="1" flipV="1">
            <a:off x="1066800" y="4495800"/>
            <a:ext cx="15240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 flipH="1" flipV="1">
            <a:off x="1828800" y="5257800"/>
            <a:ext cx="15240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048000" y="52578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71600" y="36576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495800" y="42672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324600" y="24384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rot="16200000" flipV="1">
            <a:off x="5486400" y="1600200"/>
            <a:ext cx="914400" cy="9144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 flipH="1" flipV="1">
            <a:off x="6400800" y="1524000"/>
            <a:ext cx="990600" cy="9906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315200" y="1752600"/>
            <a:ext cx="36420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105400" y="1676400"/>
            <a:ext cx="36420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629400" y="2286000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y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27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51"/>
          <p:cNvCxnSpPr/>
          <p:nvPr/>
        </p:nvCxnSpPr>
        <p:spPr>
          <a:xfrm flipV="1">
            <a:off x="3962400" y="2514600"/>
            <a:ext cx="2438400" cy="7620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1828800" y="3276600"/>
            <a:ext cx="2133600" cy="19812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22" idx="4"/>
          </p:cNvCxnSpPr>
          <p:nvPr/>
        </p:nvCxnSpPr>
        <p:spPr>
          <a:xfrm rot="5400000" flipH="1" flipV="1">
            <a:off x="1409700" y="5753100"/>
            <a:ext cx="83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572000" y="2514602"/>
            <a:ext cx="1828800" cy="18287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828800" y="4343400"/>
            <a:ext cx="2743200" cy="914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Inverse Kinematics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harder than forward kinematics because there is often more than one possible solution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Inverse Kinematics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114800" y="3886200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95800" y="4267200"/>
            <a:ext cx="152400" cy="1524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371600" y="4800600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752600" y="51816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2286000" y="5257800"/>
            <a:ext cx="914400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048000" y="42672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81600" y="28956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5400000" flipH="1" flipV="1">
            <a:off x="1066800" y="4495800"/>
            <a:ext cx="15240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 flipH="1" flipV="1">
            <a:off x="1828800" y="5257800"/>
            <a:ext cx="15240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048000" y="52578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71600" y="36576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495800" y="42672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324600" y="24384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29400" y="2286000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y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3505200" y="2819400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886200" y="3200400"/>
            <a:ext cx="152400" cy="1524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2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Course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introduces the basic concepts of robotic manipulators and autonomous systems. After a review of some fundamental mathematics the course examines the mechanics and dynamics of robot arms, mobile robots, their sensors and algorithms for controlling them.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>
            <a:endCxn id="22" idx="4"/>
          </p:cNvCxnSpPr>
          <p:nvPr/>
        </p:nvCxnSpPr>
        <p:spPr>
          <a:xfrm rot="5400000" flipH="1" flipV="1">
            <a:off x="1409700" y="5753100"/>
            <a:ext cx="83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572000" y="3886200"/>
            <a:ext cx="1295400" cy="4572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572000" y="2514602"/>
            <a:ext cx="1828800" cy="18287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828800" y="4343400"/>
            <a:ext cx="2743200" cy="914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Inverse Kinematics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CA" dirty="0" smtClean="0"/>
              <a:t>law of cosines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Inverse Kinematics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114800" y="3886200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562600" y="34290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Symbol" pitchFamily="18" charset="2"/>
              </a:rPr>
              <a:t>q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5410200" y="3581400"/>
            <a:ext cx="166190" cy="381000"/>
          </a:xfrm>
          <a:custGeom>
            <a:avLst/>
            <a:gdLst>
              <a:gd name="connsiteX0" fmla="*/ 0 w 1828800"/>
              <a:gd name="connsiteY0" fmla="*/ 914400 h 1828800"/>
              <a:gd name="connsiteX1" fmla="*/ 267822 w 1828800"/>
              <a:gd name="connsiteY1" fmla="*/ 267822 h 1828800"/>
              <a:gd name="connsiteX2" fmla="*/ 914401 w 1828800"/>
              <a:gd name="connsiteY2" fmla="*/ 1 h 1828800"/>
              <a:gd name="connsiteX3" fmla="*/ 1560979 w 1828800"/>
              <a:gd name="connsiteY3" fmla="*/ 267823 h 1828800"/>
              <a:gd name="connsiteX4" fmla="*/ 1828800 w 1828800"/>
              <a:gd name="connsiteY4" fmla="*/ 914402 h 1828800"/>
              <a:gd name="connsiteX5" fmla="*/ 1560978 w 1828800"/>
              <a:gd name="connsiteY5" fmla="*/ 1560981 h 1828800"/>
              <a:gd name="connsiteX6" fmla="*/ 914399 w 1828800"/>
              <a:gd name="connsiteY6" fmla="*/ 1828802 h 1828800"/>
              <a:gd name="connsiteX7" fmla="*/ 267821 w 1828800"/>
              <a:gd name="connsiteY7" fmla="*/ 1560980 h 1828800"/>
              <a:gd name="connsiteX8" fmla="*/ 0 w 1828800"/>
              <a:gd name="connsiteY8" fmla="*/ 914401 h 1828800"/>
              <a:gd name="connsiteX9" fmla="*/ 0 w 1828800"/>
              <a:gd name="connsiteY9" fmla="*/ 914400 h 1828800"/>
              <a:gd name="connsiteX0" fmla="*/ 1828800 w 1920240"/>
              <a:gd name="connsiteY0" fmla="*/ 914401 h 1828802"/>
              <a:gd name="connsiteX1" fmla="*/ 1560978 w 1920240"/>
              <a:gd name="connsiteY1" fmla="*/ 1560980 h 1828802"/>
              <a:gd name="connsiteX2" fmla="*/ 914399 w 1920240"/>
              <a:gd name="connsiteY2" fmla="*/ 1828801 h 1828802"/>
              <a:gd name="connsiteX3" fmla="*/ 267821 w 1920240"/>
              <a:gd name="connsiteY3" fmla="*/ 1560979 h 1828802"/>
              <a:gd name="connsiteX4" fmla="*/ 0 w 1920240"/>
              <a:gd name="connsiteY4" fmla="*/ 914400 h 1828802"/>
              <a:gd name="connsiteX5" fmla="*/ 0 w 1920240"/>
              <a:gd name="connsiteY5" fmla="*/ 914399 h 1828802"/>
              <a:gd name="connsiteX6" fmla="*/ 267822 w 1920240"/>
              <a:gd name="connsiteY6" fmla="*/ 267821 h 1828802"/>
              <a:gd name="connsiteX7" fmla="*/ 914401 w 1920240"/>
              <a:gd name="connsiteY7" fmla="*/ 0 h 1828802"/>
              <a:gd name="connsiteX8" fmla="*/ 1560979 w 1920240"/>
              <a:gd name="connsiteY8" fmla="*/ 267822 h 1828802"/>
              <a:gd name="connsiteX9" fmla="*/ 1920240 w 1920240"/>
              <a:gd name="connsiteY9" fmla="*/ 1005841 h 1828802"/>
              <a:gd name="connsiteX0" fmla="*/ 1560978 w 1920240"/>
              <a:gd name="connsiteY0" fmla="*/ 1560980 h 1828802"/>
              <a:gd name="connsiteX1" fmla="*/ 914399 w 1920240"/>
              <a:gd name="connsiteY1" fmla="*/ 1828801 h 1828802"/>
              <a:gd name="connsiteX2" fmla="*/ 267821 w 1920240"/>
              <a:gd name="connsiteY2" fmla="*/ 1560979 h 1828802"/>
              <a:gd name="connsiteX3" fmla="*/ 0 w 1920240"/>
              <a:gd name="connsiteY3" fmla="*/ 914400 h 1828802"/>
              <a:gd name="connsiteX4" fmla="*/ 0 w 1920240"/>
              <a:gd name="connsiteY4" fmla="*/ 914399 h 1828802"/>
              <a:gd name="connsiteX5" fmla="*/ 267822 w 1920240"/>
              <a:gd name="connsiteY5" fmla="*/ 267821 h 1828802"/>
              <a:gd name="connsiteX6" fmla="*/ 914401 w 1920240"/>
              <a:gd name="connsiteY6" fmla="*/ 0 h 1828802"/>
              <a:gd name="connsiteX7" fmla="*/ 1560979 w 1920240"/>
              <a:gd name="connsiteY7" fmla="*/ 267822 h 1828802"/>
              <a:gd name="connsiteX8" fmla="*/ 1920240 w 1920240"/>
              <a:gd name="connsiteY8" fmla="*/ 1005841 h 1828802"/>
              <a:gd name="connsiteX0" fmla="*/ 1560978 w 1828800"/>
              <a:gd name="connsiteY0" fmla="*/ 1560980 h 1828802"/>
              <a:gd name="connsiteX1" fmla="*/ 914399 w 1828800"/>
              <a:gd name="connsiteY1" fmla="*/ 1828801 h 1828802"/>
              <a:gd name="connsiteX2" fmla="*/ 267821 w 1828800"/>
              <a:gd name="connsiteY2" fmla="*/ 1560979 h 1828802"/>
              <a:gd name="connsiteX3" fmla="*/ 0 w 1828800"/>
              <a:gd name="connsiteY3" fmla="*/ 914400 h 1828802"/>
              <a:gd name="connsiteX4" fmla="*/ 0 w 1828800"/>
              <a:gd name="connsiteY4" fmla="*/ 914399 h 1828802"/>
              <a:gd name="connsiteX5" fmla="*/ 267822 w 1828800"/>
              <a:gd name="connsiteY5" fmla="*/ 267821 h 1828802"/>
              <a:gd name="connsiteX6" fmla="*/ 914401 w 1828800"/>
              <a:gd name="connsiteY6" fmla="*/ 0 h 1828802"/>
              <a:gd name="connsiteX7" fmla="*/ 1560979 w 1828800"/>
              <a:gd name="connsiteY7" fmla="*/ 267822 h 1828802"/>
              <a:gd name="connsiteX8" fmla="*/ 1828800 w 1828800"/>
              <a:gd name="connsiteY8" fmla="*/ 914398 h 1828802"/>
              <a:gd name="connsiteX0" fmla="*/ 1560978 w 1842589"/>
              <a:gd name="connsiteY0" fmla="*/ 1560980 h 1828802"/>
              <a:gd name="connsiteX1" fmla="*/ 914399 w 1842589"/>
              <a:gd name="connsiteY1" fmla="*/ 1828801 h 1828802"/>
              <a:gd name="connsiteX2" fmla="*/ 267821 w 1842589"/>
              <a:gd name="connsiteY2" fmla="*/ 1560979 h 1828802"/>
              <a:gd name="connsiteX3" fmla="*/ 0 w 1842589"/>
              <a:gd name="connsiteY3" fmla="*/ 914400 h 1828802"/>
              <a:gd name="connsiteX4" fmla="*/ 0 w 1842589"/>
              <a:gd name="connsiteY4" fmla="*/ 914399 h 1828802"/>
              <a:gd name="connsiteX5" fmla="*/ 267822 w 1842589"/>
              <a:gd name="connsiteY5" fmla="*/ 267821 h 1828802"/>
              <a:gd name="connsiteX6" fmla="*/ 914401 w 1842589"/>
              <a:gd name="connsiteY6" fmla="*/ 0 h 1828802"/>
              <a:gd name="connsiteX7" fmla="*/ 1560979 w 1842589"/>
              <a:gd name="connsiteY7" fmla="*/ 267822 h 1828802"/>
              <a:gd name="connsiteX8" fmla="*/ 1828800 w 1842589"/>
              <a:gd name="connsiteY8" fmla="*/ 914398 h 1828802"/>
              <a:gd name="connsiteX0" fmla="*/ 914399 w 1842589"/>
              <a:gd name="connsiteY0" fmla="*/ 1828801 h 1828801"/>
              <a:gd name="connsiteX1" fmla="*/ 267821 w 1842589"/>
              <a:gd name="connsiteY1" fmla="*/ 1560979 h 1828801"/>
              <a:gd name="connsiteX2" fmla="*/ 0 w 1842589"/>
              <a:gd name="connsiteY2" fmla="*/ 914400 h 1828801"/>
              <a:gd name="connsiteX3" fmla="*/ 0 w 1842589"/>
              <a:gd name="connsiteY3" fmla="*/ 914399 h 1828801"/>
              <a:gd name="connsiteX4" fmla="*/ 267822 w 1842589"/>
              <a:gd name="connsiteY4" fmla="*/ 267821 h 1828801"/>
              <a:gd name="connsiteX5" fmla="*/ 914401 w 1842589"/>
              <a:gd name="connsiteY5" fmla="*/ 0 h 1828801"/>
              <a:gd name="connsiteX6" fmla="*/ 1560979 w 1842589"/>
              <a:gd name="connsiteY6" fmla="*/ 267822 h 1828801"/>
              <a:gd name="connsiteX7" fmla="*/ 1828800 w 1842589"/>
              <a:gd name="connsiteY7" fmla="*/ 914398 h 1828801"/>
              <a:gd name="connsiteX0" fmla="*/ 267821 w 1842589"/>
              <a:gd name="connsiteY0" fmla="*/ 1560979 h 1560979"/>
              <a:gd name="connsiteX1" fmla="*/ 0 w 1842589"/>
              <a:gd name="connsiteY1" fmla="*/ 914400 h 1560979"/>
              <a:gd name="connsiteX2" fmla="*/ 0 w 1842589"/>
              <a:gd name="connsiteY2" fmla="*/ 914399 h 1560979"/>
              <a:gd name="connsiteX3" fmla="*/ 267822 w 1842589"/>
              <a:gd name="connsiteY3" fmla="*/ 267821 h 1560979"/>
              <a:gd name="connsiteX4" fmla="*/ 914401 w 1842589"/>
              <a:gd name="connsiteY4" fmla="*/ 0 h 1560979"/>
              <a:gd name="connsiteX5" fmla="*/ 1560979 w 1842589"/>
              <a:gd name="connsiteY5" fmla="*/ 267822 h 1560979"/>
              <a:gd name="connsiteX6" fmla="*/ 1828800 w 1842589"/>
              <a:gd name="connsiteY6" fmla="*/ 914398 h 1560979"/>
              <a:gd name="connsiteX0" fmla="*/ 0 w 1842589"/>
              <a:gd name="connsiteY0" fmla="*/ 914400 h 914400"/>
              <a:gd name="connsiteX1" fmla="*/ 0 w 1842589"/>
              <a:gd name="connsiteY1" fmla="*/ 914399 h 914400"/>
              <a:gd name="connsiteX2" fmla="*/ 267822 w 1842589"/>
              <a:gd name="connsiteY2" fmla="*/ 267821 h 914400"/>
              <a:gd name="connsiteX3" fmla="*/ 914401 w 1842589"/>
              <a:gd name="connsiteY3" fmla="*/ 0 h 914400"/>
              <a:gd name="connsiteX4" fmla="*/ 1560979 w 1842589"/>
              <a:gd name="connsiteY4" fmla="*/ 267822 h 914400"/>
              <a:gd name="connsiteX5" fmla="*/ 1828800 w 1842589"/>
              <a:gd name="connsiteY5" fmla="*/ 914398 h 914400"/>
              <a:gd name="connsiteX0" fmla="*/ 0 w 1842589"/>
              <a:gd name="connsiteY0" fmla="*/ 914400 h 914400"/>
              <a:gd name="connsiteX1" fmla="*/ 267822 w 1842589"/>
              <a:gd name="connsiteY1" fmla="*/ 267821 h 914400"/>
              <a:gd name="connsiteX2" fmla="*/ 914401 w 1842589"/>
              <a:gd name="connsiteY2" fmla="*/ 0 h 914400"/>
              <a:gd name="connsiteX3" fmla="*/ 1560979 w 1842589"/>
              <a:gd name="connsiteY3" fmla="*/ 267822 h 914400"/>
              <a:gd name="connsiteX4" fmla="*/ 1828800 w 1842589"/>
              <a:gd name="connsiteY4" fmla="*/ 914398 h 914400"/>
              <a:gd name="connsiteX0" fmla="*/ 0 w 1574767"/>
              <a:gd name="connsiteY0" fmla="*/ 267821 h 914398"/>
              <a:gd name="connsiteX1" fmla="*/ 646579 w 1574767"/>
              <a:gd name="connsiteY1" fmla="*/ 0 h 914398"/>
              <a:gd name="connsiteX2" fmla="*/ 1293157 w 1574767"/>
              <a:gd name="connsiteY2" fmla="*/ 267822 h 914398"/>
              <a:gd name="connsiteX3" fmla="*/ 1560978 w 1574767"/>
              <a:gd name="connsiteY3" fmla="*/ 914398 h 914398"/>
              <a:gd name="connsiteX0" fmla="*/ 0 w 1574767"/>
              <a:gd name="connsiteY0" fmla="*/ 107762 h 754339"/>
              <a:gd name="connsiteX1" fmla="*/ 1293157 w 1574767"/>
              <a:gd name="connsiteY1" fmla="*/ 107763 h 754339"/>
              <a:gd name="connsiteX2" fmla="*/ 1560978 w 1574767"/>
              <a:gd name="connsiteY2" fmla="*/ 754339 h 754339"/>
              <a:gd name="connsiteX0" fmla="*/ 0 w 281610"/>
              <a:gd name="connsiteY0" fmla="*/ 0 h 646576"/>
              <a:gd name="connsiteX1" fmla="*/ 267821 w 281610"/>
              <a:gd name="connsiteY1" fmla="*/ 646576 h 64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1610" h="646576">
                <a:moveTo>
                  <a:pt x="0" y="0"/>
                </a:moveTo>
                <a:cubicBezTo>
                  <a:pt x="152400" y="152400"/>
                  <a:pt x="281610" y="396079"/>
                  <a:pt x="267821" y="646576"/>
                </a:cubicBezTo>
              </a:path>
            </a:pathLst>
          </a:custGeom>
          <a:noFill/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95800" y="4267200"/>
            <a:ext cx="152400" cy="1524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371600" y="4800600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752600" y="51816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2286000" y="5257800"/>
            <a:ext cx="914400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200400" y="47244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67400" y="29718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5400000" flipH="1" flipV="1">
            <a:off x="1066800" y="4495800"/>
            <a:ext cx="15240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 flipH="1" flipV="1">
            <a:off x="1828800" y="5257800"/>
            <a:ext cx="15240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048000" y="52578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71600" y="36576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495800" y="42672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324600" y="24384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629400" y="2286000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y</a:t>
            </a:r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1828800" y="2514600"/>
            <a:ext cx="4572000" cy="27432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685800" y="1371600"/>
          <a:ext cx="5003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6" name="Equation" r:id="rId3" imgW="2501640" imgH="228600" progId="Equation.3">
                  <p:embed/>
                </p:oleObj>
              </mc:Choice>
              <mc:Fallback>
                <p:oleObj name="Equation" r:id="rId3" imgW="2501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371600"/>
                        <a:ext cx="5003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4056142" y="324433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47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Inverse Kinematics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Inverse Kinematics</a:t>
            </a:r>
            <a:endParaRPr lang="en-US" dirty="0"/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762000" y="1219200"/>
          <a:ext cx="4013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6" name="Equation" r:id="rId3" imgW="2006280" imgH="457200" progId="Equation.3">
                  <p:embed/>
                </p:oleObj>
              </mc:Choice>
              <mc:Fallback>
                <p:oleObj name="Equation" r:id="rId3" imgW="20062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219200"/>
                        <a:ext cx="40132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2"/>
          <p:cNvGraphicFramePr>
            <a:graphicFrameLocks noChangeAspect="1"/>
          </p:cNvGraphicFramePr>
          <p:nvPr/>
        </p:nvGraphicFramePr>
        <p:xfrm>
          <a:off x="762000" y="2667000"/>
          <a:ext cx="2844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7" name="Equation" r:id="rId5" imgW="1422360" imgH="215640" progId="Equation.3">
                  <p:embed/>
                </p:oleObj>
              </mc:Choice>
              <mc:Fallback>
                <p:oleObj name="Equation" r:id="rId5" imgW="14223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667000"/>
                        <a:ext cx="28448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533400" y="2209800"/>
            <a:ext cx="381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and we have the trigonometric identity</a:t>
            </a:r>
            <a:endParaRPr lang="en-US" dirty="0"/>
          </a:p>
        </p:txBody>
      </p:sp>
      <p:graphicFrame>
        <p:nvGraphicFramePr>
          <p:cNvPr id="3076" name="Object 2"/>
          <p:cNvGraphicFramePr>
            <a:graphicFrameLocks noChangeAspect="1"/>
          </p:cNvGraphicFramePr>
          <p:nvPr/>
        </p:nvGraphicFramePr>
        <p:xfrm>
          <a:off x="723900" y="3733800"/>
          <a:ext cx="3759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8" name="Equation" r:id="rId7" imgW="1879560" imgH="457200" progId="Equation.3">
                  <p:embed/>
                </p:oleObj>
              </mc:Choice>
              <mc:Fallback>
                <p:oleObj name="Equation" r:id="rId7" imgW="1879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" y="3733800"/>
                        <a:ext cx="37592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533400" y="3288268"/>
            <a:ext cx="1120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therefore,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33400" y="4888468"/>
            <a:ext cx="7423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We could take the inverse cosine, but this gives only one of the two solutions.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03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Inverse Kinematics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Inverse Kinematics</a:t>
            </a:r>
            <a:endParaRPr lang="en-US" dirty="0"/>
          </a:p>
        </p:txBody>
      </p:sp>
      <p:graphicFrame>
        <p:nvGraphicFramePr>
          <p:cNvPr id="3075" name="Object 2"/>
          <p:cNvGraphicFramePr>
            <a:graphicFrameLocks noChangeAspect="1"/>
          </p:cNvGraphicFramePr>
          <p:nvPr/>
        </p:nvGraphicFramePr>
        <p:xfrm>
          <a:off x="762000" y="1600200"/>
          <a:ext cx="2311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0" name="Equation" r:id="rId3" imgW="1155600" imgH="228600" progId="Equation.3">
                  <p:embed/>
                </p:oleObj>
              </mc:Choice>
              <mc:Fallback>
                <p:oleObj name="Equation" r:id="rId3" imgW="1155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600200"/>
                        <a:ext cx="23114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533400" y="2514600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to obtain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33400" y="1078468"/>
            <a:ext cx="4373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Instead, use the two trigonometric identities:</a:t>
            </a:r>
            <a:endParaRPr lang="en-US" dirty="0"/>
          </a:p>
        </p:txBody>
      </p:sp>
      <p:graphicFrame>
        <p:nvGraphicFramePr>
          <p:cNvPr id="4101" name="Object 2"/>
          <p:cNvGraphicFramePr>
            <a:graphicFrameLocks noChangeAspect="1"/>
          </p:cNvGraphicFramePr>
          <p:nvPr/>
        </p:nvGraphicFramePr>
        <p:xfrm>
          <a:off x="3810000" y="1447800"/>
          <a:ext cx="1676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1" name="Equation" r:id="rId5" imgW="838080" imgH="393480" progId="Equation.3">
                  <p:embed/>
                </p:oleObj>
              </mc:Choice>
              <mc:Fallback>
                <p:oleObj name="Equation" r:id="rId5" imgW="838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447800"/>
                        <a:ext cx="16764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2"/>
          <p:cNvGraphicFramePr>
            <a:graphicFrameLocks noChangeAspect="1"/>
          </p:cNvGraphicFramePr>
          <p:nvPr/>
        </p:nvGraphicFramePr>
        <p:xfrm>
          <a:off x="762000" y="2870200"/>
          <a:ext cx="2514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2" name="Equation" r:id="rId7" imgW="1257120" imgH="495000" progId="Equation.3">
                  <p:embed/>
                </p:oleObj>
              </mc:Choice>
              <mc:Fallback>
                <p:oleObj name="Equation" r:id="rId7" imgW="125712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870200"/>
                        <a:ext cx="25146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33400" y="4050268"/>
            <a:ext cx="822045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which yields both solutions for </a:t>
            </a:r>
            <a:r>
              <a:rPr lang="en-CA" i="1" dirty="0" smtClean="0">
                <a:latin typeface="Symbol" pitchFamily="18" charset="2"/>
              </a:rPr>
              <a:t>q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dirty="0" smtClean="0"/>
              <a:t> . In many programming languages you would use the</a:t>
            </a:r>
          </a:p>
          <a:p>
            <a:r>
              <a:rPr lang="en-CA" dirty="0" smtClean="0"/>
              <a:t>four quadrant inverse tangent function </a:t>
            </a:r>
            <a:r>
              <a:rPr lang="en-CA" dirty="0" smtClean="0">
                <a:latin typeface="Courier New" pitchFamily="49" charset="0"/>
                <a:cs typeface="Courier New" pitchFamily="49" charset="0"/>
              </a:rPr>
              <a:t>atan2</a:t>
            </a:r>
          </a:p>
          <a:p>
            <a:endParaRPr lang="en-CA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CA" dirty="0" smtClean="0">
                <a:latin typeface="Courier New" pitchFamily="49" charset="0"/>
                <a:cs typeface="Courier New" pitchFamily="49" charset="0"/>
              </a:rPr>
              <a:t>c2 = (x*x + y*y – a1*a1 – a2*a2) / (2*a1*a2);</a:t>
            </a:r>
          </a:p>
          <a:p>
            <a:r>
              <a:rPr lang="en-CA" dirty="0" smtClean="0">
                <a:latin typeface="Courier New" pitchFamily="49" charset="0"/>
                <a:cs typeface="Courier New" pitchFamily="49" charset="0"/>
              </a:rPr>
              <a:t>s2 = </a:t>
            </a:r>
            <a:r>
              <a:rPr lang="en-CA" dirty="0" err="1" smtClean="0">
                <a:latin typeface="Courier New" pitchFamily="49" charset="0"/>
                <a:cs typeface="Courier New" pitchFamily="49" charset="0"/>
              </a:rPr>
              <a:t>sqrt</a:t>
            </a:r>
            <a:r>
              <a:rPr lang="en-CA" dirty="0" smtClean="0">
                <a:latin typeface="Courier New" pitchFamily="49" charset="0"/>
                <a:cs typeface="Courier New" pitchFamily="49" charset="0"/>
              </a:rPr>
              <a:t>(1 – c2*c2);</a:t>
            </a:r>
          </a:p>
          <a:p>
            <a:r>
              <a:rPr lang="en-CA" dirty="0" smtClean="0">
                <a:latin typeface="Courier New" pitchFamily="49" charset="0"/>
                <a:cs typeface="Courier New" pitchFamily="49" charset="0"/>
              </a:rPr>
              <a:t>theta21 = atan2(s2, c2);</a:t>
            </a:r>
          </a:p>
          <a:p>
            <a:r>
              <a:rPr lang="en-CA" dirty="0" smtClean="0">
                <a:latin typeface="Courier New" pitchFamily="49" charset="0"/>
                <a:cs typeface="Courier New" pitchFamily="49" charset="0"/>
              </a:rPr>
              <a:t>theta22 = atan2(-s2, c2);</a:t>
            </a:r>
            <a:r>
              <a:rPr lang="en-CA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00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Inverse Kinematics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Exercise for the student: show that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Inverse Kinematics</a:t>
            </a:r>
            <a:endParaRPr lang="en-US" dirty="0"/>
          </a:p>
        </p:txBody>
      </p:sp>
      <p:graphicFrame>
        <p:nvGraphicFramePr>
          <p:cNvPr id="4102" name="Object 2"/>
          <p:cNvGraphicFramePr>
            <a:graphicFrameLocks noChangeAspect="1"/>
          </p:cNvGraphicFramePr>
          <p:nvPr/>
        </p:nvGraphicFramePr>
        <p:xfrm>
          <a:off x="838200" y="1524000"/>
          <a:ext cx="4521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8" name="Equation" r:id="rId3" imgW="2260440" imgH="482400" progId="Equation.3">
                  <p:embed/>
                </p:oleObj>
              </mc:Choice>
              <mc:Fallback>
                <p:oleObj name="Equation" r:id="rId3" imgW="22604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524000"/>
                        <a:ext cx="45212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03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Spatial Descriptions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15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Points and Vectors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point : a location in space</a:t>
            </a:r>
          </a:p>
          <a:p>
            <a:r>
              <a:rPr lang="en-CA" dirty="0" smtClean="0"/>
              <a:t>vector : magnitude (length) and direction between two points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486400" y="28956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81400" y="38862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581400" y="2971800"/>
            <a:ext cx="1905000" cy="990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5791200" y="2590800"/>
          <a:ext cx="304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5" name="Equation" r:id="rId4" imgW="152280" imgH="164880" progId="Equation.3">
                  <p:embed/>
                </p:oleObj>
              </mc:Choice>
              <mc:Fallback>
                <p:oleObj name="Equation" r:id="rId4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590800"/>
                        <a:ext cx="3048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3149600" y="3886200"/>
          <a:ext cx="254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6" name="Equation" r:id="rId6" imgW="126720" imgH="164880" progId="Equation.3">
                  <p:embed/>
                </p:oleObj>
              </mc:Choice>
              <mc:Fallback>
                <p:oleObj name="Equation" r:id="rId6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9600" y="3886200"/>
                        <a:ext cx="2540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4686300" y="3533775"/>
          <a:ext cx="2286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7" name="Equation" r:id="rId8" imgW="114120" imgH="139680" progId="Equation.3">
                  <p:embed/>
                </p:oleObj>
              </mc:Choice>
              <mc:Fallback>
                <p:oleObj name="Equation" r:id="rId8" imgW="1141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6300" y="3533775"/>
                        <a:ext cx="228600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" name="Ink 2"/>
              <p14:cNvContentPartPr/>
              <p14:nvPr/>
            </p14:nvContentPartPr>
            <p14:xfrm>
              <a:off x="622080" y="2446920"/>
              <a:ext cx="6994440" cy="40276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2360" y="2439000"/>
                <a:ext cx="7015680" cy="404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175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Coordinate Frames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choosing a frame (a point and two perpendicular vectors of unit length) allows us to assign coordinates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486400" y="28956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81400" y="38862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581400" y="2971800"/>
            <a:ext cx="1905000" cy="990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5740400" y="2517775"/>
          <a:ext cx="4064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1" name="Equation" r:id="rId4" imgW="203040" imgH="228600" progId="Equation.3">
                  <p:embed/>
                </p:oleObj>
              </mc:Choice>
              <mc:Fallback>
                <p:oleObj name="Equation" r:id="rId4" imgW="203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0400" y="2517775"/>
                        <a:ext cx="406400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3098800" y="3813175"/>
          <a:ext cx="3556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2" name="Equation" r:id="rId6" imgW="177480" imgH="228600" progId="Equation.3">
                  <p:embed/>
                </p:oleObj>
              </mc:Choice>
              <mc:Fallback>
                <p:oleObj name="Equation" r:id="rId6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800" y="3813175"/>
                        <a:ext cx="355600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6400800" y="5181600"/>
          <a:ext cx="22860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3" name="Equation" r:id="rId8" imgW="1143000" imgH="457200" progId="Equation.3">
                  <p:embed/>
                </p:oleObj>
              </mc:Choice>
              <mc:Fallback>
                <p:oleObj name="Equation" r:id="rId8" imgW="1143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5181600"/>
                        <a:ext cx="2286000" cy="105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1803400" y="5257800"/>
            <a:ext cx="914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>
            <a:off x="1346994" y="4799806"/>
            <a:ext cx="914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727200" y="51816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6085" name="Object 2"/>
          <p:cNvGraphicFramePr>
            <a:graphicFrameLocks noChangeAspect="1"/>
          </p:cNvGraphicFramePr>
          <p:nvPr/>
        </p:nvGraphicFramePr>
        <p:xfrm>
          <a:off x="2794000" y="5029200"/>
          <a:ext cx="3302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4" name="Equation" r:id="rId10" imgW="164880" imgH="228600" progId="Equation.3">
                  <p:embed/>
                </p:oleObj>
              </mc:Choice>
              <mc:Fallback>
                <p:oleObj name="Equation" r:id="rId10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5029200"/>
                        <a:ext cx="330200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6" name="Object 2"/>
          <p:cNvGraphicFramePr>
            <a:graphicFrameLocks noChangeAspect="1"/>
          </p:cNvGraphicFramePr>
          <p:nvPr/>
        </p:nvGraphicFramePr>
        <p:xfrm>
          <a:off x="1638300" y="3733800"/>
          <a:ext cx="3556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5" name="Equation" r:id="rId12" imgW="177480" imgH="228600" progId="Equation.3">
                  <p:embed/>
                </p:oleObj>
              </mc:Choice>
              <mc:Fallback>
                <p:oleObj name="Equation" r:id="rId12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300" y="3733800"/>
                        <a:ext cx="355600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7" name="Object 2"/>
          <p:cNvGraphicFramePr>
            <a:graphicFrameLocks noChangeAspect="1"/>
          </p:cNvGraphicFramePr>
          <p:nvPr/>
        </p:nvGraphicFramePr>
        <p:xfrm>
          <a:off x="1651000" y="5257800"/>
          <a:ext cx="3302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6" name="Equation" r:id="rId14" imgW="164880" imgH="228600" progId="Equation.3">
                  <p:embed/>
                </p:oleObj>
              </mc:Choice>
              <mc:Fallback>
                <p:oleObj name="Equation" r:id="rId14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5257800"/>
                        <a:ext cx="330200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8" name="Object 2"/>
          <p:cNvGraphicFramePr>
            <a:graphicFrameLocks noChangeAspect="1"/>
          </p:cNvGraphicFramePr>
          <p:nvPr/>
        </p:nvGraphicFramePr>
        <p:xfrm>
          <a:off x="990600" y="5334000"/>
          <a:ext cx="4318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7" name="Equation" r:id="rId16" imgW="215640" imgH="215640" progId="Equation.3">
                  <p:embed/>
                </p:oleObj>
              </mc:Choice>
              <mc:Fallback>
                <p:oleObj name="Equation" r:id="rId16" imgW="2156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334000"/>
                        <a:ext cx="431800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9" name="Object 1"/>
          <p:cNvGraphicFramePr>
            <a:graphicFrameLocks noChangeAspect="1"/>
          </p:cNvGraphicFramePr>
          <p:nvPr/>
        </p:nvGraphicFramePr>
        <p:xfrm>
          <a:off x="6400800" y="4267200"/>
          <a:ext cx="12954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8" name="Equation" r:id="rId18" imgW="647640" imgH="457200" progId="Equation.3">
                  <p:embed/>
                </p:oleObj>
              </mc:Choice>
              <mc:Fallback>
                <p:oleObj name="Equation" r:id="rId18" imgW="6476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267200"/>
                        <a:ext cx="1295400" cy="105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0" name="Object 1"/>
          <p:cNvGraphicFramePr>
            <a:graphicFrameLocks noChangeAspect="1"/>
          </p:cNvGraphicFramePr>
          <p:nvPr/>
        </p:nvGraphicFramePr>
        <p:xfrm>
          <a:off x="6324600" y="3276600"/>
          <a:ext cx="13716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9" name="Equation" r:id="rId20" imgW="685800" imgH="457200" progId="Equation.3">
                  <p:embed/>
                </p:oleObj>
              </mc:Choice>
              <mc:Fallback>
                <p:oleObj name="Equation" r:id="rId20" imgW="685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276600"/>
                        <a:ext cx="1371600" cy="105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" name="Ink 2"/>
              <p14:cNvContentPartPr/>
              <p14:nvPr/>
            </p14:nvContentPartPr>
            <p14:xfrm>
              <a:off x="887760" y="5178600"/>
              <a:ext cx="1542600" cy="11606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75880" y="5166720"/>
                <a:ext cx="1562040" cy="11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" name="Ink 3"/>
              <p14:cNvContentPartPr/>
              <p14:nvPr/>
            </p14:nvContentPartPr>
            <p14:xfrm>
              <a:off x="438840" y="1757520"/>
              <a:ext cx="8037000" cy="50000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28040" y="1750320"/>
                <a:ext cx="8058600" cy="501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0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Coordinate Frames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the coordinates change depending on the choice of frame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486400" y="28956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81400" y="38862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581400" y="2971800"/>
            <a:ext cx="1905000" cy="990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5765800" y="2517775"/>
          <a:ext cx="3556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5" name="Equation" r:id="rId4" imgW="177480" imgH="228600" progId="Equation.3">
                  <p:embed/>
                </p:oleObj>
              </mc:Choice>
              <mc:Fallback>
                <p:oleObj name="Equation" r:id="rId4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5800" y="2517775"/>
                        <a:ext cx="355600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3111500" y="3813175"/>
          <a:ext cx="3302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6" name="Equation" r:id="rId6" imgW="164880" imgH="228600" progId="Equation.3">
                  <p:embed/>
                </p:oleObj>
              </mc:Choice>
              <mc:Fallback>
                <p:oleObj name="Equation" r:id="rId6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00" y="3813175"/>
                        <a:ext cx="330200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6362700" y="5181600"/>
          <a:ext cx="23622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7" name="Equation" r:id="rId8" imgW="1180800" imgH="457200" progId="Equation.3">
                  <p:embed/>
                </p:oleObj>
              </mc:Choice>
              <mc:Fallback>
                <p:oleObj name="Equation" r:id="rId8" imgW="1180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2700" y="5181600"/>
                        <a:ext cx="2362200" cy="105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1828800" y="3429000"/>
            <a:ext cx="914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V="1">
            <a:off x="1372394" y="3885406"/>
            <a:ext cx="914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752600" y="33528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6085" name="Object 2"/>
          <p:cNvGraphicFramePr>
            <a:graphicFrameLocks noChangeAspect="1"/>
          </p:cNvGraphicFramePr>
          <p:nvPr/>
        </p:nvGraphicFramePr>
        <p:xfrm>
          <a:off x="1689100" y="4433888"/>
          <a:ext cx="3048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8" name="Equation" r:id="rId10" imgW="152280" imgH="215640" progId="Equation.3">
                  <p:embed/>
                </p:oleObj>
              </mc:Choice>
              <mc:Fallback>
                <p:oleObj name="Equation" r:id="rId10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9100" y="4433888"/>
                        <a:ext cx="304800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6" name="Object 2"/>
          <p:cNvGraphicFramePr>
            <a:graphicFrameLocks noChangeAspect="1"/>
          </p:cNvGraphicFramePr>
          <p:nvPr/>
        </p:nvGraphicFramePr>
        <p:xfrm>
          <a:off x="2832100" y="3179763"/>
          <a:ext cx="3302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9" name="Equation" r:id="rId12" imgW="164880" imgH="215640" progId="Equation.3">
                  <p:embed/>
                </p:oleObj>
              </mc:Choice>
              <mc:Fallback>
                <p:oleObj name="Equation" r:id="rId12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100" y="3179763"/>
                        <a:ext cx="330200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7" name="Object 2"/>
          <p:cNvGraphicFramePr>
            <a:graphicFrameLocks noChangeAspect="1"/>
          </p:cNvGraphicFramePr>
          <p:nvPr/>
        </p:nvGraphicFramePr>
        <p:xfrm>
          <a:off x="1384300" y="2833688"/>
          <a:ext cx="3048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0" name="Equation" r:id="rId14" imgW="152280" imgH="215640" progId="Equation.3">
                  <p:embed/>
                </p:oleObj>
              </mc:Choice>
              <mc:Fallback>
                <p:oleObj name="Equation" r:id="rId14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2833688"/>
                        <a:ext cx="304800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8" name="Object 2"/>
          <p:cNvGraphicFramePr>
            <a:graphicFrameLocks noChangeAspect="1"/>
          </p:cNvGraphicFramePr>
          <p:nvPr/>
        </p:nvGraphicFramePr>
        <p:xfrm>
          <a:off x="787400" y="2895600"/>
          <a:ext cx="3810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1" name="Equation" r:id="rId16" imgW="190440" imgH="215640" progId="Equation.3">
                  <p:embed/>
                </p:oleObj>
              </mc:Choice>
              <mc:Fallback>
                <p:oleObj name="Equation" r:id="rId16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2895600"/>
                        <a:ext cx="381000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9" name="Object 1"/>
          <p:cNvGraphicFramePr>
            <a:graphicFrameLocks noChangeAspect="1"/>
          </p:cNvGraphicFramePr>
          <p:nvPr/>
        </p:nvGraphicFramePr>
        <p:xfrm>
          <a:off x="6400800" y="4267200"/>
          <a:ext cx="12954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2" name="Equation" r:id="rId18" imgW="647640" imgH="457200" progId="Equation.3">
                  <p:embed/>
                </p:oleObj>
              </mc:Choice>
              <mc:Fallback>
                <p:oleObj name="Equation" r:id="rId18" imgW="6476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267200"/>
                        <a:ext cx="1295400" cy="105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0" name="Object 1"/>
          <p:cNvGraphicFramePr>
            <a:graphicFrameLocks noChangeAspect="1"/>
          </p:cNvGraphicFramePr>
          <p:nvPr/>
        </p:nvGraphicFramePr>
        <p:xfrm>
          <a:off x="6324600" y="3276600"/>
          <a:ext cx="15494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3" name="Equation" r:id="rId20" imgW="774360" imgH="457200" progId="Equation.3">
                  <p:embed/>
                </p:oleObj>
              </mc:Choice>
              <mc:Fallback>
                <p:oleObj name="Equation" r:id="rId20" imgW="7743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276600"/>
                        <a:ext cx="1549400" cy="105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" name="Ink 2"/>
              <p14:cNvContentPartPr/>
              <p14:nvPr/>
            </p14:nvContentPartPr>
            <p14:xfrm>
              <a:off x="4507560" y="3475800"/>
              <a:ext cx="3314880" cy="25473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496400" y="3465000"/>
                <a:ext cx="3333600" cy="256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849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Dot Product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the dot product of two vectors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6090" name="Object 1"/>
          <p:cNvGraphicFramePr>
            <a:graphicFrameLocks noChangeAspect="1"/>
          </p:cNvGraphicFramePr>
          <p:nvPr/>
        </p:nvGraphicFramePr>
        <p:xfrm>
          <a:off x="762000" y="1447800"/>
          <a:ext cx="1092200" cy="216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2" name="Equation" r:id="rId4" imgW="545760" imgH="939600" progId="Equation.3">
                  <p:embed/>
                </p:oleObj>
              </mc:Choice>
              <mc:Fallback>
                <p:oleObj name="Equation" r:id="rId4" imgW="54576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447800"/>
                        <a:ext cx="1092200" cy="2166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9" name="Object 1"/>
          <p:cNvGraphicFramePr>
            <a:graphicFrameLocks noChangeAspect="1"/>
          </p:cNvGraphicFramePr>
          <p:nvPr/>
        </p:nvGraphicFramePr>
        <p:xfrm>
          <a:off x="2209800" y="1447800"/>
          <a:ext cx="1066800" cy="216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3" name="Equation" r:id="rId6" imgW="533160" imgH="939600" progId="Equation.3">
                  <p:embed/>
                </p:oleObj>
              </mc:Choice>
              <mc:Fallback>
                <p:oleObj name="Equation" r:id="rId6" imgW="53316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447800"/>
                        <a:ext cx="1066800" cy="2166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0" name="Object 1"/>
          <p:cNvGraphicFramePr>
            <a:graphicFrameLocks noChangeAspect="1"/>
          </p:cNvGraphicFramePr>
          <p:nvPr/>
        </p:nvGraphicFramePr>
        <p:xfrm>
          <a:off x="4038600" y="2195513"/>
          <a:ext cx="411480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4" name="Equation" r:id="rId8" imgW="2057400" imgH="241200" progId="Equation.3">
                  <p:embed/>
                </p:oleObj>
              </mc:Choice>
              <mc:Fallback>
                <p:oleObj name="Equation" r:id="rId8" imgW="2057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195513"/>
                        <a:ext cx="4114800" cy="557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3619500" y="4267200"/>
            <a:ext cx="1905000" cy="990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657600" y="5257800"/>
            <a:ext cx="2743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4991100" y="4762500"/>
            <a:ext cx="990600" cy="1588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257800" y="5029200"/>
            <a:ext cx="228600" cy="228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8141" name="Object 1"/>
          <p:cNvGraphicFramePr>
            <a:graphicFrameLocks noChangeAspect="1"/>
          </p:cNvGraphicFramePr>
          <p:nvPr/>
        </p:nvGraphicFramePr>
        <p:xfrm>
          <a:off x="4953000" y="4038600"/>
          <a:ext cx="254000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5" name="Equation" r:id="rId10" imgW="126720" imgH="139680" progId="Equation.3">
                  <p:embed/>
                </p:oleObj>
              </mc:Choice>
              <mc:Fallback>
                <p:oleObj name="Equation" r:id="rId10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038600"/>
                        <a:ext cx="254000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2" name="Object 1"/>
          <p:cNvGraphicFramePr>
            <a:graphicFrameLocks noChangeAspect="1"/>
          </p:cNvGraphicFramePr>
          <p:nvPr/>
        </p:nvGraphicFramePr>
        <p:xfrm>
          <a:off x="6096000" y="5410200"/>
          <a:ext cx="228600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6" name="Equation" r:id="rId12" imgW="114120" imgH="139680" progId="Equation.3">
                  <p:embed/>
                </p:oleObj>
              </mc:Choice>
              <mc:Fallback>
                <p:oleObj name="Equation" r:id="rId12" imgW="1141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5410200"/>
                        <a:ext cx="228600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3" name="Object 1"/>
          <p:cNvGraphicFramePr>
            <a:graphicFrameLocks noChangeAspect="1"/>
          </p:cNvGraphicFramePr>
          <p:nvPr/>
        </p:nvGraphicFramePr>
        <p:xfrm>
          <a:off x="4495800" y="4800600"/>
          <a:ext cx="2540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7" name="Equation" r:id="rId14" imgW="126720" imgH="177480" progId="Equation.3">
                  <p:embed/>
                </p:oleObj>
              </mc:Choice>
              <mc:Fallback>
                <p:oleObj name="Equation" r:id="rId14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800600"/>
                        <a:ext cx="2540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5" name="Object 1"/>
          <p:cNvGraphicFramePr>
            <a:graphicFrameLocks noChangeAspect="1"/>
          </p:cNvGraphicFramePr>
          <p:nvPr/>
        </p:nvGraphicFramePr>
        <p:xfrm>
          <a:off x="4038600" y="5562600"/>
          <a:ext cx="10668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8" name="Equation" r:id="rId16" imgW="533160" imgH="253800" progId="Equation.3">
                  <p:embed/>
                </p:oleObj>
              </mc:Choice>
              <mc:Fallback>
                <p:oleObj name="Equation" r:id="rId16" imgW="5331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562600"/>
                        <a:ext cx="1066800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Arrow Connector 22"/>
          <p:cNvCxnSpPr/>
          <p:nvPr/>
        </p:nvCxnSpPr>
        <p:spPr>
          <a:xfrm>
            <a:off x="3657600" y="5486400"/>
            <a:ext cx="1828800" cy="158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146" name="Object 18"/>
          <p:cNvGraphicFramePr>
            <a:graphicFrameLocks noChangeAspect="1"/>
          </p:cNvGraphicFramePr>
          <p:nvPr/>
        </p:nvGraphicFramePr>
        <p:xfrm>
          <a:off x="4038600" y="2843213"/>
          <a:ext cx="2108200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9" name="Equation" r:id="rId18" imgW="1054080" imgH="253800" progId="Equation.3">
                  <p:embed/>
                </p:oleObj>
              </mc:Choice>
              <mc:Fallback>
                <p:oleObj name="Equation" r:id="rId18" imgW="10540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843213"/>
                        <a:ext cx="2108200" cy="585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" name="Ink 2"/>
              <p14:cNvContentPartPr/>
              <p14:nvPr/>
            </p14:nvContentPartPr>
            <p14:xfrm>
              <a:off x="1148400" y="283680"/>
              <a:ext cx="7696080" cy="61556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39040" y="275400"/>
                <a:ext cx="7711560" cy="617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077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Vector Projection and Rejection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u and v are unit vectors (have magnitude equal 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) then the projection becomes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714500" y="1447800"/>
            <a:ext cx="1905000" cy="990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752600" y="2438400"/>
            <a:ext cx="2743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3086100" y="1943100"/>
            <a:ext cx="990600" cy="1588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352800" y="2209800"/>
            <a:ext cx="228600" cy="228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8141" name="Object 1"/>
          <p:cNvGraphicFramePr>
            <a:graphicFrameLocks noChangeAspect="1"/>
          </p:cNvGraphicFramePr>
          <p:nvPr/>
        </p:nvGraphicFramePr>
        <p:xfrm>
          <a:off x="3048000" y="1219200"/>
          <a:ext cx="254000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2" name="Equation" r:id="rId4" imgW="126720" imgH="139680" progId="Equation.3">
                  <p:embed/>
                </p:oleObj>
              </mc:Choice>
              <mc:Fallback>
                <p:oleObj name="Equation" r:id="rId4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219200"/>
                        <a:ext cx="254000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2" name="Object 1"/>
          <p:cNvGraphicFramePr>
            <a:graphicFrameLocks noChangeAspect="1"/>
          </p:cNvGraphicFramePr>
          <p:nvPr/>
        </p:nvGraphicFramePr>
        <p:xfrm>
          <a:off x="4191000" y="2590800"/>
          <a:ext cx="228600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3" name="Equation" r:id="rId6" imgW="114120" imgH="139680" progId="Equation.3">
                  <p:embed/>
                </p:oleObj>
              </mc:Choice>
              <mc:Fallback>
                <p:oleObj name="Equation" r:id="rId6" imgW="1141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590800"/>
                        <a:ext cx="228600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3" name="Object 1"/>
          <p:cNvGraphicFramePr>
            <a:graphicFrameLocks noChangeAspect="1"/>
          </p:cNvGraphicFramePr>
          <p:nvPr/>
        </p:nvGraphicFramePr>
        <p:xfrm>
          <a:off x="2590800" y="1981200"/>
          <a:ext cx="2540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4" name="Equation" r:id="rId8" imgW="126720" imgH="177480" progId="Equation.3">
                  <p:embed/>
                </p:oleObj>
              </mc:Choice>
              <mc:Fallback>
                <p:oleObj name="Equation" r:id="rId8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981200"/>
                        <a:ext cx="2540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Arrow Connector 19"/>
          <p:cNvCxnSpPr/>
          <p:nvPr/>
        </p:nvCxnSpPr>
        <p:spPr>
          <a:xfrm>
            <a:off x="1752600" y="2590800"/>
            <a:ext cx="1828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733800" y="1447800"/>
            <a:ext cx="0" cy="9906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600200" y="2743200"/>
            <a:ext cx="2044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projection of u on v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810000" y="1752600"/>
            <a:ext cx="2120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rejection of u from v</a:t>
            </a:r>
            <a:endParaRPr lang="en-US" dirty="0"/>
          </a:p>
        </p:txBody>
      </p:sp>
      <p:graphicFrame>
        <p:nvGraphicFramePr>
          <p:cNvPr id="100362" name="Object 10"/>
          <p:cNvGraphicFramePr>
            <a:graphicFrameLocks noChangeAspect="1"/>
          </p:cNvGraphicFramePr>
          <p:nvPr/>
        </p:nvGraphicFramePr>
        <p:xfrm>
          <a:off x="2286000" y="3200400"/>
          <a:ext cx="7620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5" name="Equation" r:id="rId10" imgW="380880" imgH="393480" progId="Equation.3">
                  <p:embed/>
                </p:oleObj>
              </mc:Choice>
              <mc:Fallback>
                <p:oleObj name="Equation" r:id="rId10" imgW="380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200400"/>
                        <a:ext cx="7620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63" name="Object 11"/>
          <p:cNvGraphicFramePr>
            <a:graphicFrameLocks noChangeAspect="1"/>
          </p:cNvGraphicFramePr>
          <p:nvPr/>
        </p:nvGraphicFramePr>
        <p:xfrm>
          <a:off x="6096000" y="1530350"/>
          <a:ext cx="11938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6" name="Equation" r:id="rId12" imgW="596880" imgH="393480" progId="Equation.3">
                  <p:embed/>
                </p:oleObj>
              </mc:Choice>
              <mc:Fallback>
                <p:oleObj name="Equation" r:id="rId12" imgW="596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530350"/>
                        <a:ext cx="11938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64" name="Object 12"/>
          <p:cNvGraphicFramePr>
            <a:graphicFrameLocks noChangeAspect="1"/>
          </p:cNvGraphicFramePr>
          <p:nvPr/>
        </p:nvGraphicFramePr>
        <p:xfrm>
          <a:off x="4203700" y="5170487"/>
          <a:ext cx="7366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7" name="Equation" r:id="rId14" imgW="368280" imgH="203040" progId="Equation.3">
                  <p:embed/>
                </p:oleObj>
              </mc:Choice>
              <mc:Fallback>
                <p:oleObj name="Equation" r:id="rId14" imgW="368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3700" y="5170487"/>
                        <a:ext cx="736600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" name="Ink 2"/>
              <p14:cNvContentPartPr/>
              <p14:nvPr/>
            </p14:nvContentPartPr>
            <p14:xfrm>
              <a:off x="2344320" y="1812600"/>
              <a:ext cx="6745680" cy="41684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34240" y="1800720"/>
                <a:ext cx="6766920" cy="418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37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Textbook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 required textbook</a:t>
            </a:r>
          </a:p>
          <a:p>
            <a:r>
              <a:rPr lang="en-US" dirty="0" smtClean="0"/>
              <a:t>first 6 weeks of course uses notation consistent with </a:t>
            </a:r>
            <a:r>
              <a:rPr lang="en-US" i="1" dirty="0" smtClean="0"/>
              <a:t>Robot Modeling and Control</a:t>
            </a:r>
            <a:r>
              <a:rPr lang="en-US" dirty="0" smtClean="0"/>
              <a:t> by MW </a:t>
            </a:r>
            <a:r>
              <a:rPr lang="en-US" dirty="0" err="1" smtClean="0"/>
              <a:t>Spong</a:t>
            </a:r>
            <a:r>
              <a:rPr lang="en-US" dirty="0" smtClean="0"/>
              <a:t>, S Hutchinson, M </a:t>
            </a:r>
            <a:r>
              <a:rPr lang="en-US" dirty="0" err="1" smtClean="0"/>
              <a:t>Vidyasagar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83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Translation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suppose we are given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CA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/>
              <a:t> expressed in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{0}</a:t>
            </a:r>
            <a:r>
              <a:rPr lang="en-CA" dirty="0" smtClean="0"/>
              <a:t> 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486400" y="2909887"/>
            <a:ext cx="914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>
            <a:off x="5029994" y="2451893"/>
            <a:ext cx="914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410200" y="2833687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6085" name="Object 2"/>
          <p:cNvGraphicFramePr>
            <a:graphicFrameLocks noChangeAspect="1"/>
          </p:cNvGraphicFramePr>
          <p:nvPr/>
        </p:nvGraphicFramePr>
        <p:xfrm>
          <a:off x="6477000" y="2660649"/>
          <a:ext cx="3048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7" name="Equation" r:id="rId4" imgW="152280" imgH="215640" progId="Equation.3">
                  <p:embed/>
                </p:oleObj>
              </mc:Choice>
              <mc:Fallback>
                <p:oleObj name="Equation" r:id="rId4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660649"/>
                        <a:ext cx="304800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6" name="Object 2"/>
          <p:cNvGraphicFramePr>
            <a:graphicFrameLocks noChangeAspect="1"/>
          </p:cNvGraphicFramePr>
          <p:nvPr/>
        </p:nvGraphicFramePr>
        <p:xfrm>
          <a:off x="5334000" y="1462087"/>
          <a:ext cx="3302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8" name="Equation" r:id="rId6" imgW="164880" imgH="215640" progId="Equation.3">
                  <p:embed/>
                </p:oleObj>
              </mc:Choice>
              <mc:Fallback>
                <p:oleObj name="Equation" r:id="rId6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462087"/>
                        <a:ext cx="330200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7" name="Object 2"/>
          <p:cNvGraphicFramePr>
            <a:graphicFrameLocks noChangeAspect="1"/>
          </p:cNvGraphicFramePr>
          <p:nvPr/>
        </p:nvGraphicFramePr>
        <p:xfrm>
          <a:off x="5105400" y="2909887"/>
          <a:ext cx="3048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9" name="Equation" r:id="rId8" imgW="152280" imgH="215640" progId="Equation.3">
                  <p:embed/>
                </p:oleObj>
              </mc:Choice>
              <mc:Fallback>
                <p:oleObj name="Equation" r:id="rId8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909887"/>
                        <a:ext cx="304800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8" name="Object 2"/>
          <p:cNvGraphicFramePr>
            <a:graphicFrameLocks noChangeAspect="1"/>
          </p:cNvGraphicFramePr>
          <p:nvPr/>
        </p:nvGraphicFramePr>
        <p:xfrm>
          <a:off x="5105400" y="3443287"/>
          <a:ext cx="3810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60" name="Equation" r:id="rId10" imgW="190440" imgH="215640" progId="Equation.3">
                  <p:embed/>
                </p:oleObj>
              </mc:Choice>
              <mc:Fallback>
                <p:oleObj name="Equation" r:id="rId10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443287"/>
                        <a:ext cx="381000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/>
          <p:cNvCxnSpPr/>
          <p:nvPr/>
        </p:nvCxnSpPr>
        <p:spPr>
          <a:xfrm>
            <a:off x="2743200" y="2909887"/>
            <a:ext cx="914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>
            <a:off x="2286794" y="2451893"/>
            <a:ext cx="914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2667000" y="2833687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Object 2"/>
          <p:cNvGraphicFramePr>
            <a:graphicFrameLocks noChangeAspect="1"/>
          </p:cNvGraphicFramePr>
          <p:nvPr/>
        </p:nvGraphicFramePr>
        <p:xfrm>
          <a:off x="3721100" y="2646362"/>
          <a:ext cx="3302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61" name="Equation" r:id="rId12" imgW="164880" imgH="228600" progId="Equation.3">
                  <p:embed/>
                </p:oleObj>
              </mc:Choice>
              <mc:Fallback>
                <p:oleObj name="Equation" r:id="rId12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1100" y="2646362"/>
                        <a:ext cx="330200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"/>
          <p:cNvGraphicFramePr>
            <a:graphicFrameLocks noChangeAspect="1"/>
          </p:cNvGraphicFramePr>
          <p:nvPr/>
        </p:nvGraphicFramePr>
        <p:xfrm>
          <a:off x="2578100" y="1447800"/>
          <a:ext cx="3556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62" name="Equation" r:id="rId14" imgW="177480" imgH="228600" progId="Equation.3">
                  <p:embed/>
                </p:oleObj>
              </mc:Choice>
              <mc:Fallback>
                <p:oleObj name="Equation" r:id="rId14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100" y="1447800"/>
                        <a:ext cx="355600" cy="52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"/>
          <p:cNvGraphicFramePr>
            <a:graphicFrameLocks noChangeAspect="1"/>
          </p:cNvGraphicFramePr>
          <p:nvPr/>
        </p:nvGraphicFramePr>
        <p:xfrm>
          <a:off x="2349500" y="2895600"/>
          <a:ext cx="3302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63" name="Equation" r:id="rId16" imgW="164880" imgH="228600" progId="Equation.3">
                  <p:embed/>
                </p:oleObj>
              </mc:Choice>
              <mc:Fallback>
                <p:oleObj name="Equation" r:id="rId16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2895600"/>
                        <a:ext cx="330200" cy="52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"/>
          <p:cNvGraphicFramePr>
            <a:graphicFrameLocks noChangeAspect="1"/>
          </p:cNvGraphicFramePr>
          <p:nvPr/>
        </p:nvGraphicFramePr>
        <p:xfrm>
          <a:off x="2336800" y="3443287"/>
          <a:ext cx="4318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64" name="Equation" r:id="rId18" imgW="215640" imgH="215640" progId="Equation.3">
                  <p:embed/>
                </p:oleObj>
              </mc:Choice>
              <mc:Fallback>
                <p:oleObj name="Equation" r:id="rId18" imgW="2156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3443287"/>
                        <a:ext cx="431800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7" name="Object 2"/>
          <p:cNvGraphicFramePr>
            <a:graphicFrameLocks noChangeAspect="1"/>
          </p:cNvGraphicFramePr>
          <p:nvPr/>
        </p:nvGraphicFramePr>
        <p:xfrm>
          <a:off x="4025900" y="4800600"/>
          <a:ext cx="1092200" cy="105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65" name="Equation" r:id="rId20" imgW="545760" imgH="457200" progId="Equation.3">
                  <p:embed/>
                </p:oleObj>
              </mc:Choice>
              <mc:Fallback>
                <p:oleObj name="Equation" r:id="rId20" imgW="5457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5900" y="4800600"/>
                        <a:ext cx="1092200" cy="1055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" name="Ink 2"/>
              <p14:cNvContentPartPr/>
              <p14:nvPr/>
            </p14:nvContentPartPr>
            <p14:xfrm>
              <a:off x="5048640" y="2925000"/>
              <a:ext cx="466560" cy="5385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036760" y="2913120"/>
                <a:ext cx="491760" cy="56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873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Translation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the location of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{1}</a:t>
            </a:r>
            <a:r>
              <a:rPr lang="en-CA" dirty="0" smtClean="0"/>
              <a:t> expressed in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{0}</a:t>
            </a:r>
            <a:r>
              <a:rPr lang="en-CA" dirty="0" smtClean="0"/>
              <a:t>  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486400" y="2909887"/>
            <a:ext cx="914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>
            <a:off x="5029994" y="2451893"/>
            <a:ext cx="914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410200" y="2833687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6085" name="Object 2"/>
          <p:cNvGraphicFramePr>
            <a:graphicFrameLocks noChangeAspect="1"/>
          </p:cNvGraphicFramePr>
          <p:nvPr/>
        </p:nvGraphicFramePr>
        <p:xfrm>
          <a:off x="6477000" y="2660649"/>
          <a:ext cx="3048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88" name="Equation" r:id="rId4" imgW="152280" imgH="215640" progId="Equation.3">
                  <p:embed/>
                </p:oleObj>
              </mc:Choice>
              <mc:Fallback>
                <p:oleObj name="Equation" r:id="rId4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660649"/>
                        <a:ext cx="304800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6" name="Object 2"/>
          <p:cNvGraphicFramePr>
            <a:graphicFrameLocks noChangeAspect="1"/>
          </p:cNvGraphicFramePr>
          <p:nvPr/>
        </p:nvGraphicFramePr>
        <p:xfrm>
          <a:off x="5334000" y="1462087"/>
          <a:ext cx="3302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89" name="Equation" r:id="rId6" imgW="164880" imgH="215640" progId="Equation.3">
                  <p:embed/>
                </p:oleObj>
              </mc:Choice>
              <mc:Fallback>
                <p:oleObj name="Equation" r:id="rId6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462087"/>
                        <a:ext cx="330200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7" name="Object 2"/>
          <p:cNvGraphicFramePr>
            <a:graphicFrameLocks noChangeAspect="1"/>
          </p:cNvGraphicFramePr>
          <p:nvPr/>
        </p:nvGraphicFramePr>
        <p:xfrm>
          <a:off x="5105400" y="2909887"/>
          <a:ext cx="3048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90" name="Equation" r:id="rId8" imgW="152280" imgH="215640" progId="Equation.3">
                  <p:embed/>
                </p:oleObj>
              </mc:Choice>
              <mc:Fallback>
                <p:oleObj name="Equation" r:id="rId8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909887"/>
                        <a:ext cx="304800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8" name="Object 2"/>
          <p:cNvGraphicFramePr>
            <a:graphicFrameLocks noChangeAspect="1"/>
          </p:cNvGraphicFramePr>
          <p:nvPr/>
        </p:nvGraphicFramePr>
        <p:xfrm>
          <a:off x="5105400" y="3443287"/>
          <a:ext cx="3810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91" name="Equation" r:id="rId10" imgW="190440" imgH="215640" progId="Equation.3">
                  <p:embed/>
                </p:oleObj>
              </mc:Choice>
              <mc:Fallback>
                <p:oleObj name="Equation" r:id="rId10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443287"/>
                        <a:ext cx="381000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/>
          <p:cNvCxnSpPr/>
          <p:nvPr/>
        </p:nvCxnSpPr>
        <p:spPr>
          <a:xfrm>
            <a:off x="2743200" y="2909887"/>
            <a:ext cx="914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>
            <a:off x="2286794" y="2451893"/>
            <a:ext cx="914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2667000" y="2833687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Object 2"/>
          <p:cNvGraphicFramePr>
            <a:graphicFrameLocks noChangeAspect="1"/>
          </p:cNvGraphicFramePr>
          <p:nvPr/>
        </p:nvGraphicFramePr>
        <p:xfrm>
          <a:off x="3721100" y="2646362"/>
          <a:ext cx="3302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92" name="Equation" r:id="rId12" imgW="164880" imgH="228600" progId="Equation.3">
                  <p:embed/>
                </p:oleObj>
              </mc:Choice>
              <mc:Fallback>
                <p:oleObj name="Equation" r:id="rId12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1100" y="2646362"/>
                        <a:ext cx="330200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"/>
          <p:cNvGraphicFramePr>
            <a:graphicFrameLocks noChangeAspect="1"/>
          </p:cNvGraphicFramePr>
          <p:nvPr/>
        </p:nvGraphicFramePr>
        <p:xfrm>
          <a:off x="2578100" y="1447800"/>
          <a:ext cx="3556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93" name="Equation" r:id="rId14" imgW="177480" imgH="228600" progId="Equation.3">
                  <p:embed/>
                </p:oleObj>
              </mc:Choice>
              <mc:Fallback>
                <p:oleObj name="Equation" r:id="rId14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100" y="1447800"/>
                        <a:ext cx="355600" cy="52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"/>
          <p:cNvGraphicFramePr>
            <a:graphicFrameLocks noChangeAspect="1"/>
          </p:cNvGraphicFramePr>
          <p:nvPr/>
        </p:nvGraphicFramePr>
        <p:xfrm>
          <a:off x="2349500" y="2895600"/>
          <a:ext cx="3302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94" name="Equation" r:id="rId16" imgW="164880" imgH="228600" progId="Equation.3">
                  <p:embed/>
                </p:oleObj>
              </mc:Choice>
              <mc:Fallback>
                <p:oleObj name="Equation" r:id="rId16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2895600"/>
                        <a:ext cx="330200" cy="52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"/>
          <p:cNvGraphicFramePr>
            <a:graphicFrameLocks noChangeAspect="1"/>
          </p:cNvGraphicFramePr>
          <p:nvPr/>
        </p:nvGraphicFramePr>
        <p:xfrm>
          <a:off x="2336800" y="3443287"/>
          <a:ext cx="4318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95" name="Equation" r:id="rId18" imgW="215640" imgH="215640" progId="Equation.3">
                  <p:embed/>
                </p:oleObj>
              </mc:Choice>
              <mc:Fallback>
                <p:oleObj name="Equation" r:id="rId18" imgW="2156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3443287"/>
                        <a:ext cx="431800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7" name="Object 2"/>
          <p:cNvGraphicFramePr>
            <a:graphicFrameLocks noChangeAspect="1"/>
          </p:cNvGraphicFramePr>
          <p:nvPr/>
        </p:nvGraphicFramePr>
        <p:xfrm>
          <a:off x="2743200" y="4800600"/>
          <a:ext cx="3657600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96" name="Equation" r:id="rId20" imgW="1828800" imgH="457200" progId="Equation.3">
                  <p:embed/>
                </p:oleObj>
              </mc:Choice>
              <mc:Fallback>
                <p:oleObj name="Equation" r:id="rId20" imgW="1828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800600"/>
                        <a:ext cx="3657600" cy="1055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Arrow Connector 28"/>
          <p:cNvCxnSpPr/>
          <p:nvPr/>
        </p:nvCxnSpPr>
        <p:spPr>
          <a:xfrm>
            <a:off x="2743200" y="3048000"/>
            <a:ext cx="27432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451" name="Object 15"/>
          <p:cNvGraphicFramePr>
            <a:graphicFrameLocks noChangeAspect="1"/>
          </p:cNvGraphicFramePr>
          <p:nvPr/>
        </p:nvGraphicFramePr>
        <p:xfrm>
          <a:off x="3962400" y="3124200"/>
          <a:ext cx="3810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97" name="Equation" r:id="rId22" imgW="190440" imgH="228600" progId="Equation.3">
                  <p:embed/>
                </p:oleObj>
              </mc:Choice>
              <mc:Fallback>
                <p:oleObj name="Equation" r:id="rId22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124200"/>
                        <a:ext cx="381000" cy="528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" name="Ink 2"/>
              <p14:cNvContentPartPr/>
              <p14:nvPr/>
            </p14:nvContentPartPr>
            <p14:xfrm>
              <a:off x="2078280" y="2944080"/>
              <a:ext cx="3575160" cy="32702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069640" y="2936160"/>
                <a:ext cx="3593520" cy="328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679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Translation 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translation vector      can be interpreted as the location of frame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{j}</a:t>
            </a:r>
            <a:r>
              <a:rPr lang="en-US" dirty="0" smtClean="0"/>
              <a:t> expressed in frame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80898" name="Object 15"/>
          <p:cNvGraphicFramePr>
            <a:graphicFrameLocks noChangeAspect="1"/>
          </p:cNvGraphicFramePr>
          <p:nvPr/>
        </p:nvGraphicFramePr>
        <p:xfrm>
          <a:off x="3733800" y="838200"/>
          <a:ext cx="3556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8" name="Equation" r:id="rId3" imgW="177480" imgH="253800" progId="Equation.3">
                  <p:embed/>
                </p:oleObj>
              </mc:Choice>
              <mc:Fallback>
                <p:oleObj name="Equation" r:id="rId3" imgW="1774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838200"/>
                        <a:ext cx="355600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879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Translation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CA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/>
              <a:t> expressed in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{0}</a:t>
            </a:r>
            <a:r>
              <a:rPr lang="en-CA" dirty="0" smtClean="0"/>
              <a:t>  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486400" y="2909887"/>
            <a:ext cx="914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>
            <a:off x="5029994" y="2451893"/>
            <a:ext cx="914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410200" y="2833687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6085" name="Object 2"/>
          <p:cNvGraphicFramePr>
            <a:graphicFrameLocks noChangeAspect="1"/>
          </p:cNvGraphicFramePr>
          <p:nvPr/>
        </p:nvGraphicFramePr>
        <p:xfrm>
          <a:off x="6477000" y="2660649"/>
          <a:ext cx="3048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3" name="Equation" r:id="rId4" imgW="152280" imgH="215640" progId="Equation.3">
                  <p:embed/>
                </p:oleObj>
              </mc:Choice>
              <mc:Fallback>
                <p:oleObj name="Equation" r:id="rId4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660649"/>
                        <a:ext cx="304800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6" name="Object 2"/>
          <p:cNvGraphicFramePr>
            <a:graphicFrameLocks noChangeAspect="1"/>
          </p:cNvGraphicFramePr>
          <p:nvPr/>
        </p:nvGraphicFramePr>
        <p:xfrm>
          <a:off x="5334000" y="1462087"/>
          <a:ext cx="3302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4" name="Equation" r:id="rId6" imgW="164880" imgH="215640" progId="Equation.3">
                  <p:embed/>
                </p:oleObj>
              </mc:Choice>
              <mc:Fallback>
                <p:oleObj name="Equation" r:id="rId6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462087"/>
                        <a:ext cx="330200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7" name="Object 2"/>
          <p:cNvGraphicFramePr>
            <a:graphicFrameLocks noChangeAspect="1"/>
          </p:cNvGraphicFramePr>
          <p:nvPr/>
        </p:nvGraphicFramePr>
        <p:xfrm>
          <a:off x="5105400" y="2909887"/>
          <a:ext cx="3048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5" name="Equation" r:id="rId8" imgW="152280" imgH="215640" progId="Equation.3">
                  <p:embed/>
                </p:oleObj>
              </mc:Choice>
              <mc:Fallback>
                <p:oleObj name="Equation" r:id="rId8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909887"/>
                        <a:ext cx="304800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8" name="Object 2"/>
          <p:cNvGraphicFramePr>
            <a:graphicFrameLocks noChangeAspect="1"/>
          </p:cNvGraphicFramePr>
          <p:nvPr/>
        </p:nvGraphicFramePr>
        <p:xfrm>
          <a:off x="5105400" y="3443287"/>
          <a:ext cx="3810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6" name="Equation" r:id="rId10" imgW="190440" imgH="215640" progId="Equation.3">
                  <p:embed/>
                </p:oleObj>
              </mc:Choice>
              <mc:Fallback>
                <p:oleObj name="Equation" r:id="rId10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443287"/>
                        <a:ext cx="381000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/>
          <p:cNvCxnSpPr/>
          <p:nvPr/>
        </p:nvCxnSpPr>
        <p:spPr>
          <a:xfrm>
            <a:off x="2743200" y="2909887"/>
            <a:ext cx="914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>
            <a:off x="2286794" y="2451893"/>
            <a:ext cx="914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2667000" y="2833687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Object 2"/>
          <p:cNvGraphicFramePr>
            <a:graphicFrameLocks noChangeAspect="1"/>
          </p:cNvGraphicFramePr>
          <p:nvPr/>
        </p:nvGraphicFramePr>
        <p:xfrm>
          <a:off x="3721100" y="2646362"/>
          <a:ext cx="3302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7" name="Equation" r:id="rId12" imgW="164880" imgH="228600" progId="Equation.3">
                  <p:embed/>
                </p:oleObj>
              </mc:Choice>
              <mc:Fallback>
                <p:oleObj name="Equation" r:id="rId12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1100" y="2646362"/>
                        <a:ext cx="330200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"/>
          <p:cNvGraphicFramePr>
            <a:graphicFrameLocks noChangeAspect="1"/>
          </p:cNvGraphicFramePr>
          <p:nvPr/>
        </p:nvGraphicFramePr>
        <p:xfrm>
          <a:off x="2578100" y="1447800"/>
          <a:ext cx="3556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8" name="Equation" r:id="rId14" imgW="177480" imgH="228600" progId="Equation.3">
                  <p:embed/>
                </p:oleObj>
              </mc:Choice>
              <mc:Fallback>
                <p:oleObj name="Equation" r:id="rId14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100" y="1447800"/>
                        <a:ext cx="355600" cy="52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"/>
          <p:cNvGraphicFramePr>
            <a:graphicFrameLocks noChangeAspect="1"/>
          </p:cNvGraphicFramePr>
          <p:nvPr/>
        </p:nvGraphicFramePr>
        <p:xfrm>
          <a:off x="2349500" y="2895600"/>
          <a:ext cx="3302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9" name="Equation" r:id="rId16" imgW="164880" imgH="228600" progId="Equation.3">
                  <p:embed/>
                </p:oleObj>
              </mc:Choice>
              <mc:Fallback>
                <p:oleObj name="Equation" r:id="rId16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2895600"/>
                        <a:ext cx="330200" cy="52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"/>
          <p:cNvGraphicFramePr>
            <a:graphicFrameLocks noChangeAspect="1"/>
          </p:cNvGraphicFramePr>
          <p:nvPr/>
        </p:nvGraphicFramePr>
        <p:xfrm>
          <a:off x="2336800" y="3443287"/>
          <a:ext cx="4318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50" name="Equation" r:id="rId18" imgW="215640" imgH="215640" progId="Equation.3">
                  <p:embed/>
                </p:oleObj>
              </mc:Choice>
              <mc:Fallback>
                <p:oleObj name="Equation" r:id="rId18" imgW="2156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3443287"/>
                        <a:ext cx="431800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7" name="Object 2"/>
          <p:cNvGraphicFramePr>
            <a:graphicFrameLocks noChangeAspect="1"/>
          </p:cNvGraphicFramePr>
          <p:nvPr/>
        </p:nvGraphicFramePr>
        <p:xfrm>
          <a:off x="2730500" y="4800600"/>
          <a:ext cx="3683000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51" name="Equation" r:id="rId20" imgW="1841400" imgH="457200" progId="Equation.3">
                  <p:embed/>
                </p:oleObj>
              </mc:Choice>
              <mc:Fallback>
                <p:oleObj name="Equation" r:id="rId20" imgW="1841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0" y="4800600"/>
                        <a:ext cx="3683000" cy="1055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Oval 29"/>
          <p:cNvSpPr/>
          <p:nvPr/>
        </p:nvSpPr>
        <p:spPr>
          <a:xfrm>
            <a:off x="6324600" y="19812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2475" name="Object 7"/>
          <p:cNvGraphicFramePr>
            <a:graphicFrameLocks noChangeAspect="1"/>
          </p:cNvGraphicFramePr>
          <p:nvPr/>
        </p:nvGraphicFramePr>
        <p:xfrm>
          <a:off x="6553200" y="1398588"/>
          <a:ext cx="106680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52" name="Equation" r:id="rId22" imgW="533160" imgH="457200" progId="Equation.3">
                  <p:embed/>
                </p:oleObj>
              </mc:Choice>
              <mc:Fallback>
                <p:oleObj name="Equation" r:id="rId22" imgW="5331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398588"/>
                        <a:ext cx="1066800" cy="1057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6019800" y="685800"/>
            <a:ext cx="1839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point expressed</a:t>
            </a:r>
          </a:p>
          <a:p>
            <a:r>
              <a:rPr lang="en-US" dirty="0" smtClean="0"/>
              <a:t>in frame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{1}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743200" y="3048000"/>
            <a:ext cx="27432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ct 15"/>
          <p:cNvGraphicFramePr>
            <a:graphicFrameLocks noChangeAspect="1"/>
          </p:cNvGraphicFramePr>
          <p:nvPr/>
        </p:nvGraphicFramePr>
        <p:xfrm>
          <a:off x="3962400" y="3124200"/>
          <a:ext cx="3810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53" name="Equation" r:id="rId24" imgW="190440" imgH="228600" progId="Equation.3">
                  <p:embed/>
                </p:oleObj>
              </mc:Choice>
              <mc:Fallback>
                <p:oleObj name="Equation" r:id="rId24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124200"/>
                        <a:ext cx="381000" cy="528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" name="Ink 2"/>
              <p14:cNvContentPartPr/>
              <p14:nvPr/>
            </p14:nvContentPartPr>
            <p14:xfrm>
              <a:off x="1161000" y="570600"/>
              <a:ext cx="6710760" cy="53942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153080" y="559440"/>
                <a:ext cx="6730200" cy="541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323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Translation 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the translation vector      can be interpreted as a coordinate transformation of a point from frame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{j}</a:t>
            </a:r>
            <a:r>
              <a:rPr lang="en-US" dirty="0" smtClean="0"/>
              <a:t> to frame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80898" name="Object 15"/>
          <p:cNvGraphicFramePr>
            <a:graphicFrameLocks noChangeAspect="1"/>
          </p:cNvGraphicFramePr>
          <p:nvPr/>
        </p:nvGraphicFramePr>
        <p:xfrm>
          <a:off x="3733800" y="838200"/>
          <a:ext cx="3556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7" name="Equation" r:id="rId3" imgW="177480" imgH="253800" progId="Equation.3">
                  <p:embed/>
                </p:oleObj>
              </mc:Choice>
              <mc:Fallback>
                <p:oleObj name="Equation" r:id="rId3" imgW="1774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838200"/>
                        <a:ext cx="355600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7791840" y="1897560"/>
              <a:ext cx="3600" cy="86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84640" y="1890360"/>
                <a:ext cx="18000" cy="2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763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Translation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CA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CA" dirty="0" smtClean="0"/>
              <a:t> expressed in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{0}</a:t>
            </a:r>
            <a:r>
              <a:rPr lang="en-CA" dirty="0" smtClean="0"/>
              <a:t>  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743200" y="2909887"/>
            <a:ext cx="914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>
            <a:off x="2286794" y="2451893"/>
            <a:ext cx="914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2667000" y="2833687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Object 2"/>
          <p:cNvGraphicFramePr>
            <a:graphicFrameLocks noChangeAspect="1"/>
          </p:cNvGraphicFramePr>
          <p:nvPr/>
        </p:nvGraphicFramePr>
        <p:xfrm>
          <a:off x="3721100" y="2646362"/>
          <a:ext cx="3302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0" name="Equation" r:id="rId4" imgW="164880" imgH="228600" progId="Equation.3">
                  <p:embed/>
                </p:oleObj>
              </mc:Choice>
              <mc:Fallback>
                <p:oleObj name="Equation" r:id="rId4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1100" y="2646362"/>
                        <a:ext cx="330200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"/>
          <p:cNvGraphicFramePr>
            <a:graphicFrameLocks noChangeAspect="1"/>
          </p:cNvGraphicFramePr>
          <p:nvPr/>
        </p:nvGraphicFramePr>
        <p:xfrm>
          <a:off x="2578100" y="1447800"/>
          <a:ext cx="3556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1" name="Equation" r:id="rId6" imgW="177480" imgH="228600" progId="Equation.3">
                  <p:embed/>
                </p:oleObj>
              </mc:Choice>
              <mc:Fallback>
                <p:oleObj name="Equation" r:id="rId6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100" y="1447800"/>
                        <a:ext cx="355600" cy="52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"/>
          <p:cNvGraphicFramePr>
            <a:graphicFrameLocks noChangeAspect="1"/>
          </p:cNvGraphicFramePr>
          <p:nvPr/>
        </p:nvGraphicFramePr>
        <p:xfrm>
          <a:off x="2349500" y="2895600"/>
          <a:ext cx="3302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2" name="Equation" r:id="rId8" imgW="164880" imgH="228600" progId="Equation.3">
                  <p:embed/>
                </p:oleObj>
              </mc:Choice>
              <mc:Fallback>
                <p:oleObj name="Equation" r:id="rId8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2895600"/>
                        <a:ext cx="330200" cy="52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"/>
          <p:cNvGraphicFramePr>
            <a:graphicFrameLocks noChangeAspect="1"/>
          </p:cNvGraphicFramePr>
          <p:nvPr/>
        </p:nvGraphicFramePr>
        <p:xfrm>
          <a:off x="2336800" y="3443287"/>
          <a:ext cx="4318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3" name="Equation" r:id="rId10" imgW="215640" imgH="215640" progId="Equation.3">
                  <p:embed/>
                </p:oleObj>
              </mc:Choice>
              <mc:Fallback>
                <p:oleObj name="Equation" r:id="rId10" imgW="2156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3443287"/>
                        <a:ext cx="431800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7" name="Object 2"/>
          <p:cNvGraphicFramePr>
            <a:graphicFrameLocks noChangeAspect="1"/>
          </p:cNvGraphicFramePr>
          <p:nvPr/>
        </p:nvGraphicFramePr>
        <p:xfrm>
          <a:off x="2628900" y="4800600"/>
          <a:ext cx="3886200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4" name="Equation" r:id="rId12" imgW="1942920" imgH="457200" progId="Equation.3">
                  <p:embed/>
                </p:oleObj>
              </mc:Choice>
              <mc:Fallback>
                <p:oleObj name="Equation" r:id="rId12" imgW="19429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0" y="4800600"/>
                        <a:ext cx="3886200" cy="1055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Oval 29"/>
          <p:cNvSpPr/>
          <p:nvPr/>
        </p:nvSpPr>
        <p:spPr>
          <a:xfrm>
            <a:off x="1752600" y="19812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2475" name="Object 7"/>
          <p:cNvGraphicFramePr>
            <a:graphicFrameLocks noChangeAspect="1"/>
          </p:cNvGraphicFramePr>
          <p:nvPr/>
        </p:nvGraphicFramePr>
        <p:xfrm>
          <a:off x="304800" y="1524000"/>
          <a:ext cx="129540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5" name="Equation" r:id="rId14" imgW="647640" imgH="457200" progId="Equation.3">
                  <p:embed/>
                </p:oleObj>
              </mc:Choice>
              <mc:Fallback>
                <p:oleObj name="Equation" r:id="rId14" imgW="6476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524000"/>
                        <a:ext cx="1295400" cy="1057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Oval 28"/>
          <p:cNvSpPr/>
          <p:nvPr/>
        </p:nvSpPr>
        <p:spPr>
          <a:xfrm>
            <a:off x="4495800" y="19812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Object 7"/>
          <p:cNvGraphicFramePr>
            <a:graphicFrameLocks noChangeAspect="1"/>
          </p:cNvGraphicFramePr>
          <p:nvPr/>
        </p:nvGraphicFramePr>
        <p:xfrm>
          <a:off x="4889500" y="1524000"/>
          <a:ext cx="111760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6" name="Equation" r:id="rId16" imgW="558720" imgH="457200" progId="Equation.3">
                  <p:embed/>
                </p:oleObj>
              </mc:Choice>
              <mc:Fallback>
                <p:oleObj name="Equation" r:id="rId16" imgW="5587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0" y="1524000"/>
                        <a:ext cx="1117600" cy="1057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>
            <a:off x="1828800" y="2057400"/>
            <a:ext cx="27432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5"/>
          <p:cNvGraphicFramePr>
            <a:graphicFrameLocks noChangeAspect="1"/>
          </p:cNvGraphicFramePr>
          <p:nvPr/>
        </p:nvGraphicFramePr>
        <p:xfrm>
          <a:off x="3098800" y="2192338"/>
          <a:ext cx="27940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7" name="Equation" r:id="rId18" imgW="139680" imgH="177480" progId="Equation.3">
                  <p:embed/>
                </p:oleObj>
              </mc:Choice>
              <mc:Fallback>
                <p:oleObj name="Equation" r:id="rId18" imgW="139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800" y="2192338"/>
                        <a:ext cx="279400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" name="Ink 2"/>
              <p14:cNvContentPartPr/>
              <p14:nvPr/>
            </p14:nvContentPartPr>
            <p14:xfrm>
              <a:off x="324360" y="612360"/>
              <a:ext cx="4927320" cy="53362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15000" y="600840"/>
                <a:ext cx="4947120" cy="535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509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Translation 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the translation vector      can be interpreted as an operator that takes a point and moves it to a new point in the same frame</a:t>
            </a:r>
            <a:endParaRPr lang="en-US" dirty="0"/>
          </a:p>
        </p:txBody>
      </p:sp>
      <p:graphicFrame>
        <p:nvGraphicFramePr>
          <p:cNvPr id="80898" name="Object 15"/>
          <p:cNvGraphicFramePr>
            <a:graphicFrameLocks noChangeAspect="1"/>
          </p:cNvGraphicFramePr>
          <p:nvPr/>
        </p:nvGraphicFramePr>
        <p:xfrm>
          <a:off x="3771900" y="925513"/>
          <a:ext cx="27940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4" name="Equation" r:id="rId3" imgW="139680" imgH="177480" progId="Equation.3">
                  <p:embed/>
                </p:oleObj>
              </mc:Choice>
              <mc:Fallback>
                <p:oleObj name="Equation" r:id="rId3" imgW="139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900" y="925513"/>
                        <a:ext cx="279400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903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Rotation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suppose that frame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{1}</a:t>
            </a:r>
            <a:r>
              <a:rPr lang="en-CA" dirty="0" smtClean="0"/>
              <a:t> is rotated relative to frame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{0}</a:t>
            </a:r>
            <a:r>
              <a:rPr lang="en-CA" dirty="0" smtClean="0"/>
              <a:t>  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657600" y="5227637"/>
            <a:ext cx="16002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>
            <a:off x="5944394" y="3855243"/>
            <a:ext cx="9144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085" name="Object 2"/>
          <p:cNvGraphicFramePr>
            <a:graphicFrameLocks noChangeAspect="1"/>
          </p:cNvGraphicFramePr>
          <p:nvPr/>
        </p:nvGraphicFramePr>
        <p:xfrm>
          <a:off x="5334000" y="2941637"/>
          <a:ext cx="3048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8" name="Equation" r:id="rId4" imgW="152280" imgH="215640" progId="Equation.3">
                  <p:embed/>
                </p:oleObj>
              </mc:Choice>
              <mc:Fallback>
                <p:oleObj name="Equation" r:id="rId4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941637"/>
                        <a:ext cx="304800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6" name="Object 2"/>
          <p:cNvGraphicFramePr>
            <a:graphicFrameLocks noChangeAspect="1"/>
          </p:cNvGraphicFramePr>
          <p:nvPr/>
        </p:nvGraphicFramePr>
        <p:xfrm>
          <a:off x="2362200" y="2255837"/>
          <a:ext cx="3302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9" name="Equation" r:id="rId6" imgW="164880" imgH="215640" progId="Equation.3">
                  <p:embed/>
                </p:oleObj>
              </mc:Choice>
              <mc:Fallback>
                <p:oleObj name="Equation" r:id="rId6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255837"/>
                        <a:ext cx="330200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/>
          <p:cNvCxnSpPr/>
          <p:nvPr/>
        </p:nvCxnSpPr>
        <p:spPr>
          <a:xfrm>
            <a:off x="3657600" y="4313237"/>
            <a:ext cx="1828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2743200" y="3398837"/>
            <a:ext cx="1828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3581400" y="4237037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Object 2"/>
          <p:cNvGraphicFramePr>
            <a:graphicFrameLocks noChangeAspect="1"/>
          </p:cNvGraphicFramePr>
          <p:nvPr/>
        </p:nvGraphicFramePr>
        <p:xfrm>
          <a:off x="5562600" y="4049712"/>
          <a:ext cx="3302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20" name="Equation" r:id="rId8" imgW="164880" imgH="228600" progId="Equation.3">
                  <p:embed/>
                </p:oleObj>
              </mc:Choice>
              <mc:Fallback>
                <p:oleObj name="Equation" r:id="rId8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049712"/>
                        <a:ext cx="330200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"/>
          <p:cNvGraphicFramePr>
            <a:graphicFrameLocks noChangeAspect="1"/>
          </p:cNvGraphicFramePr>
          <p:nvPr/>
        </p:nvGraphicFramePr>
        <p:xfrm>
          <a:off x="3505200" y="1798637"/>
          <a:ext cx="3556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21" name="Equation" r:id="rId10" imgW="177480" imgH="228600" progId="Equation.3">
                  <p:embed/>
                </p:oleObj>
              </mc:Choice>
              <mc:Fallback>
                <p:oleObj name="Equation" r:id="rId10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798637"/>
                        <a:ext cx="355600" cy="52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"/>
          <p:cNvGraphicFramePr>
            <a:graphicFrameLocks noChangeAspect="1"/>
          </p:cNvGraphicFramePr>
          <p:nvPr/>
        </p:nvGraphicFramePr>
        <p:xfrm>
          <a:off x="2514600" y="4160837"/>
          <a:ext cx="8636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22" name="Equation" r:id="rId12" imgW="431640" imgH="228600" progId="Equation.3">
                  <p:embed/>
                </p:oleObj>
              </mc:Choice>
              <mc:Fallback>
                <p:oleObj name="Equation" r:id="rId12" imgW="431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160837"/>
                        <a:ext cx="863600" cy="528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Arrow Connector 30"/>
          <p:cNvCxnSpPr/>
          <p:nvPr/>
        </p:nvCxnSpPr>
        <p:spPr>
          <a:xfrm rot="-1800000">
            <a:off x="3535491" y="3854554"/>
            <a:ext cx="1828800" cy="158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4400000">
            <a:off x="2286688" y="3520151"/>
            <a:ext cx="1828800" cy="158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4342606" y="4313237"/>
            <a:ext cx="1828800" cy="1588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24" idx="0"/>
          </p:cNvCxnSpPr>
          <p:nvPr/>
        </p:nvCxnSpPr>
        <p:spPr>
          <a:xfrm rot="5400000" flipH="1" flipV="1">
            <a:off x="3162300" y="4732337"/>
            <a:ext cx="990600" cy="1588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0800000">
            <a:off x="5257800" y="3398837"/>
            <a:ext cx="1143000" cy="1588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0800000">
            <a:off x="5486400" y="4313237"/>
            <a:ext cx="914400" cy="1588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187" name="Object 2"/>
          <p:cNvGraphicFramePr>
            <a:graphicFrameLocks noChangeAspect="1"/>
          </p:cNvGraphicFramePr>
          <p:nvPr/>
        </p:nvGraphicFramePr>
        <p:xfrm>
          <a:off x="4318000" y="3902074"/>
          <a:ext cx="2540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23" name="Equation" r:id="rId14" imgW="126720" imgH="177480" progId="Equation.3">
                  <p:embed/>
                </p:oleObj>
              </mc:Choice>
              <mc:Fallback>
                <p:oleObj name="Equation" r:id="rId14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3902074"/>
                        <a:ext cx="254000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8" name="Object 2"/>
          <p:cNvGraphicFramePr>
            <a:graphicFrameLocks noChangeAspect="1"/>
          </p:cNvGraphicFramePr>
          <p:nvPr/>
        </p:nvGraphicFramePr>
        <p:xfrm>
          <a:off x="6883400" y="3627437"/>
          <a:ext cx="6604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24" name="Equation" r:id="rId16" imgW="330120" imgH="177480" progId="Equation.3">
                  <p:embed/>
                </p:oleObj>
              </mc:Choice>
              <mc:Fallback>
                <p:oleObj name="Equation" r:id="rId16" imgW="330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3400" y="3627437"/>
                        <a:ext cx="660400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9" name="Object 2"/>
          <p:cNvGraphicFramePr>
            <a:graphicFrameLocks noChangeAspect="1"/>
          </p:cNvGraphicFramePr>
          <p:nvPr/>
        </p:nvGraphicFramePr>
        <p:xfrm>
          <a:off x="4216400" y="5456237"/>
          <a:ext cx="7112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25" name="Equation" r:id="rId18" imgW="355320" imgH="177480" progId="Equation.3">
                  <p:embed/>
                </p:oleObj>
              </mc:Choice>
              <mc:Fallback>
                <p:oleObj name="Equation" r:id="rId18" imgW="3553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6400" y="5456237"/>
                        <a:ext cx="711200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" name="Ink 2"/>
              <p14:cNvContentPartPr/>
              <p14:nvPr/>
            </p14:nvContentPartPr>
            <p14:xfrm>
              <a:off x="687600" y="1212480"/>
              <a:ext cx="7894440" cy="48067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77520" y="1202400"/>
                <a:ext cx="7916400" cy="483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718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Rotation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the orientation of frame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{1}</a:t>
            </a:r>
            <a:r>
              <a:rPr lang="en-CA" dirty="0" smtClean="0"/>
              <a:t> expressed in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{0}</a:t>
            </a:r>
            <a:r>
              <a:rPr lang="en-CA" dirty="0" smtClean="0"/>
              <a:t>  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6085" name="Object 2"/>
          <p:cNvGraphicFramePr>
            <a:graphicFrameLocks noChangeAspect="1"/>
          </p:cNvGraphicFramePr>
          <p:nvPr/>
        </p:nvGraphicFramePr>
        <p:xfrm>
          <a:off x="5334000" y="2879725"/>
          <a:ext cx="3048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35" name="Equation" r:id="rId4" imgW="152280" imgH="215640" progId="Equation.3">
                  <p:embed/>
                </p:oleObj>
              </mc:Choice>
              <mc:Fallback>
                <p:oleObj name="Equation" r:id="rId4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879725"/>
                        <a:ext cx="304800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6" name="Object 2"/>
          <p:cNvGraphicFramePr>
            <a:graphicFrameLocks noChangeAspect="1"/>
          </p:cNvGraphicFramePr>
          <p:nvPr/>
        </p:nvGraphicFramePr>
        <p:xfrm>
          <a:off x="2362200" y="2193925"/>
          <a:ext cx="3302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36" name="Equation" r:id="rId6" imgW="164880" imgH="215640" progId="Equation.3">
                  <p:embed/>
                </p:oleObj>
              </mc:Choice>
              <mc:Fallback>
                <p:oleObj name="Equation" r:id="rId6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193925"/>
                        <a:ext cx="330200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/>
          <p:cNvCxnSpPr/>
          <p:nvPr/>
        </p:nvCxnSpPr>
        <p:spPr>
          <a:xfrm>
            <a:off x="3657600" y="4251325"/>
            <a:ext cx="1828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2743200" y="3336925"/>
            <a:ext cx="1828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3581400" y="4175125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Object 2"/>
          <p:cNvGraphicFramePr>
            <a:graphicFrameLocks noChangeAspect="1"/>
          </p:cNvGraphicFramePr>
          <p:nvPr/>
        </p:nvGraphicFramePr>
        <p:xfrm>
          <a:off x="5562600" y="3987800"/>
          <a:ext cx="3302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37" name="Equation" r:id="rId8" imgW="164880" imgH="228600" progId="Equation.3">
                  <p:embed/>
                </p:oleObj>
              </mc:Choice>
              <mc:Fallback>
                <p:oleObj name="Equation" r:id="rId8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987800"/>
                        <a:ext cx="330200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"/>
          <p:cNvGraphicFramePr>
            <a:graphicFrameLocks noChangeAspect="1"/>
          </p:cNvGraphicFramePr>
          <p:nvPr/>
        </p:nvGraphicFramePr>
        <p:xfrm>
          <a:off x="3505200" y="1736725"/>
          <a:ext cx="3556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38" name="Equation" r:id="rId10" imgW="177480" imgH="228600" progId="Equation.3">
                  <p:embed/>
                </p:oleObj>
              </mc:Choice>
              <mc:Fallback>
                <p:oleObj name="Equation" r:id="rId10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736725"/>
                        <a:ext cx="355600" cy="52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"/>
          <p:cNvGraphicFramePr>
            <a:graphicFrameLocks noChangeAspect="1"/>
          </p:cNvGraphicFramePr>
          <p:nvPr/>
        </p:nvGraphicFramePr>
        <p:xfrm>
          <a:off x="2514600" y="4098925"/>
          <a:ext cx="8636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39" name="Equation" r:id="rId12" imgW="431640" imgH="228600" progId="Equation.3">
                  <p:embed/>
                </p:oleObj>
              </mc:Choice>
              <mc:Fallback>
                <p:oleObj name="Equation" r:id="rId12" imgW="431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098925"/>
                        <a:ext cx="863600" cy="528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Arrow Connector 30"/>
          <p:cNvCxnSpPr/>
          <p:nvPr/>
        </p:nvCxnSpPr>
        <p:spPr>
          <a:xfrm rot="-1800000">
            <a:off x="3535491" y="3792642"/>
            <a:ext cx="1828800" cy="158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4400000">
            <a:off x="2286688" y="3458239"/>
            <a:ext cx="1828800" cy="158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187" name="Object 2"/>
          <p:cNvGraphicFramePr>
            <a:graphicFrameLocks noChangeAspect="1"/>
          </p:cNvGraphicFramePr>
          <p:nvPr/>
        </p:nvGraphicFramePr>
        <p:xfrm>
          <a:off x="4318000" y="3840162"/>
          <a:ext cx="2540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40" name="Equation" r:id="rId14" imgW="126720" imgH="177480" progId="Equation.3">
                  <p:embed/>
                </p:oleObj>
              </mc:Choice>
              <mc:Fallback>
                <p:oleObj name="Equation" r:id="rId14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3840162"/>
                        <a:ext cx="254000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2" name="Content Placeholder 5"/>
          <p:cNvGraphicFramePr>
            <a:graphicFrameLocks noChangeAspect="1"/>
          </p:cNvGraphicFramePr>
          <p:nvPr/>
        </p:nvGraphicFramePr>
        <p:xfrm>
          <a:off x="2895600" y="4891088"/>
          <a:ext cx="2700337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41" name="Equation" r:id="rId16" imgW="1333440" imgH="482400" progId="Equation.3">
                  <p:embed/>
                </p:oleObj>
              </mc:Choice>
              <mc:Fallback>
                <p:oleObj name="Equation" r:id="rId16" imgW="13334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891088"/>
                        <a:ext cx="2700337" cy="976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" name="Ink 2"/>
              <p14:cNvContentPartPr/>
              <p14:nvPr/>
            </p14:nvContentPartPr>
            <p14:xfrm>
              <a:off x="3335400" y="4940640"/>
              <a:ext cx="4768920" cy="15699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28200" y="4929480"/>
                <a:ext cx="4787640" cy="159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325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Rotation 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rotation matrix      can be interpreted as the orientation of frame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{j}</a:t>
            </a:r>
            <a:r>
              <a:rPr lang="en-US" dirty="0" smtClean="0"/>
              <a:t> expressed in frame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80898" name="Object 15"/>
          <p:cNvGraphicFramePr>
            <a:graphicFrameLocks noChangeAspect="1"/>
          </p:cNvGraphicFramePr>
          <p:nvPr/>
        </p:nvGraphicFramePr>
        <p:xfrm>
          <a:off x="3429000" y="838200"/>
          <a:ext cx="3810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6" name="Equation" r:id="rId3" imgW="190440" imgH="253800" progId="Equation.3">
                  <p:embed/>
                </p:oleObj>
              </mc:Choice>
              <mc:Fallback>
                <p:oleObj name="Equation" r:id="rId3" imgW="1904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838200"/>
                        <a:ext cx="381000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175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labs/assignments 6 x 5%</a:t>
            </a:r>
          </a:p>
          <a:p>
            <a:r>
              <a:rPr lang="en-US" dirty="0" smtClean="0"/>
              <a:t>midterm, 30%</a:t>
            </a:r>
          </a:p>
          <a:p>
            <a:r>
              <a:rPr lang="en-US" dirty="0" smtClean="0"/>
              <a:t>exam, 40%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Rotation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CA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/>
              <a:t> expressed in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{0}</a:t>
            </a:r>
            <a:r>
              <a:rPr lang="en-CA" dirty="0" smtClean="0"/>
              <a:t>  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6085" name="Object 2"/>
          <p:cNvGraphicFramePr>
            <a:graphicFrameLocks noChangeAspect="1"/>
          </p:cNvGraphicFramePr>
          <p:nvPr/>
        </p:nvGraphicFramePr>
        <p:xfrm>
          <a:off x="5334000" y="2879725"/>
          <a:ext cx="3048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90" name="Equation" r:id="rId4" imgW="152280" imgH="215640" progId="Equation.3">
                  <p:embed/>
                </p:oleObj>
              </mc:Choice>
              <mc:Fallback>
                <p:oleObj name="Equation" r:id="rId4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879725"/>
                        <a:ext cx="304800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6" name="Object 2"/>
          <p:cNvGraphicFramePr>
            <a:graphicFrameLocks noChangeAspect="1"/>
          </p:cNvGraphicFramePr>
          <p:nvPr/>
        </p:nvGraphicFramePr>
        <p:xfrm>
          <a:off x="2362200" y="2193925"/>
          <a:ext cx="3302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91" name="Equation" r:id="rId6" imgW="164880" imgH="215640" progId="Equation.3">
                  <p:embed/>
                </p:oleObj>
              </mc:Choice>
              <mc:Fallback>
                <p:oleObj name="Equation" r:id="rId6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193925"/>
                        <a:ext cx="330200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/>
          <p:cNvCxnSpPr/>
          <p:nvPr/>
        </p:nvCxnSpPr>
        <p:spPr>
          <a:xfrm>
            <a:off x="3657600" y="4251325"/>
            <a:ext cx="1828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2743200" y="3336925"/>
            <a:ext cx="1828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3581400" y="4175125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Object 2"/>
          <p:cNvGraphicFramePr>
            <a:graphicFrameLocks noChangeAspect="1"/>
          </p:cNvGraphicFramePr>
          <p:nvPr/>
        </p:nvGraphicFramePr>
        <p:xfrm>
          <a:off x="5562600" y="3987800"/>
          <a:ext cx="3302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92" name="Equation" r:id="rId8" imgW="164880" imgH="228600" progId="Equation.3">
                  <p:embed/>
                </p:oleObj>
              </mc:Choice>
              <mc:Fallback>
                <p:oleObj name="Equation" r:id="rId8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987800"/>
                        <a:ext cx="330200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"/>
          <p:cNvGraphicFramePr>
            <a:graphicFrameLocks noChangeAspect="1"/>
          </p:cNvGraphicFramePr>
          <p:nvPr/>
        </p:nvGraphicFramePr>
        <p:xfrm>
          <a:off x="3505200" y="1736725"/>
          <a:ext cx="3556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93" name="Equation" r:id="rId10" imgW="177480" imgH="228600" progId="Equation.3">
                  <p:embed/>
                </p:oleObj>
              </mc:Choice>
              <mc:Fallback>
                <p:oleObj name="Equation" r:id="rId10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736725"/>
                        <a:ext cx="355600" cy="52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"/>
          <p:cNvGraphicFramePr>
            <a:graphicFrameLocks noChangeAspect="1"/>
          </p:cNvGraphicFramePr>
          <p:nvPr/>
        </p:nvGraphicFramePr>
        <p:xfrm>
          <a:off x="2514600" y="4098925"/>
          <a:ext cx="8636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94" name="Equation" r:id="rId12" imgW="431640" imgH="228600" progId="Equation.3">
                  <p:embed/>
                </p:oleObj>
              </mc:Choice>
              <mc:Fallback>
                <p:oleObj name="Equation" r:id="rId12" imgW="431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098925"/>
                        <a:ext cx="863600" cy="528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Arrow Connector 30"/>
          <p:cNvCxnSpPr/>
          <p:nvPr/>
        </p:nvCxnSpPr>
        <p:spPr>
          <a:xfrm rot="-1800000">
            <a:off x="3535491" y="3792642"/>
            <a:ext cx="1828800" cy="158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4400000">
            <a:off x="2286688" y="3458239"/>
            <a:ext cx="1828800" cy="158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187" name="Object 2"/>
          <p:cNvGraphicFramePr>
            <a:graphicFrameLocks noChangeAspect="1"/>
          </p:cNvGraphicFramePr>
          <p:nvPr/>
        </p:nvGraphicFramePr>
        <p:xfrm>
          <a:off x="4318000" y="3840162"/>
          <a:ext cx="2540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95" name="Equation" r:id="rId14" imgW="126720" imgH="177480" progId="Equation.3">
                  <p:embed/>
                </p:oleObj>
              </mc:Choice>
              <mc:Fallback>
                <p:oleObj name="Equation" r:id="rId14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3840162"/>
                        <a:ext cx="254000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2" name="Content Placeholder 5"/>
          <p:cNvGraphicFramePr>
            <a:graphicFrameLocks noChangeAspect="1"/>
          </p:cNvGraphicFramePr>
          <p:nvPr/>
        </p:nvGraphicFramePr>
        <p:xfrm>
          <a:off x="2239963" y="4916488"/>
          <a:ext cx="4011612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96" name="Equation" r:id="rId16" imgW="1981080" imgH="457200" progId="Equation.3">
                  <p:embed/>
                </p:oleObj>
              </mc:Choice>
              <mc:Fallback>
                <p:oleObj name="Equation" r:id="rId16" imgW="19810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963" y="4916488"/>
                        <a:ext cx="4011612" cy="92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Oval 18"/>
          <p:cNvSpPr/>
          <p:nvPr/>
        </p:nvSpPr>
        <p:spPr>
          <a:xfrm>
            <a:off x="4267200" y="17526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6569" name="Object 7"/>
          <p:cNvGraphicFramePr>
            <a:graphicFrameLocks noChangeAspect="1"/>
          </p:cNvGraphicFramePr>
          <p:nvPr/>
        </p:nvGraphicFramePr>
        <p:xfrm>
          <a:off x="4572000" y="1295400"/>
          <a:ext cx="106680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97" name="Equation" r:id="rId18" imgW="533160" imgH="457200" progId="Equation.3">
                  <p:embed/>
                </p:oleObj>
              </mc:Choice>
              <mc:Fallback>
                <p:oleObj name="Equation" r:id="rId18" imgW="5331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295400"/>
                        <a:ext cx="1066800" cy="1057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" name="Ink 2"/>
              <p14:cNvContentPartPr/>
              <p14:nvPr/>
            </p14:nvContentPartPr>
            <p14:xfrm>
              <a:off x="2248920" y="267480"/>
              <a:ext cx="6785280" cy="62499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238840" y="257760"/>
                <a:ext cx="6807600" cy="627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278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Rotation 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the rotation matrix      can be interpreted as a coordinate transformation of a point from frame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{j}</a:t>
            </a:r>
            <a:r>
              <a:rPr lang="en-US" dirty="0" smtClean="0"/>
              <a:t> to frame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80898" name="Object 15"/>
          <p:cNvGraphicFramePr>
            <a:graphicFrameLocks noChangeAspect="1"/>
          </p:cNvGraphicFramePr>
          <p:nvPr/>
        </p:nvGraphicFramePr>
        <p:xfrm>
          <a:off x="3429000" y="838200"/>
          <a:ext cx="3810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4" name="Equation" r:id="rId3" imgW="190440" imgH="253800" progId="Equation.3">
                  <p:embed/>
                </p:oleObj>
              </mc:Choice>
              <mc:Fallback>
                <p:oleObj name="Equation" r:id="rId3" imgW="1904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838200"/>
                        <a:ext cx="381000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340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Rotation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CA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CA" dirty="0" smtClean="0"/>
              <a:t> expressed in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{0}</a:t>
            </a:r>
            <a:r>
              <a:rPr lang="en-CA" dirty="0" smtClean="0"/>
              <a:t>  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657600" y="4251325"/>
            <a:ext cx="1828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2743200" y="3336925"/>
            <a:ext cx="1828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3581400" y="4175125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Object 2"/>
          <p:cNvGraphicFramePr>
            <a:graphicFrameLocks noChangeAspect="1"/>
          </p:cNvGraphicFramePr>
          <p:nvPr/>
        </p:nvGraphicFramePr>
        <p:xfrm>
          <a:off x="5562600" y="3987800"/>
          <a:ext cx="3302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8" name="Equation" r:id="rId4" imgW="164880" imgH="228600" progId="Equation.3">
                  <p:embed/>
                </p:oleObj>
              </mc:Choice>
              <mc:Fallback>
                <p:oleObj name="Equation" r:id="rId4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987800"/>
                        <a:ext cx="330200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"/>
          <p:cNvGraphicFramePr>
            <a:graphicFrameLocks noChangeAspect="1"/>
          </p:cNvGraphicFramePr>
          <p:nvPr/>
        </p:nvGraphicFramePr>
        <p:xfrm>
          <a:off x="3505200" y="1736725"/>
          <a:ext cx="3556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9" name="Equation" r:id="rId6" imgW="177480" imgH="228600" progId="Equation.3">
                  <p:embed/>
                </p:oleObj>
              </mc:Choice>
              <mc:Fallback>
                <p:oleObj name="Equation" r:id="rId6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736725"/>
                        <a:ext cx="355600" cy="52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"/>
          <p:cNvGraphicFramePr>
            <a:graphicFrameLocks noChangeAspect="1"/>
          </p:cNvGraphicFramePr>
          <p:nvPr/>
        </p:nvGraphicFramePr>
        <p:xfrm>
          <a:off x="3175000" y="4098925"/>
          <a:ext cx="3302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0" name="Equation" r:id="rId8" imgW="164880" imgH="228600" progId="Equation.3">
                  <p:embed/>
                </p:oleObj>
              </mc:Choice>
              <mc:Fallback>
                <p:oleObj name="Equation" r:id="rId8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0" y="4098925"/>
                        <a:ext cx="330200" cy="528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2" name="Content Placeholder 5"/>
          <p:cNvGraphicFramePr>
            <a:graphicFrameLocks noChangeAspect="1"/>
          </p:cNvGraphicFramePr>
          <p:nvPr/>
        </p:nvGraphicFramePr>
        <p:xfrm>
          <a:off x="2239963" y="4916488"/>
          <a:ext cx="4011612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1" name="Equation" r:id="rId10" imgW="1981080" imgH="457200" progId="Equation.3">
                  <p:embed/>
                </p:oleObj>
              </mc:Choice>
              <mc:Fallback>
                <p:oleObj name="Equation" r:id="rId10" imgW="19810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963" y="4916488"/>
                        <a:ext cx="4011612" cy="92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Oval 18"/>
          <p:cNvSpPr/>
          <p:nvPr/>
        </p:nvSpPr>
        <p:spPr>
          <a:xfrm>
            <a:off x="4267200" y="17526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6569" name="Object 7"/>
          <p:cNvGraphicFramePr>
            <a:graphicFrameLocks noChangeAspect="1"/>
          </p:cNvGraphicFramePr>
          <p:nvPr/>
        </p:nvGraphicFramePr>
        <p:xfrm>
          <a:off x="4572000" y="1524000"/>
          <a:ext cx="3556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2" name="Equation" r:id="rId12" imgW="177480" imgH="228600" progId="Equation.3">
                  <p:embed/>
                </p:oleObj>
              </mc:Choice>
              <mc:Fallback>
                <p:oleObj name="Equation" r:id="rId12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524000"/>
                        <a:ext cx="355600" cy="528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Oval 20"/>
          <p:cNvSpPr/>
          <p:nvPr/>
        </p:nvSpPr>
        <p:spPr>
          <a:xfrm>
            <a:off x="5410200" y="24384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Object 7"/>
          <p:cNvGraphicFramePr>
            <a:graphicFrameLocks noChangeAspect="1"/>
          </p:cNvGraphicFramePr>
          <p:nvPr/>
        </p:nvGraphicFramePr>
        <p:xfrm>
          <a:off x="5689600" y="2209800"/>
          <a:ext cx="4064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3" name="Equation" r:id="rId14" imgW="203040" imgH="228600" progId="Equation.3">
                  <p:embed/>
                </p:oleObj>
              </mc:Choice>
              <mc:Fallback>
                <p:oleObj name="Equation" r:id="rId14" imgW="203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9600" y="2209800"/>
                        <a:ext cx="406400" cy="528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" name="Ink 2"/>
              <p14:cNvContentPartPr/>
              <p14:nvPr/>
            </p14:nvContentPartPr>
            <p14:xfrm>
              <a:off x="2864880" y="1868760"/>
              <a:ext cx="2594520" cy="38350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857680" y="1863720"/>
                <a:ext cx="2611080" cy="384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623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Rotation 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the rotation matrix      can be interpreted as an operator that takes a point and moves it to a new point in the same frame</a:t>
            </a:r>
            <a:endParaRPr lang="en-US" dirty="0"/>
          </a:p>
        </p:txBody>
      </p:sp>
      <p:graphicFrame>
        <p:nvGraphicFramePr>
          <p:cNvPr id="80898" name="Object 15"/>
          <p:cNvGraphicFramePr>
            <a:graphicFrameLocks noChangeAspect="1"/>
          </p:cNvGraphicFramePr>
          <p:nvPr/>
        </p:nvGraphicFramePr>
        <p:xfrm>
          <a:off x="3492500" y="898525"/>
          <a:ext cx="30480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2" name="Equation" r:id="rId3" imgW="152280" imgH="164880" progId="Equation.3">
                  <p:embed/>
                </p:oleObj>
              </mc:Choice>
              <mc:Fallback>
                <p:oleObj name="Equation" r:id="rId3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898525"/>
                        <a:ext cx="304800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017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Properties of Rotation Matrices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CA" i="1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CA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CA" dirty="0" smtClean="0"/>
              <a:t> </a:t>
            </a:r>
          </a:p>
          <a:p>
            <a:r>
              <a:rPr lang="en-CA" dirty="0" smtClean="0"/>
              <a:t>the columns of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CA" dirty="0" smtClean="0"/>
              <a:t> are mutually orthogonal</a:t>
            </a:r>
          </a:p>
          <a:p>
            <a:r>
              <a:rPr lang="en-CA" dirty="0" smtClean="0"/>
              <a:t>each column of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CA" dirty="0" smtClean="0"/>
              <a:t> is a unit vector</a:t>
            </a:r>
          </a:p>
          <a:p>
            <a:r>
              <a:rPr lang="en-CA" dirty="0" err="1" smtClean="0">
                <a:latin typeface="Times New Roman" pitchFamily="18" charset="0"/>
                <a:cs typeface="Times New Roman" pitchFamily="18" charset="0"/>
              </a:rPr>
              <a:t>det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 = 1</a:t>
            </a:r>
            <a:r>
              <a:rPr lang="en-CA" dirty="0" smtClean="0"/>
              <a:t> (the determinant is equal to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/>
              <a:t>)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018520" y="844920"/>
              <a:ext cx="5915160" cy="4917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10240" y="835200"/>
                <a:ext cx="5929560" cy="51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086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Rotation and Translation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-1800000">
            <a:off x="5654144" y="2895494"/>
            <a:ext cx="914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4400000">
            <a:off x="5029888" y="2757750"/>
            <a:ext cx="914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638800" y="30480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6085" name="Object 2"/>
          <p:cNvGraphicFramePr>
            <a:graphicFrameLocks noChangeAspect="1"/>
          </p:cNvGraphicFramePr>
          <p:nvPr/>
        </p:nvGraphicFramePr>
        <p:xfrm>
          <a:off x="6553200" y="2362200"/>
          <a:ext cx="3048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8" name="Equation" r:id="rId4" imgW="152280" imgH="215640" progId="Equation.3">
                  <p:embed/>
                </p:oleObj>
              </mc:Choice>
              <mc:Fallback>
                <p:oleObj name="Equation" r:id="rId4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362200"/>
                        <a:ext cx="304800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6" name="Object 2"/>
          <p:cNvGraphicFramePr>
            <a:graphicFrameLocks noChangeAspect="1"/>
          </p:cNvGraphicFramePr>
          <p:nvPr/>
        </p:nvGraphicFramePr>
        <p:xfrm>
          <a:off x="4953000" y="1828800"/>
          <a:ext cx="3302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9" name="Equation" r:id="rId6" imgW="164880" imgH="215640" progId="Equation.3">
                  <p:embed/>
                </p:oleObj>
              </mc:Choice>
              <mc:Fallback>
                <p:oleObj name="Equation" r:id="rId6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828800"/>
                        <a:ext cx="330200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7" name="Object 2"/>
          <p:cNvGraphicFramePr>
            <a:graphicFrameLocks noChangeAspect="1"/>
          </p:cNvGraphicFramePr>
          <p:nvPr/>
        </p:nvGraphicFramePr>
        <p:xfrm>
          <a:off x="5334000" y="3062287"/>
          <a:ext cx="3048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0" name="Equation" r:id="rId8" imgW="152280" imgH="215640" progId="Equation.3">
                  <p:embed/>
                </p:oleObj>
              </mc:Choice>
              <mc:Fallback>
                <p:oleObj name="Equation" r:id="rId8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062287"/>
                        <a:ext cx="304800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8" name="Object 2"/>
          <p:cNvGraphicFramePr>
            <a:graphicFrameLocks noChangeAspect="1"/>
          </p:cNvGraphicFramePr>
          <p:nvPr/>
        </p:nvGraphicFramePr>
        <p:xfrm>
          <a:off x="5334000" y="3595687"/>
          <a:ext cx="3810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1" name="Equation" r:id="rId10" imgW="190440" imgH="215640" progId="Equation.3">
                  <p:embed/>
                </p:oleObj>
              </mc:Choice>
              <mc:Fallback>
                <p:oleObj name="Equation" r:id="rId10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595687"/>
                        <a:ext cx="381000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/>
          <p:cNvCxnSpPr/>
          <p:nvPr/>
        </p:nvCxnSpPr>
        <p:spPr>
          <a:xfrm>
            <a:off x="2743200" y="3900487"/>
            <a:ext cx="914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>
            <a:off x="2286794" y="3442493"/>
            <a:ext cx="914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2667000" y="3824287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Object 2"/>
          <p:cNvGraphicFramePr>
            <a:graphicFrameLocks noChangeAspect="1"/>
          </p:cNvGraphicFramePr>
          <p:nvPr/>
        </p:nvGraphicFramePr>
        <p:xfrm>
          <a:off x="3721100" y="3636962"/>
          <a:ext cx="3302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2" name="Equation" r:id="rId12" imgW="164880" imgH="228600" progId="Equation.3">
                  <p:embed/>
                </p:oleObj>
              </mc:Choice>
              <mc:Fallback>
                <p:oleObj name="Equation" r:id="rId12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1100" y="3636962"/>
                        <a:ext cx="330200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"/>
          <p:cNvGraphicFramePr>
            <a:graphicFrameLocks noChangeAspect="1"/>
          </p:cNvGraphicFramePr>
          <p:nvPr/>
        </p:nvGraphicFramePr>
        <p:xfrm>
          <a:off x="2578100" y="2438400"/>
          <a:ext cx="3556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3" name="Equation" r:id="rId14" imgW="177480" imgH="228600" progId="Equation.3">
                  <p:embed/>
                </p:oleObj>
              </mc:Choice>
              <mc:Fallback>
                <p:oleObj name="Equation" r:id="rId14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100" y="2438400"/>
                        <a:ext cx="355600" cy="52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"/>
          <p:cNvGraphicFramePr>
            <a:graphicFrameLocks noChangeAspect="1"/>
          </p:cNvGraphicFramePr>
          <p:nvPr/>
        </p:nvGraphicFramePr>
        <p:xfrm>
          <a:off x="2349500" y="3886200"/>
          <a:ext cx="3302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4" name="Equation" r:id="rId16" imgW="164880" imgH="228600" progId="Equation.3">
                  <p:embed/>
                </p:oleObj>
              </mc:Choice>
              <mc:Fallback>
                <p:oleObj name="Equation" r:id="rId16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3886200"/>
                        <a:ext cx="330200" cy="52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"/>
          <p:cNvGraphicFramePr>
            <a:graphicFrameLocks noChangeAspect="1"/>
          </p:cNvGraphicFramePr>
          <p:nvPr/>
        </p:nvGraphicFramePr>
        <p:xfrm>
          <a:off x="2336800" y="4433887"/>
          <a:ext cx="4318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5" name="Equation" r:id="rId18" imgW="215640" imgH="215640" progId="Equation.3">
                  <p:embed/>
                </p:oleObj>
              </mc:Choice>
              <mc:Fallback>
                <p:oleObj name="Equation" r:id="rId18" imgW="2156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4433887"/>
                        <a:ext cx="431800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591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Rotations in 3D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56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746375" y="1379537"/>
          <a:ext cx="3651250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0" name="Equation" r:id="rId3" imgW="1803240" imgH="711000" progId="Equation.3">
                  <p:embed/>
                </p:oleObj>
              </mc:Choice>
              <mc:Fallback>
                <p:oleObj name="Equation" r:id="rId3" imgW="180324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375" y="1379537"/>
                        <a:ext cx="3651250" cy="1439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3578760" y="1386720"/>
              <a:ext cx="3396960" cy="21063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69760" y="1375200"/>
                <a:ext cx="3415680" cy="213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548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Rotations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78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Properties of Rotation Matrices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CA" i="1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CA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CA" dirty="0" smtClean="0"/>
              <a:t> </a:t>
            </a:r>
          </a:p>
          <a:p>
            <a:r>
              <a:rPr lang="en-CA" dirty="0" smtClean="0"/>
              <a:t>the columns of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CA" dirty="0" smtClean="0"/>
              <a:t> are mutually orthogonal</a:t>
            </a:r>
          </a:p>
          <a:p>
            <a:r>
              <a:rPr lang="en-CA" dirty="0" smtClean="0"/>
              <a:t>each column of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CA" dirty="0" smtClean="0"/>
              <a:t> is a unit vector</a:t>
            </a:r>
          </a:p>
          <a:p>
            <a:r>
              <a:rPr lang="en-CA" dirty="0" err="1" smtClean="0">
                <a:latin typeface="Times New Roman" pitchFamily="18" charset="0"/>
                <a:cs typeface="Times New Roman" pitchFamily="18" charset="0"/>
              </a:rPr>
              <a:t>det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 = 1</a:t>
            </a:r>
            <a:r>
              <a:rPr lang="en-CA" dirty="0" smtClean="0"/>
              <a:t> (the determinant is equal to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/>
              <a:t>)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94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Rotations in 3D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59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876800" y="4191000"/>
          <a:ext cx="3651250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6" name="Equation" r:id="rId3" imgW="1803240" imgH="711000" progId="Equation.3">
                  <p:embed/>
                </p:oleObj>
              </mc:Choice>
              <mc:Fallback>
                <p:oleObj name="Equation" r:id="rId3" imgW="180324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191000"/>
                        <a:ext cx="3651250" cy="1439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743200" y="3429000"/>
            <a:ext cx="1828800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1820863" y="2507457"/>
            <a:ext cx="1843882" cy="79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667000" y="33528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1828800" y="4419600"/>
          <a:ext cx="3302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7" name="Equation" r:id="rId5" imgW="164880" imgH="228600" progId="Equation.3">
                  <p:embed/>
                </p:oleObj>
              </mc:Choice>
              <mc:Fallback>
                <p:oleObj name="Equation" r:id="rId5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419600"/>
                        <a:ext cx="330200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4648200" y="3164681"/>
          <a:ext cx="3556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8" name="Equation" r:id="rId7" imgW="177480" imgH="228600" progId="Equation.3">
                  <p:embed/>
                </p:oleObj>
              </mc:Choice>
              <mc:Fallback>
                <p:oleObj name="Equation" r:id="rId7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164681"/>
                        <a:ext cx="355600" cy="52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2667000" y="3433763"/>
          <a:ext cx="8636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9" name="Equation" r:id="rId9" imgW="431640" imgH="228600" progId="Equation.3">
                  <p:embed/>
                </p:oleObj>
              </mc:Choice>
              <mc:Fallback>
                <p:oleObj name="Equation" r:id="rId9" imgW="431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433763"/>
                        <a:ext cx="863600" cy="52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rot="10800000" flipV="1">
            <a:off x="1600200" y="3429002"/>
            <a:ext cx="1143000" cy="114299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231" name="Object 7"/>
          <p:cNvGraphicFramePr>
            <a:graphicFrameLocks noChangeAspect="1"/>
          </p:cNvGraphicFramePr>
          <p:nvPr/>
        </p:nvGraphicFramePr>
        <p:xfrm>
          <a:off x="2819400" y="1143000"/>
          <a:ext cx="3302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30" name="Equation" r:id="rId11" imgW="164880" imgH="228600" progId="Equation.3">
                  <p:embed/>
                </p:oleObj>
              </mc:Choice>
              <mc:Fallback>
                <p:oleObj name="Equation" r:id="rId11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143000"/>
                        <a:ext cx="330200" cy="528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/>
          <p:cNvCxnSpPr/>
          <p:nvPr/>
        </p:nvCxnSpPr>
        <p:spPr>
          <a:xfrm flipV="1">
            <a:off x="2743200" y="2819400"/>
            <a:ext cx="1524000" cy="60960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 flipH="1" flipV="1">
            <a:off x="2476500" y="2324100"/>
            <a:ext cx="1371600" cy="83820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V="1">
            <a:off x="1714500" y="2400300"/>
            <a:ext cx="1143000" cy="91440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232" name="Object 8"/>
          <p:cNvGraphicFramePr>
            <a:graphicFrameLocks noChangeAspect="1"/>
          </p:cNvGraphicFramePr>
          <p:nvPr/>
        </p:nvGraphicFramePr>
        <p:xfrm>
          <a:off x="4267200" y="2438400"/>
          <a:ext cx="3048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31" name="Equation" r:id="rId13" imgW="152280" imgH="215640" progId="Equation.3">
                  <p:embed/>
                </p:oleObj>
              </mc:Choice>
              <mc:Fallback>
                <p:oleObj name="Equation" r:id="rId13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438400"/>
                        <a:ext cx="304800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3" name="Object 9"/>
          <p:cNvGraphicFramePr>
            <a:graphicFrameLocks noChangeAspect="1"/>
          </p:cNvGraphicFramePr>
          <p:nvPr/>
        </p:nvGraphicFramePr>
        <p:xfrm>
          <a:off x="3581400" y="1752600"/>
          <a:ext cx="33020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32" name="Equation" r:id="rId15" imgW="164880" imgH="215640" progId="Equation.3">
                  <p:embed/>
                </p:oleObj>
              </mc:Choice>
              <mc:Fallback>
                <p:oleObj name="Equation" r:id="rId15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752600"/>
                        <a:ext cx="330200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4" name="Object 10"/>
          <p:cNvGraphicFramePr>
            <a:graphicFrameLocks noChangeAspect="1"/>
          </p:cNvGraphicFramePr>
          <p:nvPr/>
        </p:nvGraphicFramePr>
        <p:xfrm>
          <a:off x="1447800" y="1938338"/>
          <a:ext cx="30480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33" name="Equation" r:id="rId17" imgW="152280" imgH="215640" progId="Equation.3">
                  <p:embed/>
                </p:oleObj>
              </mc:Choice>
              <mc:Fallback>
                <p:oleObj name="Equation" r:id="rId17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938338"/>
                        <a:ext cx="304800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" name="Ink 2"/>
              <p14:cNvContentPartPr/>
              <p14:nvPr/>
            </p14:nvContentPartPr>
            <p14:xfrm>
              <a:off x="5646600" y="1022040"/>
              <a:ext cx="2616120" cy="52981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635800" y="1009800"/>
                <a:ext cx="2637360" cy="532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822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Introduction to manipulator kinematics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4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Rotation About z-axis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292600" y="3429000"/>
            <a:ext cx="1828800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3370263" y="2507457"/>
            <a:ext cx="1843882" cy="79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216400" y="33528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3378200" y="4419600"/>
          <a:ext cx="3302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8" name="Equation" r:id="rId3" imgW="164880" imgH="228600" progId="Equation.3">
                  <p:embed/>
                </p:oleObj>
              </mc:Choice>
              <mc:Fallback>
                <p:oleObj name="Equation" r:id="rId3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8200" y="4419600"/>
                        <a:ext cx="330200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6197600" y="3164681"/>
          <a:ext cx="3556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9" name="Equation" r:id="rId5" imgW="177480" imgH="228600" progId="Equation.3">
                  <p:embed/>
                </p:oleObj>
              </mc:Choice>
              <mc:Fallback>
                <p:oleObj name="Equation" r:id="rId5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7600" y="3164681"/>
                        <a:ext cx="355600" cy="52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rot="10800000" flipV="1">
            <a:off x="3149600" y="3429002"/>
            <a:ext cx="1143000" cy="114299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231" name="Object 7"/>
          <p:cNvGraphicFramePr>
            <a:graphicFrameLocks noChangeAspect="1"/>
          </p:cNvGraphicFramePr>
          <p:nvPr/>
        </p:nvGraphicFramePr>
        <p:xfrm>
          <a:off x="4419600" y="1143000"/>
          <a:ext cx="8636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0" name="Equation" r:id="rId7" imgW="431640" imgH="228600" progId="Equation.3">
                  <p:embed/>
                </p:oleObj>
              </mc:Choice>
              <mc:Fallback>
                <p:oleObj name="Equation" r:id="rId7" imgW="431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143000"/>
                        <a:ext cx="863600" cy="528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/>
          <p:cNvCxnSpPr/>
          <p:nvPr/>
        </p:nvCxnSpPr>
        <p:spPr>
          <a:xfrm rot="16200000" flipH="1">
            <a:off x="3759200" y="3962400"/>
            <a:ext cx="1295400" cy="22860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292600" y="3124200"/>
            <a:ext cx="1676400" cy="30480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232" name="Object 8"/>
          <p:cNvGraphicFramePr>
            <a:graphicFrameLocks noChangeAspect="1"/>
          </p:cNvGraphicFramePr>
          <p:nvPr/>
        </p:nvGraphicFramePr>
        <p:xfrm>
          <a:off x="4521200" y="4572000"/>
          <a:ext cx="3048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1" name="Equation" r:id="rId9" imgW="152280" imgH="215640" progId="Equation.3">
                  <p:embed/>
                </p:oleObj>
              </mc:Choice>
              <mc:Fallback>
                <p:oleObj name="Equation" r:id="rId9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4572000"/>
                        <a:ext cx="304800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3" name="Object 9"/>
          <p:cNvGraphicFramePr>
            <a:graphicFrameLocks noChangeAspect="1"/>
          </p:cNvGraphicFramePr>
          <p:nvPr/>
        </p:nvGraphicFramePr>
        <p:xfrm>
          <a:off x="5588000" y="2514600"/>
          <a:ext cx="33020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2" name="Equation" r:id="rId11" imgW="164880" imgH="215640" progId="Equation.3">
                  <p:embed/>
                </p:oleObj>
              </mc:Choice>
              <mc:Fallback>
                <p:oleObj name="Equation" r:id="rId11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0" y="2514600"/>
                        <a:ext cx="330200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Freeform 25"/>
          <p:cNvSpPr/>
          <p:nvPr/>
        </p:nvSpPr>
        <p:spPr>
          <a:xfrm>
            <a:off x="3835400" y="1905000"/>
            <a:ext cx="914401" cy="296980"/>
          </a:xfrm>
          <a:custGeom>
            <a:avLst/>
            <a:gdLst>
              <a:gd name="connsiteX0" fmla="*/ 0 w 914400"/>
              <a:gd name="connsiteY0" fmla="*/ 152400 h 304800"/>
              <a:gd name="connsiteX1" fmla="*/ 312621 w 914400"/>
              <a:gd name="connsiteY1" fmla="*/ 7821 h 304800"/>
              <a:gd name="connsiteX2" fmla="*/ 457200 w 914400"/>
              <a:gd name="connsiteY2" fmla="*/ 0 h 304800"/>
              <a:gd name="connsiteX3" fmla="*/ 601780 w 914400"/>
              <a:gd name="connsiteY3" fmla="*/ 7821 h 304800"/>
              <a:gd name="connsiteX4" fmla="*/ 914400 w 914400"/>
              <a:gd name="connsiteY4" fmla="*/ 152401 h 304800"/>
              <a:gd name="connsiteX5" fmla="*/ 601779 w 914400"/>
              <a:gd name="connsiteY5" fmla="*/ 296980 h 304800"/>
              <a:gd name="connsiteX6" fmla="*/ 457200 w 914400"/>
              <a:gd name="connsiteY6" fmla="*/ 304801 h 304800"/>
              <a:gd name="connsiteX7" fmla="*/ 312621 w 914400"/>
              <a:gd name="connsiteY7" fmla="*/ 296980 h 304800"/>
              <a:gd name="connsiteX8" fmla="*/ 1 w 914400"/>
              <a:gd name="connsiteY8" fmla="*/ 152400 h 304800"/>
              <a:gd name="connsiteX9" fmla="*/ 0 w 914400"/>
              <a:gd name="connsiteY9" fmla="*/ 152400 h 304800"/>
              <a:gd name="connsiteX0" fmla="*/ 457200 w 914401"/>
              <a:gd name="connsiteY0" fmla="*/ 0 h 304801"/>
              <a:gd name="connsiteX1" fmla="*/ 601780 w 914401"/>
              <a:gd name="connsiteY1" fmla="*/ 7821 h 304801"/>
              <a:gd name="connsiteX2" fmla="*/ 914400 w 914401"/>
              <a:gd name="connsiteY2" fmla="*/ 152401 h 304801"/>
              <a:gd name="connsiteX3" fmla="*/ 601779 w 914401"/>
              <a:gd name="connsiteY3" fmla="*/ 296980 h 304801"/>
              <a:gd name="connsiteX4" fmla="*/ 457200 w 914401"/>
              <a:gd name="connsiteY4" fmla="*/ 304801 h 304801"/>
              <a:gd name="connsiteX5" fmla="*/ 312621 w 914401"/>
              <a:gd name="connsiteY5" fmla="*/ 296980 h 304801"/>
              <a:gd name="connsiteX6" fmla="*/ 1 w 914401"/>
              <a:gd name="connsiteY6" fmla="*/ 152400 h 304801"/>
              <a:gd name="connsiteX7" fmla="*/ 0 w 914401"/>
              <a:gd name="connsiteY7" fmla="*/ 152400 h 304801"/>
              <a:gd name="connsiteX8" fmla="*/ 312621 w 914401"/>
              <a:gd name="connsiteY8" fmla="*/ 7821 h 304801"/>
              <a:gd name="connsiteX9" fmla="*/ 548640 w 914401"/>
              <a:gd name="connsiteY9" fmla="*/ 91440 h 304801"/>
              <a:gd name="connsiteX0" fmla="*/ 457200 w 914401"/>
              <a:gd name="connsiteY0" fmla="*/ 0 h 304801"/>
              <a:gd name="connsiteX1" fmla="*/ 601780 w 914401"/>
              <a:gd name="connsiteY1" fmla="*/ 7821 h 304801"/>
              <a:gd name="connsiteX2" fmla="*/ 914400 w 914401"/>
              <a:gd name="connsiteY2" fmla="*/ 152401 h 304801"/>
              <a:gd name="connsiteX3" fmla="*/ 601779 w 914401"/>
              <a:gd name="connsiteY3" fmla="*/ 296980 h 304801"/>
              <a:gd name="connsiteX4" fmla="*/ 457200 w 914401"/>
              <a:gd name="connsiteY4" fmla="*/ 304801 h 304801"/>
              <a:gd name="connsiteX5" fmla="*/ 312621 w 914401"/>
              <a:gd name="connsiteY5" fmla="*/ 296980 h 304801"/>
              <a:gd name="connsiteX6" fmla="*/ 1 w 914401"/>
              <a:gd name="connsiteY6" fmla="*/ 152400 h 304801"/>
              <a:gd name="connsiteX7" fmla="*/ 0 w 914401"/>
              <a:gd name="connsiteY7" fmla="*/ 152400 h 304801"/>
              <a:gd name="connsiteX8" fmla="*/ 312621 w 914401"/>
              <a:gd name="connsiteY8" fmla="*/ 7821 h 304801"/>
              <a:gd name="connsiteX0" fmla="*/ 601780 w 914401"/>
              <a:gd name="connsiteY0" fmla="*/ 0 h 296980"/>
              <a:gd name="connsiteX1" fmla="*/ 914400 w 914401"/>
              <a:gd name="connsiteY1" fmla="*/ 144580 h 296980"/>
              <a:gd name="connsiteX2" fmla="*/ 601779 w 914401"/>
              <a:gd name="connsiteY2" fmla="*/ 289159 h 296980"/>
              <a:gd name="connsiteX3" fmla="*/ 457200 w 914401"/>
              <a:gd name="connsiteY3" fmla="*/ 296980 h 296980"/>
              <a:gd name="connsiteX4" fmla="*/ 312621 w 914401"/>
              <a:gd name="connsiteY4" fmla="*/ 289159 h 296980"/>
              <a:gd name="connsiteX5" fmla="*/ 1 w 914401"/>
              <a:gd name="connsiteY5" fmla="*/ 144579 h 296980"/>
              <a:gd name="connsiteX6" fmla="*/ 0 w 914401"/>
              <a:gd name="connsiteY6" fmla="*/ 144579 h 296980"/>
              <a:gd name="connsiteX7" fmla="*/ 312621 w 914401"/>
              <a:gd name="connsiteY7" fmla="*/ 0 h 296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1" h="296980">
                <a:moveTo>
                  <a:pt x="601780" y="0"/>
                </a:moveTo>
                <a:cubicBezTo>
                  <a:pt x="788475" y="20744"/>
                  <a:pt x="914401" y="78982"/>
                  <a:pt x="914400" y="144580"/>
                </a:cubicBezTo>
                <a:cubicBezTo>
                  <a:pt x="914400" y="210178"/>
                  <a:pt x="788473" y="268416"/>
                  <a:pt x="601779" y="289159"/>
                </a:cubicBezTo>
                <a:cubicBezTo>
                  <a:pt x="555160" y="294339"/>
                  <a:pt x="506340" y="296980"/>
                  <a:pt x="457200" y="296980"/>
                </a:cubicBezTo>
                <a:cubicBezTo>
                  <a:pt x="408059" y="296980"/>
                  <a:pt x="359240" y="294339"/>
                  <a:pt x="312621" y="289159"/>
                </a:cubicBezTo>
                <a:cubicBezTo>
                  <a:pt x="125927" y="268415"/>
                  <a:pt x="0" y="210177"/>
                  <a:pt x="1" y="144579"/>
                </a:cubicBezTo>
                <a:lnTo>
                  <a:pt x="0" y="144579"/>
                </a:lnTo>
                <a:cubicBezTo>
                  <a:pt x="1" y="78982"/>
                  <a:pt x="125927" y="20744"/>
                  <a:pt x="312621" y="0"/>
                </a:cubicBezTo>
              </a:path>
            </a:pathLst>
          </a:custGeom>
          <a:noFill/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0906" name="Object 9"/>
          <p:cNvGraphicFramePr>
            <a:graphicFrameLocks noChangeAspect="1"/>
          </p:cNvGraphicFramePr>
          <p:nvPr/>
        </p:nvGraphicFramePr>
        <p:xfrm>
          <a:off x="3911600" y="4083050"/>
          <a:ext cx="2540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3" name="Equation" r:id="rId13" imgW="126720" imgH="177480" progId="Equation.3">
                  <p:embed/>
                </p:oleObj>
              </mc:Choice>
              <mc:Fallback>
                <p:oleObj name="Equation" r:id="rId13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1600" y="4083050"/>
                        <a:ext cx="254000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Freeform 31"/>
          <p:cNvSpPr/>
          <p:nvPr/>
        </p:nvSpPr>
        <p:spPr>
          <a:xfrm>
            <a:off x="3759200" y="3962400"/>
            <a:ext cx="578316" cy="104542"/>
          </a:xfrm>
          <a:custGeom>
            <a:avLst/>
            <a:gdLst>
              <a:gd name="connsiteX0" fmla="*/ 0 w 914400"/>
              <a:gd name="connsiteY0" fmla="*/ 152400 h 304800"/>
              <a:gd name="connsiteX1" fmla="*/ 312621 w 914400"/>
              <a:gd name="connsiteY1" fmla="*/ 7821 h 304800"/>
              <a:gd name="connsiteX2" fmla="*/ 457200 w 914400"/>
              <a:gd name="connsiteY2" fmla="*/ 0 h 304800"/>
              <a:gd name="connsiteX3" fmla="*/ 601780 w 914400"/>
              <a:gd name="connsiteY3" fmla="*/ 7821 h 304800"/>
              <a:gd name="connsiteX4" fmla="*/ 914400 w 914400"/>
              <a:gd name="connsiteY4" fmla="*/ 152401 h 304800"/>
              <a:gd name="connsiteX5" fmla="*/ 601779 w 914400"/>
              <a:gd name="connsiteY5" fmla="*/ 296980 h 304800"/>
              <a:gd name="connsiteX6" fmla="*/ 457200 w 914400"/>
              <a:gd name="connsiteY6" fmla="*/ 304801 h 304800"/>
              <a:gd name="connsiteX7" fmla="*/ 312621 w 914400"/>
              <a:gd name="connsiteY7" fmla="*/ 296980 h 304800"/>
              <a:gd name="connsiteX8" fmla="*/ 1 w 914400"/>
              <a:gd name="connsiteY8" fmla="*/ 152400 h 304800"/>
              <a:gd name="connsiteX9" fmla="*/ 0 w 914400"/>
              <a:gd name="connsiteY9" fmla="*/ 152400 h 304800"/>
              <a:gd name="connsiteX0" fmla="*/ 457200 w 914401"/>
              <a:gd name="connsiteY0" fmla="*/ 0 h 304801"/>
              <a:gd name="connsiteX1" fmla="*/ 601780 w 914401"/>
              <a:gd name="connsiteY1" fmla="*/ 7821 h 304801"/>
              <a:gd name="connsiteX2" fmla="*/ 914400 w 914401"/>
              <a:gd name="connsiteY2" fmla="*/ 152401 h 304801"/>
              <a:gd name="connsiteX3" fmla="*/ 601779 w 914401"/>
              <a:gd name="connsiteY3" fmla="*/ 296980 h 304801"/>
              <a:gd name="connsiteX4" fmla="*/ 457200 w 914401"/>
              <a:gd name="connsiteY4" fmla="*/ 304801 h 304801"/>
              <a:gd name="connsiteX5" fmla="*/ 312621 w 914401"/>
              <a:gd name="connsiteY5" fmla="*/ 296980 h 304801"/>
              <a:gd name="connsiteX6" fmla="*/ 1 w 914401"/>
              <a:gd name="connsiteY6" fmla="*/ 152400 h 304801"/>
              <a:gd name="connsiteX7" fmla="*/ 0 w 914401"/>
              <a:gd name="connsiteY7" fmla="*/ 152400 h 304801"/>
              <a:gd name="connsiteX8" fmla="*/ 312621 w 914401"/>
              <a:gd name="connsiteY8" fmla="*/ 7821 h 304801"/>
              <a:gd name="connsiteX9" fmla="*/ 548640 w 914401"/>
              <a:gd name="connsiteY9" fmla="*/ 91440 h 304801"/>
              <a:gd name="connsiteX0" fmla="*/ 457200 w 914401"/>
              <a:gd name="connsiteY0" fmla="*/ 0 h 304801"/>
              <a:gd name="connsiteX1" fmla="*/ 601780 w 914401"/>
              <a:gd name="connsiteY1" fmla="*/ 7821 h 304801"/>
              <a:gd name="connsiteX2" fmla="*/ 914400 w 914401"/>
              <a:gd name="connsiteY2" fmla="*/ 152401 h 304801"/>
              <a:gd name="connsiteX3" fmla="*/ 601779 w 914401"/>
              <a:gd name="connsiteY3" fmla="*/ 296980 h 304801"/>
              <a:gd name="connsiteX4" fmla="*/ 457200 w 914401"/>
              <a:gd name="connsiteY4" fmla="*/ 304801 h 304801"/>
              <a:gd name="connsiteX5" fmla="*/ 312621 w 914401"/>
              <a:gd name="connsiteY5" fmla="*/ 296980 h 304801"/>
              <a:gd name="connsiteX6" fmla="*/ 1 w 914401"/>
              <a:gd name="connsiteY6" fmla="*/ 152400 h 304801"/>
              <a:gd name="connsiteX7" fmla="*/ 0 w 914401"/>
              <a:gd name="connsiteY7" fmla="*/ 152400 h 304801"/>
              <a:gd name="connsiteX8" fmla="*/ 312621 w 914401"/>
              <a:gd name="connsiteY8" fmla="*/ 7821 h 304801"/>
              <a:gd name="connsiteX0" fmla="*/ 601780 w 914401"/>
              <a:gd name="connsiteY0" fmla="*/ 0 h 296980"/>
              <a:gd name="connsiteX1" fmla="*/ 914400 w 914401"/>
              <a:gd name="connsiteY1" fmla="*/ 144580 h 296980"/>
              <a:gd name="connsiteX2" fmla="*/ 601779 w 914401"/>
              <a:gd name="connsiteY2" fmla="*/ 289159 h 296980"/>
              <a:gd name="connsiteX3" fmla="*/ 457200 w 914401"/>
              <a:gd name="connsiteY3" fmla="*/ 296980 h 296980"/>
              <a:gd name="connsiteX4" fmla="*/ 312621 w 914401"/>
              <a:gd name="connsiteY4" fmla="*/ 289159 h 296980"/>
              <a:gd name="connsiteX5" fmla="*/ 1 w 914401"/>
              <a:gd name="connsiteY5" fmla="*/ 144579 h 296980"/>
              <a:gd name="connsiteX6" fmla="*/ 0 w 914401"/>
              <a:gd name="connsiteY6" fmla="*/ 144579 h 296980"/>
              <a:gd name="connsiteX7" fmla="*/ 312621 w 914401"/>
              <a:gd name="connsiteY7" fmla="*/ 0 h 296980"/>
              <a:gd name="connsiteX0" fmla="*/ 914400 w 914400"/>
              <a:gd name="connsiteY0" fmla="*/ 144580 h 296980"/>
              <a:gd name="connsiteX1" fmla="*/ 601779 w 914400"/>
              <a:gd name="connsiteY1" fmla="*/ 289159 h 296980"/>
              <a:gd name="connsiteX2" fmla="*/ 457200 w 914400"/>
              <a:gd name="connsiteY2" fmla="*/ 296980 h 296980"/>
              <a:gd name="connsiteX3" fmla="*/ 312621 w 914400"/>
              <a:gd name="connsiteY3" fmla="*/ 289159 h 296980"/>
              <a:gd name="connsiteX4" fmla="*/ 1 w 914400"/>
              <a:gd name="connsiteY4" fmla="*/ 144579 h 296980"/>
              <a:gd name="connsiteX5" fmla="*/ 0 w 914400"/>
              <a:gd name="connsiteY5" fmla="*/ 144579 h 296980"/>
              <a:gd name="connsiteX6" fmla="*/ 312621 w 914400"/>
              <a:gd name="connsiteY6" fmla="*/ 0 h 296980"/>
              <a:gd name="connsiteX0" fmla="*/ 601779 w 601779"/>
              <a:gd name="connsiteY0" fmla="*/ 289159 h 296980"/>
              <a:gd name="connsiteX1" fmla="*/ 457200 w 601779"/>
              <a:gd name="connsiteY1" fmla="*/ 296980 h 296980"/>
              <a:gd name="connsiteX2" fmla="*/ 312621 w 601779"/>
              <a:gd name="connsiteY2" fmla="*/ 289159 h 296980"/>
              <a:gd name="connsiteX3" fmla="*/ 1 w 601779"/>
              <a:gd name="connsiteY3" fmla="*/ 144579 h 296980"/>
              <a:gd name="connsiteX4" fmla="*/ 0 w 601779"/>
              <a:gd name="connsiteY4" fmla="*/ 144579 h 296980"/>
              <a:gd name="connsiteX5" fmla="*/ 312621 w 601779"/>
              <a:gd name="connsiteY5" fmla="*/ 0 h 296980"/>
              <a:gd name="connsiteX0" fmla="*/ 601779 w 601779"/>
              <a:gd name="connsiteY0" fmla="*/ 144580 h 152401"/>
              <a:gd name="connsiteX1" fmla="*/ 457200 w 601779"/>
              <a:gd name="connsiteY1" fmla="*/ 152401 h 152401"/>
              <a:gd name="connsiteX2" fmla="*/ 312621 w 601779"/>
              <a:gd name="connsiteY2" fmla="*/ 144580 h 152401"/>
              <a:gd name="connsiteX3" fmla="*/ 1 w 601779"/>
              <a:gd name="connsiteY3" fmla="*/ 0 h 152401"/>
              <a:gd name="connsiteX4" fmla="*/ 0 w 601779"/>
              <a:gd name="connsiteY4" fmla="*/ 0 h 152401"/>
              <a:gd name="connsiteX0" fmla="*/ 601779 w 601779"/>
              <a:gd name="connsiteY0" fmla="*/ 144580 h 152401"/>
              <a:gd name="connsiteX1" fmla="*/ 457200 w 601779"/>
              <a:gd name="connsiteY1" fmla="*/ 152401 h 152401"/>
              <a:gd name="connsiteX2" fmla="*/ 312621 w 601779"/>
              <a:gd name="connsiteY2" fmla="*/ 144580 h 152401"/>
              <a:gd name="connsiteX3" fmla="*/ 1 w 601779"/>
              <a:gd name="connsiteY3" fmla="*/ 0 h 152401"/>
              <a:gd name="connsiteX0" fmla="*/ 289158 w 289158"/>
              <a:gd name="connsiteY0" fmla="*/ 0 h 7821"/>
              <a:gd name="connsiteX1" fmla="*/ 144579 w 289158"/>
              <a:gd name="connsiteY1" fmla="*/ 7821 h 7821"/>
              <a:gd name="connsiteX2" fmla="*/ 0 w 289158"/>
              <a:gd name="connsiteY2" fmla="*/ 0 h 7821"/>
              <a:gd name="connsiteX0" fmla="*/ 10000 w 10000"/>
              <a:gd name="connsiteY0" fmla="*/ 0 h 10000"/>
              <a:gd name="connsiteX1" fmla="*/ 5000 w 10000"/>
              <a:gd name="connsiteY1" fmla="*/ 10000 h 10000"/>
              <a:gd name="connsiteX2" fmla="*/ 0 w 10000"/>
              <a:gd name="connsiteY2" fmla="*/ 0 h 10000"/>
              <a:gd name="connsiteX0" fmla="*/ 10000 w 10000"/>
              <a:gd name="connsiteY0" fmla="*/ 0 h 12713"/>
              <a:gd name="connsiteX1" fmla="*/ 5000 w 10000"/>
              <a:gd name="connsiteY1" fmla="*/ 10000 h 12713"/>
              <a:gd name="connsiteX2" fmla="*/ 0 w 10000"/>
              <a:gd name="connsiteY2" fmla="*/ 0 h 12713"/>
              <a:gd name="connsiteX0" fmla="*/ 10000 w 10000"/>
              <a:gd name="connsiteY0" fmla="*/ 48714 h 66833"/>
              <a:gd name="connsiteX1" fmla="*/ 5000 w 10000"/>
              <a:gd name="connsiteY1" fmla="*/ 58714 h 66833"/>
              <a:gd name="connsiteX2" fmla="*/ 0 w 10000"/>
              <a:gd name="connsiteY2" fmla="*/ 0 h 66833"/>
              <a:gd name="connsiteX0" fmla="*/ 10000 w 10000"/>
              <a:gd name="connsiteY0" fmla="*/ 48714 h 66833"/>
              <a:gd name="connsiteX1" fmla="*/ 5000 w 10000"/>
              <a:gd name="connsiteY1" fmla="*/ 58714 h 66833"/>
              <a:gd name="connsiteX2" fmla="*/ 0 w 10000"/>
              <a:gd name="connsiteY2" fmla="*/ 0 h 66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66833">
                <a:moveTo>
                  <a:pt x="10000" y="48714"/>
                </a:moveTo>
                <a:cubicBezTo>
                  <a:pt x="8388" y="55337"/>
                  <a:pt x="6667" y="66833"/>
                  <a:pt x="5000" y="58714"/>
                </a:cubicBezTo>
                <a:cubicBezTo>
                  <a:pt x="3333" y="50595"/>
                  <a:pt x="2189" y="52294"/>
                  <a:pt x="0" y="0"/>
                </a:cubicBezTo>
              </a:path>
            </a:pathLst>
          </a:custGeom>
          <a:noFill/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419042" y="1828800"/>
            <a:ext cx="1390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+'</a:t>
            </a:r>
            <a:r>
              <a:rPr lang="en-CA" dirty="0" err="1" smtClean="0"/>
              <a:t>ve</a:t>
            </a:r>
            <a:r>
              <a:rPr lang="en-CA" dirty="0" smtClean="0"/>
              <a:t> rotation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" name="Ink 2"/>
              <p14:cNvContentPartPr/>
              <p14:nvPr/>
            </p14:nvContentPartPr>
            <p14:xfrm>
              <a:off x="191520" y="1296360"/>
              <a:ext cx="7655400" cy="35589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81800" y="1287000"/>
                <a:ext cx="7674120" cy="357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857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Rotation About x-axis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292600" y="3429000"/>
            <a:ext cx="1828800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3370263" y="2507457"/>
            <a:ext cx="1843882" cy="79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191000" y="33528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3276600" y="4502150"/>
          <a:ext cx="3302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8" name="Equation" r:id="rId3" imgW="164880" imgH="228600" progId="Equation.3">
                  <p:embed/>
                </p:oleObj>
              </mc:Choice>
              <mc:Fallback>
                <p:oleObj name="Equation" r:id="rId3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502150"/>
                        <a:ext cx="330200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6197600" y="3164681"/>
          <a:ext cx="3556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9" name="Equation" r:id="rId5" imgW="177480" imgH="228600" progId="Equation.3">
                  <p:embed/>
                </p:oleObj>
              </mc:Choice>
              <mc:Fallback>
                <p:oleObj name="Equation" r:id="rId5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7600" y="3164681"/>
                        <a:ext cx="355600" cy="52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rot="10800000" flipV="1">
            <a:off x="3149600" y="3429002"/>
            <a:ext cx="1143000" cy="114299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231" name="Object 7"/>
          <p:cNvGraphicFramePr>
            <a:graphicFrameLocks noChangeAspect="1"/>
          </p:cNvGraphicFramePr>
          <p:nvPr/>
        </p:nvGraphicFramePr>
        <p:xfrm>
          <a:off x="4343400" y="1143000"/>
          <a:ext cx="3302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70" name="Equation" r:id="rId7" imgW="164880" imgH="228600" progId="Equation.3">
                  <p:embed/>
                </p:oleObj>
              </mc:Choice>
              <mc:Fallback>
                <p:oleObj name="Equation" r:id="rId7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143000"/>
                        <a:ext cx="330200" cy="528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2" name="Object 8"/>
          <p:cNvGraphicFramePr>
            <a:graphicFrameLocks noChangeAspect="1"/>
          </p:cNvGraphicFramePr>
          <p:nvPr/>
        </p:nvGraphicFramePr>
        <p:xfrm>
          <a:off x="4521200" y="4572000"/>
          <a:ext cx="3048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71" name="Equation" r:id="rId9" imgW="152280" imgH="215640" progId="Equation.3">
                  <p:embed/>
                </p:oleObj>
              </mc:Choice>
              <mc:Fallback>
                <p:oleObj name="Equation" r:id="rId9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4572000"/>
                        <a:ext cx="304800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3" name="Object 9"/>
          <p:cNvGraphicFramePr>
            <a:graphicFrameLocks noChangeAspect="1"/>
          </p:cNvGraphicFramePr>
          <p:nvPr/>
        </p:nvGraphicFramePr>
        <p:xfrm>
          <a:off x="5918200" y="2209800"/>
          <a:ext cx="33020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72" name="Equation" r:id="rId11" imgW="164880" imgH="215640" progId="Equation.3">
                  <p:embed/>
                </p:oleObj>
              </mc:Choice>
              <mc:Fallback>
                <p:oleObj name="Equation" r:id="rId11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2209800"/>
                        <a:ext cx="330200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Freeform 25"/>
          <p:cNvSpPr/>
          <p:nvPr/>
        </p:nvSpPr>
        <p:spPr>
          <a:xfrm>
            <a:off x="3124200" y="3657600"/>
            <a:ext cx="914401" cy="838200"/>
          </a:xfrm>
          <a:custGeom>
            <a:avLst/>
            <a:gdLst>
              <a:gd name="connsiteX0" fmla="*/ 0 w 914400"/>
              <a:gd name="connsiteY0" fmla="*/ 152400 h 304800"/>
              <a:gd name="connsiteX1" fmla="*/ 312621 w 914400"/>
              <a:gd name="connsiteY1" fmla="*/ 7821 h 304800"/>
              <a:gd name="connsiteX2" fmla="*/ 457200 w 914400"/>
              <a:gd name="connsiteY2" fmla="*/ 0 h 304800"/>
              <a:gd name="connsiteX3" fmla="*/ 601780 w 914400"/>
              <a:gd name="connsiteY3" fmla="*/ 7821 h 304800"/>
              <a:gd name="connsiteX4" fmla="*/ 914400 w 914400"/>
              <a:gd name="connsiteY4" fmla="*/ 152401 h 304800"/>
              <a:gd name="connsiteX5" fmla="*/ 601779 w 914400"/>
              <a:gd name="connsiteY5" fmla="*/ 296980 h 304800"/>
              <a:gd name="connsiteX6" fmla="*/ 457200 w 914400"/>
              <a:gd name="connsiteY6" fmla="*/ 304801 h 304800"/>
              <a:gd name="connsiteX7" fmla="*/ 312621 w 914400"/>
              <a:gd name="connsiteY7" fmla="*/ 296980 h 304800"/>
              <a:gd name="connsiteX8" fmla="*/ 1 w 914400"/>
              <a:gd name="connsiteY8" fmla="*/ 152400 h 304800"/>
              <a:gd name="connsiteX9" fmla="*/ 0 w 914400"/>
              <a:gd name="connsiteY9" fmla="*/ 152400 h 304800"/>
              <a:gd name="connsiteX0" fmla="*/ 457200 w 914401"/>
              <a:gd name="connsiteY0" fmla="*/ 0 h 304801"/>
              <a:gd name="connsiteX1" fmla="*/ 601780 w 914401"/>
              <a:gd name="connsiteY1" fmla="*/ 7821 h 304801"/>
              <a:gd name="connsiteX2" fmla="*/ 914400 w 914401"/>
              <a:gd name="connsiteY2" fmla="*/ 152401 h 304801"/>
              <a:gd name="connsiteX3" fmla="*/ 601779 w 914401"/>
              <a:gd name="connsiteY3" fmla="*/ 296980 h 304801"/>
              <a:gd name="connsiteX4" fmla="*/ 457200 w 914401"/>
              <a:gd name="connsiteY4" fmla="*/ 304801 h 304801"/>
              <a:gd name="connsiteX5" fmla="*/ 312621 w 914401"/>
              <a:gd name="connsiteY5" fmla="*/ 296980 h 304801"/>
              <a:gd name="connsiteX6" fmla="*/ 1 w 914401"/>
              <a:gd name="connsiteY6" fmla="*/ 152400 h 304801"/>
              <a:gd name="connsiteX7" fmla="*/ 0 w 914401"/>
              <a:gd name="connsiteY7" fmla="*/ 152400 h 304801"/>
              <a:gd name="connsiteX8" fmla="*/ 312621 w 914401"/>
              <a:gd name="connsiteY8" fmla="*/ 7821 h 304801"/>
              <a:gd name="connsiteX9" fmla="*/ 548640 w 914401"/>
              <a:gd name="connsiteY9" fmla="*/ 91440 h 304801"/>
              <a:gd name="connsiteX0" fmla="*/ 457200 w 914401"/>
              <a:gd name="connsiteY0" fmla="*/ 0 h 304801"/>
              <a:gd name="connsiteX1" fmla="*/ 601780 w 914401"/>
              <a:gd name="connsiteY1" fmla="*/ 7821 h 304801"/>
              <a:gd name="connsiteX2" fmla="*/ 914400 w 914401"/>
              <a:gd name="connsiteY2" fmla="*/ 152401 h 304801"/>
              <a:gd name="connsiteX3" fmla="*/ 601779 w 914401"/>
              <a:gd name="connsiteY3" fmla="*/ 296980 h 304801"/>
              <a:gd name="connsiteX4" fmla="*/ 457200 w 914401"/>
              <a:gd name="connsiteY4" fmla="*/ 304801 h 304801"/>
              <a:gd name="connsiteX5" fmla="*/ 312621 w 914401"/>
              <a:gd name="connsiteY5" fmla="*/ 296980 h 304801"/>
              <a:gd name="connsiteX6" fmla="*/ 1 w 914401"/>
              <a:gd name="connsiteY6" fmla="*/ 152400 h 304801"/>
              <a:gd name="connsiteX7" fmla="*/ 0 w 914401"/>
              <a:gd name="connsiteY7" fmla="*/ 152400 h 304801"/>
              <a:gd name="connsiteX8" fmla="*/ 312621 w 914401"/>
              <a:gd name="connsiteY8" fmla="*/ 7821 h 304801"/>
              <a:gd name="connsiteX0" fmla="*/ 601780 w 914401"/>
              <a:gd name="connsiteY0" fmla="*/ 0 h 296980"/>
              <a:gd name="connsiteX1" fmla="*/ 914400 w 914401"/>
              <a:gd name="connsiteY1" fmla="*/ 144580 h 296980"/>
              <a:gd name="connsiteX2" fmla="*/ 601779 w 914401"/>
              <a:gd name="connsiteY2" fmla="*/ 289159 h 296980"/>
              <a:gd name="connsiteX3" fmla="*/ 457200 w 914401"/>
              <a:gd name="connsiteY3" fmla="*/ 296980 h 296980"/>
              <a:gd name="connsiteX4" fmla="*/ 312621 w 914401"/>
              <a:gd name="connsiteY4" fmla="*/ 289159 h 296980"/>
              <a:gd name="connsiteX5" fmla="*/ 1 w 914401"/>
              <a:gd name="connsiteY5" fmla="*/ 144579 h 296980"/>
              <a:gd name="connsiteX6" fmla="*/ 0 w 914401"/>
              <a:gd name="connsiteY6" fmla="*/ 144579 h 296980"/>
              <a:gd name="connsiteX7" fmla="*/ 312621 w 914401"/>
              <a:gd name="connsiteY7" fmla="*/ 0 h 296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1" h="296980">
                <a:moveTo>
                  <a:pt x="601780" y="0"/>
                </a:moveTo>
                <a:cubicBezTo>
                  <a:pt x="788475" y="20744"/>
                  <a:pt x="914401" y="78982"/>
                  <a:pt x="914400" y="144580"/>
                </a:cubicBezTo>
                <a:cubicBezTo>
                  <a:pt x="914400" y="210178"/>
                  <a:pt x="788473" y="268416"/>
                  <a:pt x="601779" y="289159"/>
                </a:cubicBezTo>
                <a:cubicBezTo>
                  <a:pt x="555160" y="294339"/>
                  <a:pt x="506340" y="296980"/>
                  <a:pt x="457200" y="296980"/>
                </a:cubicBezTo>
                <a:cubicBezTo>
                  <a:pt x="408059" y="296980"/>
                  <a:pt x="359240" y="294339"/>
                  <a:pt x="312621" y="289159"/>
                </a:cubicBezTo>
                <a:cubicBezTo>
                  <a:pt x="125927" y="268415"/>
                  <a:pt x="0" y="210177"/>
                  <a:pt x="1" y="144579"/>
                </a:cubicBezTo>
                <a:lnTo>
                  <a:pt x="0" y="144579"/>
                </a:lnTo>
                <a:cubicBezTo>
                  <a:pt x="1" y="78982"/>
                  <a:pt x="125927" y="20744"/>
                  <a:pt x="312621" y="0"/>
                </a:cubicBezTo>
              </a:path>
            </a:pathLst>
          </a:custGeom>
          <a:noFill/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0906" name="Object 9"/>
          <p:cNvGraphicFramePr>
            <a:graphicFrameLocks noChangeAspect="1"/>
          </p:cNvGraphicFramePr>
          <p:nvPr/>
        </p:nvGraphicFramePr>
        <p:xfrm>
          <a:off x="4953000" y="3016250"/>
          <a:ext cx="2540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73" name="Equation" r:id="rId13" imgW="126720" imgH="177480" progId="Equation.3">
                  <p:embed/>
                </p:oleObj>
              </mc:Choice>
              <mc:Fallback>
                <p:oleObj name="Equation" r:id="rId13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016250"/>
                        <a:ext cx="254000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4114800" y="3886200"/>
            <a:ext cx="1390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+'</a:t>
            </a:r>
            <a:r>
              <a:rPr lang="en-CA" dirty="0" err="1" smtClean="0"/>
              <a:t>ve</a:t>
            </a:r>
            <a:r>
              <a:rPr lang="en-CA" dirty="0" smtClean="0"/>
              <a:t> rotation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rot="19800000" flipV="1">
            <a:off x="4144694" y="2971798"/>
            <a:ext cx="1828800" cy="1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4400000" flipV="1">
            <a:off x="2895601" y="2637106"/>
            <a:ext cx="1828800" cy="1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1928" name="Object 7"/>
          <p:cNvGraphicFramePr>
            <a:graphicFrameLocks noChangeAspect="1"/>
          </p:cNvGraphicFramePr>
          <p:nvPr/>
        </p:nvGraphicFramePr>
        <p:xfrm>
          <a:off x="3124200" y="1328738"/>
          <a:ext cx="30480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74" name="Equation" r:id="rId15" imgW="152280" imgH="215640" progId="Equation.3">
                  <p:embed/>
                </p:oleObj>
              </mc:Choice>
              <mc:Fallback>
                <p:oleObj name="Equation" r:id="rId15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328738"/>
                        <a:ext cx="304800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" name="Ink 2"/>
              <p14:cNvContentPartPr/>
              <p14:nvPr/>
            </p14:nvContentPartPr>
            <p14:xfrm>
              <a:off x="154800" y="2107800"/>
              <a:ext cx="3968640" cy="27903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44720" y="2098800"/>
                <a:ext cx="3985560" cy="280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140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Rotation About y-axis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292600" y="3429000"/>
            <a:ext cx="1828800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3370263" y="2507457"/>
            <a:ext cx="1843882" cy="79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216400" y="33528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3378200" y="4419600"/>
          <a:ext cx="3302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6" name="Equation" r:id="rId3" imgW="164880" imgH="228600" progId="Equation.3">
                  <p:embed/>
                </p:oleObj>
              </mc:Choice>
              <mc:Fallback>
                <p:oleObj name="Equation" r:id="rId3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8200" y="4419600"/>
                        <a:ext cx="330200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6172200" y="3163888"/>
          <a:ext cx="9144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7" name="Equation" r:id="rId5" imgW="457200" imgH="228600" progId="Equation.3">
                  <p:embed/>
                </p:oleObj>
              </mc:Choice>
              <mc:Fallback>
                <p:oleObj name="Equation" r:id="rId5" imgW="45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163888"/>
                        <a:ext cx="914400" cy="52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rot="10800000" flipV="1">
            <a:off x="3149600" y="3429002"/>
            <a:ext cx="1143000" cy="114299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231" name="Object 7"/>
          <p:cNvGraphicFramePr>
            <a:graphicFrameLocks noChangeAspect="1"/>
          </p:cNvGraphicFramePr>
          <p:nvPr/>
        </p:nvGraphicFramePr>
        <p:xfrm>
          <a:off x="4267200" y="1143000"/>
          <a:ext cx="3302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8" name="Equation" r:id="rId7" imgW="164880" imgH="228600" progId="Equation.3">
                  <p:embed/>
                </p:oleObj>
              </mc:Choice>
              <mc:Fallback>
                <p:oleObj name="Equation" r:id="rId7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143000"/>
                        <a:ext cx="330200" cy="528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/>
          <p:cNvCxnSpPr/>
          <p:nvPr/>
        </p:nvCxnSpPr>
        <p:spPr>
          <a:xfrm rot="16200000" flipH="1">
            <a:off x="3670300" y="4051300"/>
            <a:ext cx="1371600" cy="12700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>
            <a:off x="3276600" y="2514600"/>
            <a:ext cx="1016000" cy="91440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232" name="Object 8"/>
          <p:cNvGraphicFramePr>
            <a:graphicFrameLocks noChangeAspect="1"/>
          </p:cNvGraphicFramePr>
          <p:nvPr/>
        </p:nvGraphicFramePr>
        <p:xfrm>
          <a:off x="4521200" y="4572000"/>
          <a:ext cx="3048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9" name="Equation" r:id="rId9" imgW="152280" imgH="215640" progId="Equation.3">
                  <p:embed/>
                </p:oleObj>
              </mc:Choice>
              <mc:Fallback>
                <p:oleObj name="Equation" r:id="rId9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4572000"/>
                        <a:ext cx="304800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Freeform 25"/>
          <p:cNvSpPr/>
          <p:nvPr/>
        </p:nvSpPr>
        <p:spPr>
          <a:xfrm rot="5400000">
            <a:off x="5177689" y="3280510"/>
            <a:ext cx="914401" cy="296980"/>
          </a:xfrm>
          <a:custGeom>
            <a:avLst/>
            <a:gdLst>
              <a:gd name="connsiteX0" fmla="*/ 0 w 914400"/>
              <a:gd name="connsiteY0" fmla="*/ 152400 h 304800"/>
              <a:gd name="connsiteX1" fmla="*/ 312621 w 914400"/>
              <a:gd name="connsiteY1" fmla="*/ 7821 h 304800"/>
              <a:gd name="connsiteX2" fmla="*/ 457200 w 914400"/>
              <a:gd name="connsiteY2" fmla="*/ 0 h 304800"/>
              <a:gd name="connsiteX3" fmla="*/ 601780 w 914400"/>
              <a:gd name="connsiteY3" fmla="*/ 7821 h 304800"/>
              <a:gd name="connsiteX4" fmla="*/ 914400 w 914400"/>
              <a:gd name="connsiteY4" fmla="*/ 152401 h 304800"/>
              <a:gd name="connsiteX5" fmla="*/ 601779 w 914400"/>
              <a:gd name="connsiteY5" fmla="*/ 296980 h 304800"/>
              <a:gd name="connsiteX6" fmla="*/ 457200 w 914400"/>
              <a:gd name="connsiteY6" fmla="*/ 304801 h 304800"/>
              <a:gd name="connsiteX7" fmla="*/ 312621 w 914400"/>
              <a:gd name="connsiteY7" fmla="*/ 296980 h 304800"/>
              <a:gd name="connsiteX8" fmla="*/ 1 w 914400"/>
              <a:gd name="connsiteY8" fmla="*/ 152400 h 304800"/>
              <a:gd name="connsiteX9" fmla="*/ 0 w 914400"/>
              <a:gd name="connsiteY9" fmla="*/ 152400 h 304800"/>
              <a:gd name="connsiteX0" fmla="*/ 457200 w 914401"/>
              <a:gd name="connsiteY0" fmla="*/ 0 h 304801"/>
              <a:gd name="connsiteX1" fmla="*/ 601780 w 914401"/>
              <a:gd name="connsiteY1" fmla="*/ 7821 h 304801"/>
              <a:gd name="connsiteX2" fmla="*/ 914400 w 914401"/>
              <a:gd name="connsiteY2" fmla="*/ 152401 h 304801"/>
              <a:gd name="connsiteX3" fmla="*/ 601779 w 914401"/>
              <a:gd name="connsiteY3" fmla="*/ 296980 h 304801"/>
              <a:gd name="connsiteX4" fmla="*/ 457200 w 914401"/>
              <a:gd name="connsiteY4" fmla="*/ 304801 h 304801"/>
              <a:gd name="connsiteX5" fmla="*/ 312621 w 914401"/>
              <a:gd name="connsiteY5" fmla="*/ 296980 h 304801"/>
              <a:gd name="connsiteX6" fmla="*/ 1 w 914401"/>
              <a:gd name="connsiteY6" fmla="*/ 152400 h 304801"/>
              <a:gd name="connsiteX7" fmla="*/ 0 w 914401"/>
              <a:gd name="connsiteY7" fmla="*/ 152400 h 304801"/>
              <a:gd name="connsiteX8" fmla="*/ 312621 w 914401"/>
              <a:gd name="connsiteY8" fmla="*/ 7821 h 304801"/>
              <a:gd name="connsiteX9" fmla="*/ 548640 w 914401"/>
              <a:gd name="connsiteY9" fmla="*/ 91440 h 304801"/>
              <a:gd name="connsiteX0" fmla="*/ 457200 w 914401"/>
              <a:gd name="connsiteY0" fmla="*/ 0 h 304801"/>
              <a:gd name="connsiteX1" fmla="*/ 601780 w 914401"/>
              <a:gd name="connsiteY1" fmla="*/ 7821 h 304801"/>
              <a:gd name="connsiteX2" fmla="*/ 914400 w 914401"/>
              <a:gd name="connsiteY2" fmla="*/ 152401 h 304801"/>
              <a:gd name="connsiteX3" fmla="*/ 601779 w 914401"/>
              <a:gd name="connsiteY3" fmla="*/ 296980 h 304801"/>
              <a:gd name="connsiteX4" fmla="*/ 457200 w 914401"/>
              <a:gd name="connsiteY4" fmla="*/ 304801 h 304801"/>
              <a:gd name="connsiteX5" fmla="*/ 312621 w 914401"/>
              <a:gd name="connsiteY5" fmla="*/ 296980 h 304801"/>
              <a:gd name="connsiteX6" fmla="*/ 1 w 914401"/>
              <a:gd name="connsiteY6" fmla="*/ 152400 h 304801"/>
              <a:gd name="connsiteX7" fmla="*/ 0 w 914401"/>
              <a:gd name="connsiteY7" fmla="*/ 152400 h 304801"/>
              <a:gd name="connsiteX8" fmla="*/ 312621 w 914401"/>
              <a:gd name="connsiteY8" fmla="*/ 7821 h 304801"/>
              <a:gd name="connsiteX0" fmla="*/ 601780 w 914401"/>
              <a:gd name="connsiteY0" fmla="*/ 0 h 296980"/>
              <a:gd name="connsiteX1" fmla="*/ 914400 w 914401"/>
              <a:gd name="connsiteY1" fmla="*/ 144580 h 296980"/>
              <a:gd name="connsiteX2" fmla="*/ 601779 w 914401"/>
              <a:gd name="connsiteY2" fmla="*/ 289159 h 296980"/>
              <a:gd name="connsiteX3" fmla="*/ 457200 w 914401"/>
              <a:gd name="connsiteY3" fmla="*/ 296980 h 296980"/>
              <a:gd name="connsiteX4" fmla="*/ 312621 w 914401"/>
              <a:gd name="connsiteY4" fmla="*/ 289159 h 296980"/>
              <a:gd name="connsiteX5" fmla="*/ 1 w 914401"/>
              <a:gd name="connsiteY5" fmla="*/ 144579 h 296980"/>
              <a:gd name="connsiteX6" fmla="*/ 0 w 914401"/>
              <a:gd name="connsiteY6" fmla="*/ 144579 h 296980"/>
              <a:gd name="connsiteX7" fmla="*/ 312621 w 914401"/>
              <a:gd name="connsiteY7" fmla="*/ 0 h 296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1" h="296980">
                <a:moveTo>
                  <a:pt x="601780" y="0"/>
                </a:moveTo>
                <a:cubicBezTo>
                  <a:pt x="788475" y="20744"/>
                  <a:pt x="914401" y="78982"/>
                  <a:pt x="914400" y="144580"/>
                </a:cubicBezTo>
                <a:cubicBezTo>
                  <a:pt x="914400" y="210178"/>
                  <a:pt x="788473" y="268416"/>
                  <a:pt x="601779" y="289159"/>
                </a:cubicBezTo>
                <a:cubicBezTo>
                  <a:pt x="555160" y="294339"/>
                  <a:pt x="506340" y="296980"/>
                  <a:pt x="457200" y="296980"/>
                </a:cubicBezTo>
                <a:cubicBezTo>
                  <a:pt x="408059" y="296980"/>
                  <a:pt x="359240" y="294339"/>
                  <a:pt x="312621" y="289159"/>
                </a:cubicBezTo>
                <a:cubicBezTo>
                  <a:pt x="125927" y="268415"/>
                  <a:pt x="0" y="210177"/>
                  <a:pt x="1" y="144579"/>
                </a:cubicBezTo>
                <a:lnTo>
                  <a:pt x="0" y="144579"/>
                </a:lnTo>
                <a:cubicBezTo>
                  <a:pt x="1" y="78982"/>
                  <a:pt x="125927" y="20744"/>
                  <a:pt x="312621" y="0"/>
                </a:cubicBezTo>
              </a:path>
            </a:pathLst>
          </a:custGeom>
          <a:noFill/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0906" name="Object 9"/>
          <p:cNvGraphicFramePr>
            <a:graphicFrameLocks noChangeAspect="1"/>
          </p:cNvGraphicFramePr>
          <p:nvPr/>
        </p:nvGraphicFramePr>
        <p:xfrm>
          <a:off x="3911600" y="4083050"/>
          <a:ext cx="2540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90" name="Equation" r:id="rId11" imgW="126720" imgH="177480" progId="Equation.3">
                  <p:embed/>
                </p:oleObj>
              </mc:Choice>
              <mc:Fallback>
                <p:oleObj name="Equation" r:id="rId11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1600" y="4083050"/>
                        <a:ext cx="254000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Freeform 31"/>
          <p:cNvSpPr/>
          <p:nvPr/>
        </p:nvSpPr>
        <p:spPr>
          <a:xfrm>
            <a:off x="3759200" y="3962400"/>
            <a:ext cx="578316" cy="104542"/>
          </a:xfrm>
          <a:custGeom>
            <a:avLst/>
            <a:gdLst>
              <a:gd name="connsiteX0" fmla="*/ 0 w 914400"/>
              <a:gd name="connsiteY0" fmla="*/ 152400 h 304800"/>
              <a:gd name="connsiteX1" fmla="*/ 312621 w 914400"/>
              <a:gd name="connsiteY1" fmla="*/ 7821 h 304800"/>
              <a:gd name="connsiteX2" fmla="*/ 457200 w 914400"/>
              <a:gd name="connsiteY2" fmla="*/ 0 h 304800"/>
              <a:gd name="connsiteX3" fmla="*/ 601780 w 914400"/>
              <a:gd name="connsiteY3" fmla="*/ 7821 h 304800"/>
              <a:gd name="connsiteX4" fmla="*/ 914400 w 914400"/>
              <a:gd name="connsiteY4" fmla="*/ 152401 h 304800"/>
              <a:gd name="connsiteX5" fmla="*/ 601779 w 914400"/>
              <a:gd name="connsiteY5" fmla="*/ 296980 h 304800"/>
              <a:gd name="connsiteX6" fmla="*/ 457200 w 914400"/>
              <a:gd name="connsiteY6" fmla="*/ 304801 h 304800"/>
              <a:gd name="connsiteX7" fmla="*/ 312621 w 914400"/>
              <a:gd name="connsiteY7" fmla="*/ 296980 h 304800"/>
              <a:gd name="connsiteX8" fmla="*/ 1 w 914400"/>
              <a:gd name="connsiteY8" fmla="*/ 152400 h 304800"/>
              <a:gd name="connsiteX9" fmla="*/ 0 w 914400"/>
              <a:gd name="connsiteY9" fmla="*/ 152400 h 304800"/>
              <a:gd name="connsiteX0" fmla="*/ 457200 w 914401"/>
              <a:gd name="connsiteY0" fmla="*/ 0 h 304801"/>
              <a:gd name="connsiteX1" fmla="*/ 601780 w 914401"/>
              <a:gd name="connsiteY1" fmla="*/ 7821 h 304801"/>
              <a:gd name="connsiteX2" fmla="*/ 914400 w 914401"/>
              <a:gd name="connsiteY2" fmla="*/ 152401 h 304801"/>
              <a:gd name="connsiteX3" fmla="*/ 601779 w 914401"/>
              <a:gd name="connsiteY3" fmla="*/ 296980 h 304801"/>
              <a:gd name="connsiteX4" fmla="*/ 457200 w 914401"/>
              <a:gd name="connsiteY4" fmla="*/ 304801 h 304801"/>
              <a:gd name="connsiteX5" fmla="*/ 312621 w 914401"/>
              <a:gd name="connsiteY5" fmla="*/ 296980 h 304801"/>
              <a:gd name="connsiteX6" fmla="*/ 1 w 914401"/>
              <a:gd name="connsiteY6" fmla="*/ 152400 h 304801"/>
              <a:gd name="connsiteX7" fmla="*/ 0 w 914401"/>
              <a:gd name="connsiteY7" fmla="*/ 152400 h 304801"/>
              <a:gd name="connsiteX8" fmla="*/ 312621 w 914401"/>
              <a:gd name="connsiteY8" fmla="*/ 7821 h 304801"/>
              <a:gd name="connsiteX9" fmla="*/ 548640 w 914401"/>
              <a:gd name="connsiteY9" fmla="*/ 91440 h 304801"/>
              <a:gd name="connsiteX0" fmla="*/ 457200 w 914401"/>
              <a:gd name="connsiteY0" fmla="*/ 0 h 304801"/>
              <a:gd name="connsiteX1" fmla="*/ 601780 w 914401"/>
              <a:gd name="connsiteY1" fmla="*/ 7821 h 304801"/>
              <a:gd name="connsiteX2" fmla="*/ 914400 w 914401"/>
              <a:gd name="connsiteY2" fmla="*/ 152401 h 304801"/>
              <a:gd name="connsiteX3" fmla="*/ 601779 w 914401"/>
              <a:gd name="connsiteY3" fmla="*/ 296980 h 304801"/>
              <a:gd name="connsiteX4" fmla="*/ 457200 w 914401"/>
              <a:gd name="connsiteY4" fmla="*/ 304801 h 304801"/>
              <a:gd name="connsiteX5" fmla="*/ 312621 w 914401"/>
              <a:gd name="connsiteY5" fmla="*/ 296980 h 304801"/>
              <a:gd name="connsiteX6" fmla="*/ 1 w 914401"/>
              <a:gd name="connsiteY6" fmla="*/ 152400 h 304801"/>
              <a:gd name="connsiteX7" fmla="*/ 0 w 914401"/>
              <a:gd name="connsiteY7" fmla="*/ 152400 h 304801"/>
              <a:gd name="connsiteX8" fmla="*/ 312621 w 914401"/>
              <a:gd name="connsiteY8" fmla="*/ 7821 h 304801"/>
              <a:gd name="connsiteX0" fmla="*/ 601780 w 914401"/>
              <a:gd name="connsiteY0" fmla="*/ 0 h 296980"/>
              <a:gd name="connsiteX1" fmla="*/ 914400 w 914401"/>
              <a:gd name="connsiteY1" fmla="*/ 144580 h 296980"/>
              <a:gd name="connsiteX2" fmla="*/ 601779 w 914401"/>
              <a:gd name="connsiteY2" fmla="*/ 289159 h 296980"/>
              <a:gd name="connsiteX3" fmla="*/ 457200 w 914401"/>
              <a:gd name="connsiteY3" fmla="*/ 296980 h 296980"/>
              <a:gd name="connsiteX4" fmla="*/ 312621 w 914401"/>
              <a:gd name="connsiteY4" fmla="*/ 289159 h 296980"/>
              <a:gd name="connsiteX5" fmla="*/ 1 w 914401"/>
              <a:gd name="connsiteY5" fmla="*/ 144579 h 296980"/>
              <a:gd name="connsiteX6" fmla="*/ 0 w 914401"/>
              <a:gd name="connsiteY6" fmla="*/ 144579 h 296980"/>
              <a:gd name="connsiteX7" fmla="*/ 312621 w 914401"/>
              <a:gd name="connsiteY7" fmla="*/ 0 h 296980"/>
              <a:gd name="connsiteX0" fmla="*/ 914400 w 914400"/>
              <a:gd name="connsiteY0" fmla="*/ 144580 h 296980"/>
              <a:gd name="connsiteX1" fmla="*/ 601779 w 914400"/>
              <a:gd name="connsiteY1" fmla="*/ 289159 h 296980"/>
              <a:gd name="connsiteX2" fmla="*/ 457200 w 914400"/>
              <a:gd name="connsiteY2" fmla="*/ 296980 h 296980"/>
              <a:gd name="connsiteX3" fmla="*/ 312621 w 914400"/>
              <a:gd name="connsiteY3" fmla="*/ 289159 h 296980"/>
              <a:gd name="connsiteX4" fmla="*/ 1 w 914400"/>
              <a:gd name="connsiteY4" fmla="*/ 144579 h 296980"/>
              <a:gd name="connsiteX5" fmla="*/ 0 w 914400"/>
              <a:gd name="connsiteY5" fmla="*/ 144579 h 296980"/>
              <a:gd name="connsiteX6" fmla="*/ 312621 w 914400"/>
              <a:gd name="connsiteY6" fmla="*/ 0 h 296980"/>
              <a:gd name="connsiteX0" fmla="*/ 601779 w 601779"/>
              <a:gd name="connsiteY0" fmla="*/ 289159 h 296980"/>
              <a:gd name="connsiteX1" fmla="*/ 457200 w 601779"/>
              <a:gd name="connsiteY1" fmla="*/ 296980 h 296980"/>
              <a:gd name="connsiteX2" fmla="*/ 312621 w 601779"/>
              <a:gd name="connsiteY2" fmla="*/ 289159 h 296980"/>
              <a:gd name="connsiteX3" fmla="*/ 1 w 601779"/>
              <a:gd name="connsiteY3" fmla="*/ 144579 h 296980"/>
              <a:gd name="connsiteX4" fmla="*/ 0 w 601779"/>
              <a:gd name="connsiteY4" fmla="*/ 144579 h 296980"/>
              <a:gd name="connsiteX5" fmla="*/ 312621 w 601779"/>
              <a:gd name="connsiteY5" fmla="*/ 0 h 296980"/>
              <a:gd name="connsiteX0" fmla="*/ 601779 w 601779"/>
              <a:gd name="connsiteY0" fmla="*/ 144580 h 152401"/>
              <a:gd name="connsiteX1" fmla="*/ 457200 w 601779"/>
              <a:gd name="connsiteY1" fmla="*/ 152401 h 152401"/>
              <a:gd name="connsiteX2" fmla="*/ 312621 w 601779"/>
              <a:gd name="connsiteY2" fmla="*/ 144580 h 152401"/>
              <a:gd name="connsiteX3" fmla="*/ 1 w 601779"/>
              <a:gd name="connsiteY3" fmla="*/ 0 h 152401"/>
              <a:gd name="connsiteX4" fmla="*/ 0 w 601779"/>
              <a:gd name="connsiteY4" fmla="*/ 0 h 152401"/>
              <a:gd name="connsiteX0" fmla="*/ 601779 w 601779"/>
              <a:gd name="connsiteY0" fmla="*/ 144580 h 152401"/>
              <a:gd name="connsiteX1" fmla="*/ 457200 w 601779"/>
              <a:gd name="connsiteY1" fmla="*/ 152401 h 152401"/>
              <a:gd name="connsiteX2" fmla="*/ 312621 w 601779"/>
              <a:gd name="connsiteY2" fmla="*/ 144580 h 152401"/>
              <a:gd name="connsiteX3" fmla="*/ 1 w 601779"/>
              <a:gd name="connsiteY3" fmla="*/ 0 h 152401"/>
              <a:gd name="connsiteX0" fmla="*/ 289158 w 289158"/>
              <a:gd name="connsiteY0" fmla="*/ 0 h 7821"/>
              <a:gd name="connsiteX1" fmla="*/ 144579 w 289158"/>
              <a:gd name="connsiteY1" fmla="*/ 7821 h 7821"/>
              <a:gd name="connsiteX2" fmla="*/ 0 w 289158"/>
              <a:gd name="connsiteY2" fmla="*/ 0 h 7821"/>
              <a:gd name="connsiteX0" fmla="*/ 10000 w 10000"/>
              <a:gd name="connsiteY0" fmla="*/ 0 h 10000"/>
              <a:gd name="connsiteX1" fmla="*/ 5000 w 10000"/>
              <a:gd name="connsiteY1" fmla="*/ 10000 h 10000"/>
              <a:gd name="connsiteX2" fmla="*/ 0 w 10000"/>
              <a:gd name="connsiteY2" fmla="*/ 0 h 10000"/>
              <a:gd name="connsiteX0" fmla="*/ 10000 w 10000"/>
              <a:gd name="connsiteY0" fmla="*/ 0 h 12713"/>
              <a:gd name="connsiteX1" fmla="*/ 5000 w 10000"/>
              <a:gd name="connsiteY1" fmla="*/ 10000 h 12713"/>
              <a:gd name="connsiteX2" fmla="*/ 0 w 10000"/>
              <a:gd name="connsiteY2" fmla="*/ 0 h 12713"/>
              <a:gd name="connsiteX0" fmla="*/ 10000 w 10000"/>
              <a:gd name="connsiteY0" fmla="*/ 48714 h 66833"/>
              <a:gd name="connsiteX1" fmla="*/ 5000 w 10000"/>
              <a:gd name="connsiteY1" fmla="*/ 58714 h 66833"/>
              <a:gd name="connsiteX2" fmla="*/ 0 w 10000"/>
              <a:gd name="connsiteY2" fmla="*/ 0 h 66833"/>
              <a:gd name="connsiteX0" fmla="*/ 10000 w 10000"/>
              <a:gd name="connsiteY0" fmla="*/ 48714 h 66833"/>
              <a:gd name="connsiteX1" fmla="*/ 5000 w 10000"/>
              <a:gd name="connsiteY1" fmla="*/ 58714 h 66833"/>
              <a:gd name="connsiteX2" fmla="*/ 0 w 10000"/>
              <a:gd name="connsiteY2" fmla="*/ 0 h 66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66833">
                <a:moveTo>
                  <a:pt x="10000" y="48714"/>
                </a:moveTo>
                <a:cubicBezTo>
                  <a:pt x="8388" y="55337"/>
                  <a:pt x="6667" y="66833"/>
                  <a:pt x="5000" y="58714"/>
                </a:cubicBezTo>
                <a:cubicBezTo>
                  <a:pt x="3333" y="50595"/>
                  <a:pt x="2189" y="52294"/>
                  <a:pt x="0" y="0"/>
                </a:cubicBezTo>
              </a:path>
            </a:pathLst>
          </a:custGeom>
          <a:noFill/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562600" y="3962400"/>
            <a:ext cx="1390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+'</a:t>
            </a:r>
            <a:r>
              <a:rPr lang="en-CA" dirty="0" err="1" smtClean="0"/>
              <a:t>ve</a:t>
            </a:r>
            <a:r>
              <a:rPr lang="en-CA" dirty="0" smtClean="0"/>
              <a:t> rotation</a:t>
            </a:r>
            <a:endParaRPr lang="en-US" dirty="0"/>
          </a:p>
        </p:txBody>
      </p:sp>
      <p:graphicFrame>
        <p:nvGraphicFramePr>
          <p:cNvPr id="82952" name="Object 7"/>
          <p:cNvGraphicFramePr>
            <a:graphicFrameLocks noChangeAspect="1"/>
          </p:cNvGraphicFramePr>
          <p:nvPr/>
        </p:nvGraphicFramePr>
        <p:xfrm>
          <a:off x="2971800" y="1981200"/>
          <a:ext cx="30480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91" name="Equation" r:id="rId13" imgW="152280" imgH="215640" progId="Equation.3">
                  <p:embed/>
                </p:oleObj>
              </mc:Choice>
              <mc:Fallback>
                <p:oleObj name="Equation" r:id="rId13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981200"/>
                        <a:ext cx="304800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" name="Ink 2"/>
              <p14:cNvContentPartPr/>
              <p14:nvPr/>
            </p14:nvContentPartPr>
            <p14:xfrm>
              <a:off x="-54000" y="2588760"/>
              <a:ext cx="3145320" cy="16426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-63720" y="2579400"/>
                <a:ext cx="3165120" cy="166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819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Relative Orientation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3924300" y="3771900"/>
            <a:ext cx="1447800" cy="7619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3370263" y="2507457"/>
            <a:ext cx="1843882" cy="79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216400" y="33528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2032000" y="3165475"/>
          <a:ext cx="3302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0" name="Equation" r:id="rId3" imgW="164880" imgH="228600" progId="Equation.3">
                  <p:embed/>
                </p:oleObj>
              </mc:Choice>
              <mc:Fallback>
                <p:oleObj name="Equation" r:id="rId3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3165475"/>
                        <a:ext cx="330200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5105400" y="4800600"/>
          <a:ext cx="8890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1" name="Equation" r:id="rId5" imgW="444240" imgH="228600" progId="Equation.3">
                  <p:embed/>
                </p:oleObj>
              </mc:Choice>
              <mc:Fallback>
                <p:oleObj name="Equation" r:id="rId5" imgW="444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800600"/>
                        <a:ext cx="889000" cy="52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rot="10800000">
            <a:off x="2438400" y="3429000"/>
            <a:ext cx="1854200" cy="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231" name="Object 7"/>
          <p:cNvGraphicFramePr>
            <a:graphicFrameLocks noChangeAspect="1"/>
          </p:cNvGraphicFramePr>
          <p:nvPr/>
        </p:nvGraphicFramePr>
        <p:xfrm>
          <a:off x="4267200" y="1143000"/>
          <a:ext cx="3302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2" name="Equation" r:id="rId7" imgW="164880" imgH="228600" progId="Equation.3">
                  <p:embed/>
                </p:oleObj>
              </mc:Choice>
              <mc:Fallback>
                <p:oleObj name="Equation" r:id="rId7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143000"/>
                        <a:ext cx="330200" cy="528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2" name="Object 8"/>
          <p:cNvGraphicFramePr>
            <a:graphicFrameLocks noChangeAspect="1"/>
          </p:cNvGraphicFramePr>
          <p:nvPr/>
        </p:nvGraphicFramePr>
        <p:xfrm>
          <a:off x="2667000" y="1752600"/>
          <a:ext cx="3048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3" name="Equation" r:id="rId9" imgW="152280" imgH="215640" progId="Equation.3">
                  <p:embed/>
                </p:oleObj>
              </mc:Choice>
              <mc:Fallback>
                <p:oleObj name="Equation" r:id="rId9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752600"/>
                        <a:ext cx="304800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52" name="Object 7"/>
          <p:cNvGraphicFramePr>
            <a:graphicFrameLocks noChangeAspect="1"/>
          </p:cNvGraphicFramePr>
          <p:nvPr/>
        </p:nvGraphicFramePr>
        <p:xfrm>
          <a:off x="2578100" y="4572000"/>
          <a:ext cx="33020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4" name="Equation" r:id="rId11" imgW="164880" imgH="215640" progId="Equation.3">
                  <p:embed/>
                </p:oleObj>
              </mc:Choice>
              <mc:Fallback>
                <p:oleObj name="Equation" r:id="rId11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100" y="4572000"/>
                        <a:ext cx="330200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Arrow Connector 23"/>
          <p:cNvCxnSpPr/>
          <p:nvPr/>
        </p:nvCxnSpPr>
        <p:spPr>
          <a:xfrm rot="2700000" flipH="1" flipV="1">
            <a:off x="2702050" y="2776409"/>
            <a:ext cx="1843882" cy="795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8100000">
            <a:off x="2700259" y="4084558"/>
            <a:ext cx="1854200" cy="2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3976" name="Object 7"/>
          <p:cNvGraphicFramePr>
            <a:graphicFrameLocks noChangeAspect="1"/>
          </p:cNvGraphicFramePr>
          <p:nvPr/>
        </p:nvGraphicFramePr>
        <p:xfrm>
          <a:off x="3733800" y="2438400"/>
          <a:ext cx="5080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5" name="Equation" r:id="rId13" imgW="253800" imgH="177480" progId="Equation.3">
                  <p:embed/>
                </p:oleObj>
              </mc:Choice>
              <mc:Fallback>
                <p:oleObj name="Equation" r:id="rId13" imgW="253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438400"/>
                        <a:ext cx="508000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" name="Ink 2"/>
              <p14:cNvContentPartPr/>
              <p14:nvPr/>
            </p14:nvContentPartPr>
            <p14:xfrm>
              <a:off x="5391720" y="1031400"/>
              <a:ext cx="2980440" cy="23817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385240" y="1024200"/>
                <a:ext cx="2995560" cy="239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940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Successive Rotations in Moving Frames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dirty="0" smtClean="0"/>
              <a:t>Suppose you perform a rotation in frame {0} to obtain {1}.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Then you perform a rotation in frame {1} to obtain {2}.</a:t>
            </a:r>
          </a:p>
          <a:p>
            <a:pPr marL="514350" indent="-514350">
              <a:buNone/>
            </a:pPr>
            <a:endParaRPr lang="en-CA" dirty="0" smtClean="0"/>
          </a:p>
          <a:p>
            <a:pPr marL="514350" indent="-514350">
              <a:buNone/>
            </a:pPr>
            <a:r>
              <a:rPr lang="en-CA" dirty="0" smtClean="0"/>
              <a:t>	What is the orientation of {2} relative to {0}?</a:t>
            </a:r>
            <a:endParaRPr lang="en-US" dirty="0"/>
          </a:p>
        </p:txBody>
      </p:sp>
      <p:graphicFrame>
        <p:nvGraphicFramePr>
          <p:cNvPr id="84994" name="Object 3"/>
          <p:cNvGraphicFramePr>
            <a:graphicFrameLocks noChangeAspect="1"/>
          </p:cNvGraphicFramePr>
          <p:nvPr/>
        </p:nvGraphicFramePr>
        <p:xfrm>
          <a:off x="6705600" y="5873750"/>
          <a:ext cx="8636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24" name="Equation" r:id="rId3" imgW="431640" imgH="228600" progId="Equation.3">
                  <p:embed/>
                </p:oleObj>
              </mc:Choice>
              <mc:Fallback>
                <p:oleObj name="Equation" r:id="rId3" imgW="431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5873750"/>
                        <a:ext cx="863600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rot="16200000" flipH="1">
            <a:off x="2019301" y="4762500"/>
            <a:ext cx="609601" cy="53340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1592660" y="4274740"/>
            <a:ext cx="929482" cy="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838200" y="4267200"/>
          <a:ext cx="3302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25" name="Equation" r:id="rId5" imgW="164880" imgH="228600" progId="Equation.3">
                  <p:embed/>
                </p:oleObj>
              </mc:Choice>
              <mc:Fallback>
                <p:oleObj name="Equation" r:id="rId5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267200"/>
                        <a:ext cx="330200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1371600" y="3429000"/>
          <a:ext cx="3048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26" name="Equation" r:id="rId7" imgW="152280" imgH="215640" progId="Equation.3">
                  <p:embed/>
                </p:oleObj>
              </mc:Choice>
              <mc:Fallback>
                <p:oleObj name="Equation" r:id="rId7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429000"/>
                        <a:ext cx="304800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rot="10800000">
            <a:off x="1143000" y="4724400"/>
            <a:ext cx="914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8"/>
          <p:cNvGraphicFramePr>
            <a:graphicFrameLocks noChangeAspect="1"/>
          </p:cNvGraphicFramePr>
          <p:nvPr/>
        </p:nvGraphicFramePr>
        <p:xfrm>
          <a:off x="990600" y="4953000"/>
          <a:ext cx="3048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27" name="Equation" r:id="rId9" imgW="152280" imgH="215640" progId="Equation.3">
                  <p:embed/>
                </p:oleObj>
              </mc:Choice>
              <mc:Fallback>
                <p:oleObj name="Equation" r:id="rId9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953000"/>
                        <a:ext cx="304800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/>
        </p:nvGraphicFramePr>
        <p:xfrm>
          <a:off x="2362200" y="5338763"/>
          <a:ext cx="9144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28" name="Equation" r:id="rId11" imgW="457200" imgH="228600" progId="Equation.3">
                  <p:embed/>
                </p:oleObj>
              </mc:Choice>
              <mc:Fallback>
                <p:oleObj name="Equation" r:id="rId11" imgW="45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338763"/>
                        <a:ext cx="914400" cy="52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Arrow Connector 16"/>
          <p:cNvCxnSpPr/>
          <p:nvPr/>
        </p:nvCxnSpPr>
        <p:spPr>
          <a:xfrm rot="16200000" flipV="1">
            <a:off x="1447518" y="4115082"/>
            <a:ext cx="847184" cy="38942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1219200" y="4724400"/>
            <a:ext cx="853918" cy="304799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H="1">
            <a:off x="7200901" y="4762500"/>
            <a:ext cx="609601" cy="53340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 flipH="1" flipV="1">
            <a:off x="6774260" y="4274740"/>
            <a:ext cx="929482" cy="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>
            <a:off x="6324600" y="4724400"/>
            <a:ext cx="914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 rot="5400000">
            <a:off x="2167790" y="4918810"/>
            <a:ext cx="381000" cy="296980"/>
          </a:xfrm>
          <a:custGeom>
            <a:avLst/>
            <a:gdLst>
              <a:gd name="connsiteX0" fmla="*/ 0 w 914400"/>
              <a:gd name="connsiteY0" fmla="*/ 152400 h 304800"/>
              <a:gd name="connsiteX1" fmla="*/ 312621 w 914400"/>
              <a:gd name="connsiteY1" fmla="*/ 7821 h 304800"/>
              <a:gd name="connsiteX2" fmla="*/ 457200 w 914400"/>
              <a:gd name="connsiteY2" fmla="*/ 0 h 304800"/>
              <a:gd name="connsiteX3" fmla="*/ 601780 w 914400"/>
              <a:gd name="connsiteY3" fmla="*/ 7821 h 304800"/>
              <a:gd name="connsiteX4" fmla="*/ 914400 w 914400"/>
              <a:gd name="connsiteY4" fmla="*/ 152401 h 304800"/>
              <a:gd name="connsiteX5" fmla="*/ 601779 w 914400"/>
              <a:gd name="connsiteY5" fmla="*/ 296980 h 304800"/>
              <a:gd name="connsiteX6" fmla="*/ 457200 w 914400"/>
              <a:gd name="connsiteY6" fmla="*/ 304801 h 304800"/>
              <a:gd name="connsiteX7" fmla="*/ 312621 w 914400"/>
              <a:gd name="connsiteY7" fmla="*/ 296980 h 304800"/>
              <a:gd name="connsiteX8" fmla="*/ 1 w 914400"/>
              <a:gd name="connsiteY8" fmla="*/ 152400 h 304800"/>
              <a:gd name="connsiteX9" fmla="*/ 0 w 914400"/>
              <a:gd name="connsiteY9" fmla="*/ 152400 h 304800"/>
              <a:gd name="connsiteX0" fmla="*/ 457200 w 914401"/>
              <a:gd name="connsiteY0" fmla="*/ 0 h 304801"/>
              <a:gd name="connsiteX1" fmla="*/ 601780 w 914401"/>
              <a:gd name="connsiteY1" fmla="*/ 7821 h 304801"/>
              <a:gd name="connsiteX2" fmla="*/ 914400 w 914401"/>
              <a:gd name="connsiteY2" fmla="*/ 152401 h 304801"/>
              <a:gd name="connsiteX3" fmla="*/ 601779 w 914401"/>
              <a:gd name="connsiteY3" fmla="*/ 296980 h 304801"/>
              <a:gd name="connsiteX4" fmla="*/ 457200 w 914401"/>
              <a:gd name="connsiteY4" fmla="*/ 304801 h 304801"/>
              <a:gd name="connsiteX5" fmla="*/ 312621 w 914401"/>
              <a:gd name="connsiteY5" fmla="*/ 296980 h 304801"/>
              <a:gd name="connsiteX6" fmla="*/ 1 w 914401"/>
              <a:gd name="connsiteY6" fmla="*/ 152400 h 304801"/>
              <a:gd name="connsiteX7" fmla="*/ 0 w 914401"/>
              <a:gd name="connsiteY7" fmla="*/ 152400 h 304801"/>
              <a:gd name="connsiteX8" fmla="*/ 312621 w 914401"/>
              <a:gd name="connsiteY8" fmla="*/ 7821 h 304801"/>
              <a:gd name="connsiteX9" fmla="*/ 548640 w 914401"/>
              <a:gd name="connsiteY9" fmla="*/ 91440 h 304801"/>
              <a:gd name="connsiteX0" fmla="*/ 457200 w 914401"/>
              <a:gd name="connsiteY0" fmla="*/ 0 h 304801"/>
              <a:gd name="connsiteX1" fmla="*/ 601780 w 914401"/>
              <a:gd name="connsiteY1" fmla="*/ 7821 h 304801"/>
              <a:gd name="connsiteX2" fmla="*/ 914400 w 914401"/>
              <a:gd name="connsiteY2" fmla="*/ 152401 h 304801"/>
              <a:gd name="connsiteX3" fmla="*/ 601779 w 914401"/>
              <a:gd name="connsiteY3" fmla="*/ 296980 h 304801"/>
              <a:gd name="connsiteX4" fmla="*/ 457200 w 914401"/>
              <a:gd name="connsiteY4" fmla="*/ 304801 h 304801"/>
              <a:gd name="connsiteX5" fmla="*/ 312621 w 914401"/>
              <a:gd name="connsiteY5" fmla="*/ 296980 h 304801"/>
              <a:gd name="connsiteX6" fmla="*/ 1 w 914401"/>
              <a:gd name="connsiteY6" fmla="*/ 152400 h 304801"/>
              <a:gd name="connsiteX7" fmla="*/ 0 w 914401"/>
              <a:gd name="connsiteY7" fmla="*/ 152400 h 304801"/>
              <a:gd name="connsiteX8" fmla="*/ 312621 w 914401"/>
              <a:gd name="connsiteY8" fmla="*/ 7821 h 304801"/>
              <a:gd name="connsiteX0" fmla="*/ 601780 w 914401"/>
              <a:gd name="connsiteY0" fmla="*/ 0 h 296980"/>
              <a:gd name="connsiteX1" fmla="*/ 914400 w 914401"/>
              <a:gd name="connsiteY1" fmla="*/ 144580 h 296980"/>
              <a:gd name="connsiteX2" fmla="*/ 601779 w 914401"/>
              <a:gd name="connsiteY2" fmla="*/ 289159 h 296980"/>
              <a:gd name="connsiteX3" fmla="*/ 457200 w 914401"/>
              <a:gd name="connsiteY3" fmla="*/ 296980 h 296980"/>
              <a:gd name="connsiteX4" fmla="*/ 312621 w 914401"/>
              <a:gd name="connsiteY4" fmla="*/ 289159 h 296980"/>
              <a:gd name="connsiteX5" fmla="*/ 1 w 914401"/>
              <a:gd name="connsiteY5" fmla="*/ 144579 h 296980"/>
              <a:gd name="connsiteX6" fmla="*/ 0 w 914401"/>
              <a:gd name="connsiteY6" fmla="*/ 144579 h 296980"/>
              <a:gd name="connsiteX7" fmla="*/ 312621 w 914401"/>
              <a:gd name="connsiteY7" fmla="*/ 0 h 296980"/>
              <a:gd name="connsiteX0" fmla="*/ 914400 w 914401"/>
              <a:gd name="connsiteY0" fmla="*/ 144580 h 296980"/>
              <a:gd name="connsiteX1" fmla="*/ 601779 w 914401"/>
              <a:gd name="connsiteY1" fmla="*/ 289159 h 296980"/>
              <a:gd name="connsiteX2" fmla="*/ 457200 w 914401"/>
              <a:gd name="connsiteY2" fmla="*/ 296980 h 296980"/>
              <a:gd name="connsiteX3" fmla="*/ 312621 w 914401"/>
              <a:gd name="connsiteY3" fmla="*/ 289159 h 296980"/>
              <a:gd name="connsiteX4" fmla="*/ 1 w 914401"/>
              <a:gd name="connsiteY4" fmla="*/ 144579 h 296980"/>
              <a:gd name="connsiteX5" fmla="*/ 0 w 914401"/>
              <a:gd name="connsiteY5" fmla="*/ 144579 h 296980"/>
              <a:gd name="connsiteX6" fmla="*/ 312621 w 914401"/>
              <a:gd name="connsiteY6" fmla="*/ 0 h 296980"/>
              <a:gd name="connsiteX0" fmla="*/ 914400 w 914401"/>
              <a:gd name="connsiteY0" fmla="*/ 144580 h 296980"/>
              <a:gd name="connsiteX1" fmla="*/ 601779 w 914401"/>
              <a:gd name="connsiteY1" fmla="*/ 289159 h 296980"/>
              <a:gd name="connsiteX2" fmla="*/ 457200 w 914401"/>
              <a:gd name="connsiteY2" fmla="*/ 296980 h 296980"/>
              <a:gd name="connsiteX3" fmla="*/ 312621 w 914401"/>
              <a:gd name="connsiteY3" fmla="*/ 289159 h 296980"/>
              <a:gd name="connsiteX4" fmla="*/ 1 w 914401"/>
              <a:gd name="connsiteY4" fmla="*/ 144579 h 296980"/>
              <a:gd name="connsiteX5" fmla="*/ 0 w 914401"/>
              <a:gd name="connsiteY5" fmla="*/ 144579 h 296980"/>
              <a:gd name="connsiteX6" fmla="*/ 312621 w 914401"/>
              <a:gd name="connsiteY6" fmla="*/ 0 h 296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1" h="296980">
                <a:moveTo>
                  <a:pt x="914400" y="144580"/>
                </a:moveTo>
                <a:cubicBezTo>
                  <a:pt x="834392" y="200653"/>
                  <a:pt x="788473" y="268416"/>
                  <a:pt x="601779" y="289159"/>
                </a:cubicBezTo>
                <a:cubicBezTo>
                  <a:pt x="555160" y="294339"/>
                  <a:pt x="506340" y="296980"/>
                  <a:pt x="457200" y="296980"/>
                </a:cubicBezTo>
                <a:cubicBezTo>
                  <a:pt x="408059" y="296980"/>
                  <a:pt x="359240" y="294339"/>
                  <a:pt x="312621" y="289159"/>
                </a:cubicBezTo>
                <a:cubicBezTo>
                  <a:pt x="125927" y="268415"/>
                  <a:pt x="0" y="210177"/>
                  <a:pt x="1" y="144579"/>
                </a:cubicBezTo>
                <a:lnTo>
                  <a:pt x="0" y="144579"/>
                </a:lnTo>
                <a:cubicBezTo>
                  <a:pt x="1" y="78982"/>
                  <a:pt x="125927" y="20744"/>
                  <a:pt x="312621" y="0"/>
                </a:cubicBezTo>
              </a:path>
            </a:pathLst>
          </a:custGeom>
          <a:noFill/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5001" name="Object 4"/>
          <p:cNvGraphicFramePr>
            <a:graphicFrameLocks noChangeAspect="1"/>
          </p:cNvGraphicFramePr>
          <p:nvPr/>
        </p:nvGraphicFramePr>
        <p:xfrm>
          <a:off x="2032000" y="3433762"/>
          <a:ext cx="3302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29" name="Equation" r:id="rId13" imgW="164880" imgH="228600" progId="Equation.3">
                  <p:embed/>
                </p:oleObj>
              </mc:Choice>
              <mc:Fallback>
                <p:oleObj name="Equation" r:id="rId13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3433762"/>
                        <a:ext cx="330200" cy="528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Arrow Connector 32"/>
          <p:cNvCxnSpPr/>
          <p:nvPr/>
        </p:nvCxnSpPr>
        <p:spPr>
          <a:xfrm rot="16200000" flipH="1">
            <a:off x="4610101" y="4762500"/>
            <a:ext cx="609601" cy="53340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648200" y="4739482"/>
            <a:ext cx="838200" cy="21351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Object 2"/>
          <p:cNvGraphicFramePr>
            <a:graphicFrameLocks noChangeAspect="1"/>
          </p:cNvGraphicFramePr>
          <p:nvPr/>
        </p:nvGraphicFramePr>
        <p:xfrm>
          <a:off x="3962400" y="5368925"/>
          <a:ext cx="3302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30" name="Equation" r:id="rId15" imgW="164880" imgH="215640" progId="Equation.3">
                  <p:embed/>
                </p:oleObj>
              </mc:Choice>
              <mc:Fallback>
                <p:oleObj name="Equation" r:id="rId15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368925"/>
                        <a:ext cx="330200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2"/>
          <p:cNvGraphicFramePr>
            <a:graphicFrameLocks noChangeAspect="1"/>
          </p:cNvGraphicFramePr>
          <p:nvPr/>
        </p:nvGraphicFramePr>
        <p:xfrm>
          <a:off x="3683000" y="3429000"/>
          <a:ext cx="8636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31" name="Equation" r:id="rId17" imgW="431640" imgH="215640" progId="Equation.3">
                  <p:embed/>
                </p:oleObj>
              </mc:Choice>
              <mc:Fallback>
                <p:oleObj name="Equation" r:id="rId17" imgW="4316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3429000"/>
                        <a:ext cx="863600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Straight Arrow Connector 36"/>
          <p:cNvCxnSpPr/>
          <p:nvPr/>
        </p:nvCxnSpPr>
        <p:spPr>
          <a:xfrm rot="5400000">
            <a:off x="4039394" y="4801394"/>
            <a:ext cx="684212" cy="53340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Object 8"/>
          <p:cNvGraphicFramePr>
            <a:graphicFrameLocks noChangeAspect="1"/>
          </p:cNvGraphicFramePr>
          <p:nvPr/>
        </p:nvGraphicFramePr>
        <p:xfrm>
          <a:off x="3505200" y="4648200"/>
          <a:ext cx="3048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32" name="Equation" r:id="rId19" imgW="152280" imgH="215640" progId="Equation.3">
                  <p:embed/>
                </p:oleObj>
              </mc:Choice>
              <mc:Fallback>
                <p:oleObj name="Equation" r:id="rId19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648200"/>
                        <a:ext cx="304800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7"/>
          <p:cNvGraphicFramePr>
            <a:graphicFrameLocks noChangeAspect="1"/>
          </p:cNvGraphicFramePr>
          <p:nvPr/>
        </p:nvGraphicFramePr>
        <p:xfrm>
          <a:off x="4876800" y="5257800"/>
          <a:ext cx="33020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33" name="Equation" r:id="rId20" imgW="164880" imgH="215640" progId="Equation.3">
                  <p:embed/>
                </p:oleObj>
              </mc:Choice>
              <mc:Fallback>
                <p:oleObj name="Equation" r:id="rId20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257800"/>
                        <a:ext cx="330200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Arrow Connector 39"/>
          <p:cNvCxnSpPr/>
          <p:nvPr/>
        </p:nvCxnSpPr>
        <p:spPr>
          <a:xfrm rot="16200000" flipV="1">
            <a:off x="4038318" y="4115082"/>
            <a:ext cx="847184" cy="38942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0800000" flipV="1">
            <a:off x="3810000" y="4724400"/>
            <a:ext cx="853918" cy="304799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5007" name="Object 15"/>
          <p:cNvGraphicFramePr>
            <a:graphicFrameLocks noChangeAspect="1"/>
          </p:cNvGraphicFramePr>
          <p:nvPr/>
        </p:nvGraphicFramePr>
        <p:xfrm>
          <a:off x="5334000" y="4376737"/>
          <a:ext cx="35560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34" name="Equation" r:id="rId22" imgW="177480" imgH="215640" progId="Equation.3">
                  <p:embed/>
                </p:oleObj>
              </mc:Choice>
              <mc:Fallback>
                <p:oleObj name="Equation" r:id="rId22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376737"/>
                        <a:ext cx="355600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Freeform 46"/>
          <p:cNvSpPr/>
          <p:nvPr/>
        </p:nvSpPr>
        <p:spPr>
          <a:xfrm rot="20400000">
            <a:off x="4054850" y="4065592"/>
            <a:ext cx="640081" cy="207886"/>
          </a:xfrm>
          <a:custGeom>
            <a:avLst/>
            <a:gdLst>
              <a:gd name="connsiteX0" fmla="*/ 0 w 914400"/>
              <a:gd name="connsiteY0" fmla="*/ 152400 h 304800"/>
              <a:gd name="connsiteX1" fmla="*/ 312621 w 914400"/>
              <a:gd name="connsiteY1" fmla="*/ 7821 h 304800"/>
              <a:gd name="connsiteX2" fmla="*/ 457200 w 914400"/>
              <a:gd name="connsiteY2" fmla="*/ 0 h 304800"/>
              <a:gd name="connsiteX3" fmla="*/ 601780 w 914400"/>
              <a:gd name="connsiteY3" fmla="*/ 7821 h 304800"/>
              <a:gd name="connsiteX4" fmla="*/ 914400 w 914400"/>
              <a:gd name="connsiteY4" fmla="*/ 152401 h 304800"/>
              <a:gd name="connsiteX5" fmla="*/ 601779 w 914400"/>
              <a:gd name="connsiteY5" fmla="*/ 296980 h 304800"/>
              <a:gd name="connsiteX6" fmla="*/ 457200 w 914400"/>
              <a:gd name="connsiteY6" fmla="*/ 304801 h 304800"/>
              <a:gd name="connsiteX7" fmla="*/ 312621 w 914400"/>
              <a:gd name="connsiteY7" fmla="*/ 296980 h 304800"/>
              <a:gd name="connsiteX8" fmla="*/ 1 w 914400"/>
              <a:gd name="connsiteY8" fmla="*/ 152400 h 304800"/>
              <a:gd name="connsiteX9" fmla="*/ 0 w 914400"/>
              <a:gd name="connsiteY9" fmla="*/ 152400 h 304800"/>
              <a:gd name="connsiteX0" fmla="*/ 457200 w 914401"/>
              <a:gd name="connsiteY0" fmla="*/ 0 h 304801"/>
              <a:gd name="connsiteX1" fmla="*/ 601780 w 914401"/>
              <a:gd name="connsiteY1" fmla="*/ 7821 h 304801"/>
              <a:gd name="connsiteX2" fmla="*/ 914400 w 914401"/>
              <a:gd name="connsiteY2" fmla="*/ 152401 h 304801"/>
              <a:gd name="connsiteX3" fmla="*/ 601779 w 914401"/>
              <a:gd name="connsiteY3" fmla="*/ 296980 h 304801"/>
              <a:gd name="connsiteX4" fmla="*/ 457200 w 914401"/>
              <a:gd name="connsiteY4" fmla="*/ 304801 h 304801"/>
              <a:gd name="connsiteX5" fmla="*/ 312621 w 914401"/>
              <a:gd name="connsiteY5" fmla="*/ 296980 h 304801"/>
              <a:gd name="connsiteX6" fmla="*/ 1 w 914401"/>
              <a:gd name="connsiteY6" fmla="*/ 152400 h 304801"/>
              <a:gd name="connsiteX7" fmla="*/ 0 w 914401"/>
              <a:gd name="connsiteY7" fmla="*/ 152400 h 304801"/>
              <a:gd name="connsiteX8" fmla="*/ 312621 w 914401"/>
              <a:gd name="connsiteY8" fmla="*/ 7821 h 304801"/>
              <a:gd name="connsiteX9" fmla="*/ 548640 w 914401"/>
              <a:gd name="connsiteY9" fmla="*/ 91440 h 304801"/>
              <a:gd name="connsiteX0" fmla="*/ 457200 w 914401"/>
              <a:gd name="connsiteY0" fmla="*/ 0 h 304801"/>
              <a:gd name="connsiteX1" fmla="*/ 601780 w 914401"/>
              <a:gd name="connsiteY1" fmla="*/ 7821 h 304801"/>
              <a:gd name="connsiteX2" fmla="*/ 914400 w 914401"/>
              <a:gd name="connsiteY2" fmla="*/ 152401 h 304801"/>
              <a:gd name="connsiteX3" fmla="*/ 601779 w 914401"/>
              <a:gd name="connsiteY3" fmla="*/ 296980 h 304801"/>
              <a:gd name="connsiteX4" fmla="*/ 457200 w 914401"/>
              <a:gd name="connsiteY4" fmla="*/ 304801 h 304801"/>
              <a:gd name="connsiteX5" fmla="*/ 312621 w 914401"/>
              <a:gd name="connsiteY5" fmla="*/ 296980 h 304801"/>
              <a:gd name="connsiteX6" fmla="*/ 1 w 914401"/>
              <a:gd name="connsiteY6" fmla="*/ 152400 h 304801"/>
              <a:gd name="connsiteX7" fmla="*/ 0 w 914401"/>
              <a:gd name="connsiteY7" fmla="*/ 152400 h 304801"/>
              <a:gd name="connsiteX8" fmla="*/ 312621 w 914401"/>
              <a:gd name="connsiteY8" fmla="*/ 7821 h 304801"/>
              <a:gd name="connsiteX0" fmla="*/ 601780 w 914401"/>
              <a:gd name="connsiteY0" fmla="*/ 0 h 296980"/>
              <a:gd name="connsiteX1" fmla="*/ 914400 w 914401"/>
              <a:gd name="connsiteY1" fmla="*/ 144580 h 296980"/>
              <a:gd name="connsiteX2" fmla="*/ 601779 w 914401"/>
              <a:gd name="connsiteY2" fmla="*/ 289159 h 296980"/>
              <a:gd name="connsiteX3" fmla="*/ 457200 w 914401"/>
              <a:gd name="connsiteY3" fmla="*/ 296980 h 296980"/>
              <a:gd name="connsiteX4" fmla="*/ 312621 w 914401"/>
              <a:gd name="connsiteY4" fmla="*/ 289159 h 296980"/>
              <a:gd name="connsiteX5" fmla="*/ 1 w 914401"/>
              <a:gd name="connsiteY5" fmla="*/ 144579 h 296980"/>
              <a:gd name="connsiteX6" fmla="*/ 0 w 914401"/>
              <a:gd name="connsiteY6" fmla="*/ 144579 h 296980"/>
              <a:gd name="connsiteX7" fmla="*/ 312621 w 914401"/>
              <a:gd name="connsiteY7" fmla="*/ 0 h 296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1" h="296980">
                <a:moveTo>
                  <a:pt x="601780" y="0"/>
                </a:moveTo>
                <a:cubicBezTo>
                  <a:pt x="788475" y="20744"/>
                  <a:pt x="914401" y="78982"/>
                  <a:pt x="914400" y="144580"/>
                </a:cubicBezTo>
                <a:cubicBezTo>
                  <a:pt x="914400" y="210178"/>
                  <a:pt x="788473" y="268416"/>
                  <a:pt x="601779" y="289159"/>
                </a:cubicBezTo>
                <a:cubicBezTo>
                  <a:pt x="555160" y="294339"/>
                  <a:pt x="506340" y="296980"/>
                  <a:pt x="457200" y="296980"/>
                </a:cubicBezTo>
                <a:cubicBezTo>
                  <a:pt x="408059" y="296980"/>
                  <a:pt x="359240" y="294339"/>
                  <a:pt x="312621" y="289159"/>
                </a:cubicBezTo>
                <a:cubicBezTo>
                  <a:pt x="125927" y="268415"/>
                  <a:pt x="0" y="210177"/>
                  <a:pt x="1" y="144579"/>
                </a:cubicBezTo>
                <a:lnTo>
                  <a:pt x="0" y="144579"/>
                </a:lnTo>
                <a:cubicBezTo>
                  <a:pt x="1" y="78982"/>
                  <a:pt x="125927" y="20744"/>
                  <a:pt x="312621" y="0"/>
                </a:cubicBezTo>
              </a:path>
            </a:pathLst>
          </a:custGeom>
          <a:noFill/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/>
          <p:nvPr/>
        </p:nvCxnSpPr>
        <p:spPr>
          <a:xfrm rot="16200000" flipV="1">
            <a:off x="6629118" y="4115082"/>
            <a:ext cx="847184" cy="38942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7239000" y="4724400"/>
            <a:ext cx="838200" cy="21351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6630194" y="4786312"/>
            <a:ext cx="684212" cy="53340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5008" name="Object 3"/>
          <p:cNvGraphicFramePr>
            <a:graphicFrameLocks noChangeAspect="1"/>
          </p:cNvGraphicFramePr>
          <p:nvPr/>
        </p:nvGraphicFramePr>
        <p:xfrm>
          <a:off x="6527800" y="5368925"/>
          <a:ext cx="3302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35" name="Equation" r:id="rId24" imgW="164880" imgH="215640" progId="Equation.3">
                  <p:embed/>
                </p:oleObj>
              </mc:Choice>
              <mc:Fallback>
                <p:oleObj name="Equation" r:id="rId24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0" y="5368925"/>
                        <a:ext cx="330200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09" name="Object 17"/>
          <p:cNvGraphicFramePr>
            <a:graphicFrameLocks noChangeAspect="1"/>
          </p:cNvGraphicFramePr>
          <p:nvPr/>
        </p:nvGraphicFramePr>
        <p:xfrm>
          <a:off x="7950200" y="4376738"/>
          <a:ext cx="35560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36" name="Equation" r:id="rId25" imgW="177480" imgH="215640" progId="Equation.3">
                  <p:embed/>
                </p:oleObj>
              </mc:Choice>
              <mc:Fallback>
                <p:oleObj name="Equation" r:id="rId25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0200" y="4376738"/>
                        <a:ext cx="355600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10" name="Object 4"/>
          <p:cNvGraphicFramePr>
            <a:graphicFrameLocks noChangeAspect="1"/>
          </p:cNvGraphicFramePr>
          <p:nvPr/>
        </p:nvGraphicFramePr>
        <p:xfrm>
          <a:off x="7239000" y="3433763"/>
          <a:ext cx="3302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37" name="Equation" r:id="rId26" imgW="164880" imgH="228600" progId="Equation.3">
                  <p:embed/>
                </p:oleObj>
              </mc:Choice>
              <mc:Fallback>
                <p:oleObj name="Equation" r:id="rId26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3433763"/>
                        <a:ext cx="330200" cy="52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11" name="Object 3"/>
          <p:cNvGraphicFramePr>
            <a:graphicFrameLocks noChangeAspect="1"/>
          </p:cNvGraphicFramePr>
          <p:nvPr/>
        </p:nvGraphicFramePr>
        <p:xfrm>
          <a:off x="6019800" y="4267200"/>
          <a:ext cx="3302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38" name="Equation" r:id="rId27" imgW="164880" imgH="228600" progId="Equation.3">
                  <p:embed/>
                </p:oleObj>
              </mc:Choice>
              <mc:Fallback>
                <p:oleObj name="Equation" r:id="rId27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267200"/>
                        <a:ext cx="330200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12" name="Object 20"/>
          <p:cNvGraphicFramePr>
            <a:graphicFrameLocks noChangeAspect="1"/>
          </p:cNvGraphicFramePr>
          <p:nvPr/>
        </p:nvGraphicFramePr>
        <p:xfrm>
          <a:off x="7543800" y="5334000"/>
          <a:ext cx="3556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39" name="Equation" r:id="rId28" imgW="177480" imgH="228600" progId="Equation.3">
                  <p:embed/>
                </p:oleObj>
              </mc:Choice>
              <mc:Fallback>
                <p:oleObj name="Equation" r:id="rId28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5334000"/>
                        <a:ext cx="355600" cy="528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13" name="Object 4"/>
          <p:cNvGraphicFramePr>
            <a:graphicFrameLocks noChangeAspect="1"/>
          </p:cNvGraphicFramePr>
          <p:nvPr/>
        </p:nvGraphicFramePr>
        <p:xfrm>
          <a:off x="6553200" y="3443288"/>
          <a:ext cx="33020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40" name="Equation" r:id="rId30" imgW="164880" imgH="215640" progId="Equation.3">
                  <p:embed/>
                </p:oleObj>
              </mc:Choice>
              <mc:Fallback>
                <p:oleObj name="Equation" r:id="rId30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443288"/>
                        <a:ext cx="330200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14" name="Object 8"/>
          <p:cNvGraphicFramePr>
            <a:graphicFrameLocks noChangeAspect="1"/>
          </p:cNvGraphicFramePr>
          <p:nvPr/>
        </p:nvGraphicFramePr>
        <p:xfrm>
          <a:off x="2590800" y="4495800"/>
          <a:ext cx="254000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41" name="Equation" r:id="rId32" imgW="126720" imgH="203040" progId="Equation.3">
                  <p:embed/>
                </p:oleObj>
              </mc:Choice>
              <mc:Fallback>
                <p:oleObj name="Equation" r:id="rId32" imgW="126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495800"/>
                        <a:ext cx="254000" cy="468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15" name="Object 8"/>
          <p:cNvGraphicFramePr>
            <a:graphicFrameLocks noChangeAspect="1"/>
          </p:cNvGraphicFramePr>
          <p:nvPr/>
        </p:nvGraphicFramePr>
        <p:xfrm>
          <a:off x="3733800" y="4067175"/>
          <a:ext cx="2540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42" name="Equation" r:id="rId34" imgW="126720" imgH="177480" progId="Equation.3">
                  <p:embed/>
                </p:oleObj>
              </mc:Choice>
              <mc:Fallback>
                <p:oleObj name="Equation" r:id="rId34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067175"/>
                        <a:ext cx="2540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16" name="Object 3"/>
          <p:cNvGraphicFramePr>
            <a:graphicFrameLocks noChangeAspect="1"/>
          </p:cNvGraphicFramePr>
          <p:nvPr/>
        </p:nvGraphicFramePr>
        <p:xfrm>
          <a:off x="4000500" y="5891212"/>
          <a:ext cx="114300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43" name="Equation" r:id="rId36" imgW="571320" imgH="253800" progId="Equation.3">
                  <p:embed/>
                </p:oleObj>
              </mc:Choice>
              <mc:Fallback>
                <p:oleObj name="Equation" r:id="rId36" imgW="5713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5891212"/>
                        <a:ext cx="1143000" cy="585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17" name="Object 3"/>
          <p:cNvGraphicFramePr>
            <a:graphicFrameLocks noChangeAspect="1"/>
          </p:cNvGraphicFramePr>
          <p:nvPr/>
        </p:nvGraphicFramePr>
        <p:xfrm>
          <a:off x="1447800" y="5891212"/>
          <a:ext cx="119380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44" name="Equation" r:id="rId38" imgW="596880" imgH="253800" progId="Equation.3">
                  <p:embed/>
                </p:oleObj>
              </mc:Choice>
              <mc:Fallback>
                <p:oleObj name="Equation" r:id="rId38" imgW="5968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891212"/>
                        <a:ext cx="1193800" cy="585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871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Successive Rotations in a Fixed Frame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dirty="0" smtClean="0"/>
              <a:t>Suppose you perform a rotation in frame {0} to obtain {1}.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Then you rotate {1} in frame {0} to obtain {2}.</a:t>
            </a:r>
          </a:p>
          <a:p>
            <a:pPr marL="514350" indent="-514350">
              <a:buNone/>
            </a:pPr>
            <a:endParaRPr lang="en-CA" dirty="0" smtClean="0"/>
          </a:p>
          <a:p>
            <a:pPr marL="514350" indent="-514350">
              <a:buNone/>
            </a:pPr>
            <a:r>
              <a:rPr lang="en-CA" dirty="0" smtClean="0"/>
              <a:t>	What is the orientation of {2} relative to {0}?</a:t>
            </a:r>
            <a:endParaRPr lang="en-US" dirty="0"/>
          </a:p>
        </p:txBody>
      </p:sp>
      <p:graphicFrame>
        <p:nvGraphicFramePr>
          <p:cNvPr id="84994" name="Object 3"/>
          <p:cNvGraphicFramePr>
            <a:graphicFrameLocks noChangeAspect="1"/>
          </p:cNvGraphicFramePr>
          <p:nvPr/>
        </p:nvGraphicFramePr>
        <p:xfrm>
          <a:off x="6705600" y="5873750"/>
          <a:ext cx="8636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4" name="Equation" r:id="rId3" imgW="431640" imgH="228600" progId="Equation.3">
                  <p:embed/>
                </p:oleObj>
              </mc:Choice>
              <mc:Fallback>
                <p:oleObj name="Equation" r:id="rId3" imgW="431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5873750"/>
                        <a:ext cx="863600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rot="16200000" flipH="1">
            <a:off x="2019301" y="4762500"/>
            <a:ext cx="609601" cy="53340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1592660" y="4274740"/>
            <a:ext cx="929482" cy="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838200" y="4267200"/>
          <a:ext cx="3302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5" name="Equation" r:id="rId5" imgW="164880" imgH="228600" progId="Equation.3">
                  <p:embed/>
                </p:oleObj>
              </mc:Choice>
              <mc:Fallback>
                <p:oleObj name="Equation" r:id="rId5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267200"/>
                        <a:ext cx="330200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1371600" y="3429000"/>
          <a:ext cx="3048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6" name="Equation" r:id="rId7" imgW="152280" imgH="215640" progId="Equation.3">
                  <p:embed/>
                </p:oleObj>
              </mc:Choice>
              <mc:Fallback>
                <p:oleObj name="Equation" r:id="rId7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429000"/>
                        <a:ext cx="304800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rot="10800000">
            <a:off x="1143000" y="4724400"/>
            <a:ext cx="914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8"/>
          <p:cNvGraphicFramePr>
            <a:graphicFrameLocks noChangeAspect="1"/>
          </p:cNvGraphicFramePr>
          <p:nvPr/>
        </p:nvGraphicFramePr>
        <p:xfrm>
          <a:off x="990600" y="4953000"/>
          <a:ext cx="3048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7" name="Equation" r:id="rId9" imgW="152280" imgH="215640" progId="Equation.3">
                  <p:embed/>
                </p:oleObj>
              </mc:Choice>
              <mc:Fallback>
                <p:oleObj name="Equation" r:id="rId9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953000"/>
                        <a:ext cx="304800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/>
        </p:nvGraphicFramePr>
        <p:xfrm>
          <a:off x="2362200" y="5338763"/>
          <a:ext cx="9144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8" name="Equation" r:id="rId11" imgW="457200" imgH="228600" progId="Equation.3">
                  <p:embed/>
                </p:oleObj>
              </mc:Choice>
              <mc:Fallback>
                <p:oleObj name="Equation" r:id="rId11" imgW="45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338763"/>
                        <a:ext cx="914400" cy="52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Arrow Connector 16"/>
          <p:cNvCxnSpPr/>
          <p:nvPr/>
        </p:nvCxnSpPr>
        <p:spPr>
          <a:xfrm rot="16200000" flipV="1">
            <a:off x="1447518" y="4115082"/>
            <a:ext cx="847184" cy="38942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1219200" y="4724400"/>
            <a:ext cx="853918" cy="304799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H="1">
            <a:off x="7200901" y="4762500"/>
            <a:ext cx="609601" cy="53340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 flipH="1" flipV="1">
            <a:off x="6774260" y="4274740"/>
            <a:ext cx="929482" cy="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>
            <a:off x="6324600" y="4724400"/>
            <a:ext cx="914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 rot="5400000">
            <a:off x="2167790" y="4918810"/>
            <a:ext cx="381000" cy="296980"/>
          </a:xfrm>
          <a:custGeom>
            <a:avLst/>
            <a:gdLst>
              <a:gd name="connsiteX0" fmla="*/ 0 w 914400"/>
              <a:gd name="connsiteY0" fmla="*/ 152400 h 304800"/>
              <a:gd name="connsiteX1" fmla="*/ 312621 w 914400"/>
              <a:gd name="connsiteY1" fmla="*/ 7821 h 304800"/>
              <a:gd name="connsiteX2" fmla="*/ 457200 w 914400"/>
              <a:gd name="connsiteY2" fmla="*/ 0 h 304800"/>
              <a:gd name="connsiteX3" fmla="*/ 601780 w 914400"/>
              <a:gd name="connsiteY3" fmla="*/ 7821 h 304800"/>
              <a:gd name="connsiteX4" fmla="*/ 914400 w 914400"/>
              <a:gd name="connsiteY4" fmla="*/ 152401 h 304800"/>
              <a:gd name="connsiteX5" fmla="*/ 601779 w 914400"/>
              <a:gd name="connsiteY5" fmla="*/ 296980 h 304800"/>
              <a:gd name="connsiteX6" fmla="*/ 457200 w 914400"/>
              <a:gd name="connsiteY6" fmla="*/ 304801 h 304800"/>
              <a:gd name="connsiteX7" fmla="*/ 312621 w 914400"/>
              <a:gd name="connsiteY7" fmla="*/ 296980 h 304800"/>
              <a:gd name="connsiteX8" fmla="*/ 1 w 914400"/>
              <a:gd name="connsiteY8" fmla="*/ 152400 h 304800"/>
              <a:gd name="connsiteX9" fmla="*/ 0 w 914400"/>
              <a:gd name="connsiteY9" fmla="*/ 152400 h 304800"/>
              <a:gd name="connsiteX0" fmla="*/ 457200 w 914401"/>
              <a:gd name="connsiteY0" fmla="*/ 0 h 304801"/>
              <a:gd name="connsiteX1" fmla="*/ 601780 w 914401"/>
              <a:gd name="connsiteY1" fmla="*/ 7821 h 304801"/>
              <a:gd name="connsiteX2" fmla="*/ 914400 w 914401"/>
              <a:gd name="connsiteY2" fmla="*/ 152401 h 304801"/>
              <a:gd name="connsiteX3" fmla="*/ 601779 w 914401"/>
              <a:gd name="connsiteY3" fmla="*/ 296980 h 304801"/>
              <a:gd name="connsiteX4" fmla="*/ 457200 w 914401"/>
              <a:gd name="connsiteY4" fmla="*/ 304801 h 304801"/>
              <a:gd name="connsiteX5" fmla="*/ 312621 w 914401"/>
              <a:gd name="connsiteY5" fmla="*/ 296980 h 304801"/>
              <a:gd name="connsiteX6" fmla="*/ 1 w 914401"/>
              <a:gd name="connsiteY6" fmla="*/ 152400 h 304801"/>
              <a:gd name="connsiteX7" fmla="*/ 0 w 914401"/>
              <a:gd name="connsiteY7" fmla="*/ 152400 h 304801"/>
              <a:gd name="connsiteX8" fmla="*/ 312621 w 914401"/>
              <a:gd name="connsiteY8" fmla="*/ 7821 h 304801"/>
              <a:gd name="connsiteX9" fmla="*/ 548640 w 914401"/>
              <a:gd name="connsiteY9" fmla="*/ 91440 h 304801"/>
              <a:gd name="connsiteX0" fmla="*/ 457200 w 914401"/>
              <a:gd name="connsiteY0" fmla="*/ 0 h 304801"/>
              <a:gd name="connsiteX1" fmla="*/ 601780 w 914401"/>
              <a:gd name="connsiteY1" fmla="*/ 7821 h 304801"/>
              <a:gd name="connsiteX2" fmla="*/ 914400 w 914401"/>
              <a:gd name="connsiteY2" fmla="*/ 152401 h 304801"/>
              <a:gd name="connsiteX3" fmla="*/ 601779 w 914401"/>
              <a:gd name="connsiteY3" fmla="*/ 296980 h 304801"/>
              <a:gd name="connsiteX4" fmla="*/ 457200 w 914401"/>
              <a:gd name="connsiteY4" fmla="*/ 304801 h 304801"/>
              <a:gd name="connsiteX5" fmla="*/ 312621 w 914401"/>
              <a:gd name="connsiteY5" fmla="*/ 296980 h 304801"/>
              <a:gd name="connsiteX6" fmla="*/ 1 w 914401"/>
              <a:gd name="connsiteY6" fmla="*/ 152400 h 304801"/>
              <a:gd name="connsiteX7" fmla="*/ 0 w 914401"/>
              <a:gd name="connsiteY7" fmla="*/ 152400 h 304801"/>
              <a:gd name="connsiteX8" fmla="*/ 312621 w 914401"/>
              <a:gd name="connsiteY8" fmla="*/ 7821 h 304801"/>
              <a:gd name="connsiteX0" fmla="*/ 601780 w 914401"/>
              <a:gd name="connsiteY0" fmla="*/ 0 h 296980"/>
              <a:gd name="connsiteX1" fmla="*/ 914400 w 914401"/>
              <a:gd name="connsiteY1" fmla="*/ 144580 h 296980"/>
              <a:gd name="connsiteX2" fmla="*/ 601779 w 914401"/>
              <a:gd name="connsiteY2" fmla="*/ 289159 h 296980"/>
              <a:gd name="connsiteX3" fmla="*/ 457200 w 914401"/>
              <a:gd name="connsiteY3" fmla="*/ 296980 h 296980"/>
              <a:gd name="connsiteX4" fmla="*/ 312621 w 914401"/>
              <a:gd name="connsiteY4" fmla="*/ 289159 h 296980"/>
              <a:gd name="connsiteX5" fmla="*/ 1 w 914401"/>
              <a:gd name="connsiteY5" fmla="*/ 144579 h 296980"/>
              <a:gd name="connsiteX6" fmla="*/ 0 w 914401"/>
              <a:gd name="connsiteY6" fmla="*/ 144579 h 296980"/>
              <a:gd name="connsiteX7" fmla="*/ 312621 w 914401"/>
              <a:gd name="connsiteY7" fmla="*/ 0 h 296980"/>
              <a:gd name="connsiteX0" fmla="*/ 914400 w 914401"/>
              <a:gd name="connsiteY0" fmla="*/ 144580 h 296980"/>
              <a:gd name="connsiteX1" fmla="*/ 601779 w 914401"/>
              <a:gd name="connsiteY1" fmla="*/ 289159 h 296980"/>
              <a:gd name="connsiteX2" fmla="*/ 457200 w 914401"/>
              <a:gd name="connsiteY2" fmla="*/ 296980 h 296980"/>
              <a:gd name="connsiteX3" fmla="*/ 312621 w 914401"/>
              <a:gd name="connsiteY3" fmla="*/ 289159 h 296980"/>
              <a:gd name="connsiteX4" fmla="*/ 1 w 914401"/>
              <a:gd name="connsiteY4" fmla="*/ 144579 h 296980"/>
              <a:gd name="connsiteX5" fmla="*/ 0 w 914401"/>
              <a:gd name="connsiteY5" fmla="*/ 144579 h 296980"/>
              <a:gd name="connsiteX6" fmla="*/ 312621 w 914401"/>
              <a:gd name="connsiteY6" fmla="*/ 0 h 296980"/>
              <a:gd name="connsiteX0" fmla="*/ 914400 w 914401"/>
              <a:gd name="connsiteY0" fmla="*/ 144580 h 296980"/>
              <a:gd name="connsiteX1" fmla="*/ 601779 w 914401"/>
              <a:gd name="connsiteY1" fmla="*/ 289159 h 296980"/>
              <a:gd name="connsiteX2" fmla="*/ 457200 w 914401"/>
              <a:gd name="connsiteY2" fmla="*/ 296980 h 296980"/>
              <a:gd name="connsiteX3" fmla="*/ 312621 w 914401"/>
              <a:gd name="connsiteY3" fmla="*/ 289159 h 296980"/>
              <a:gd name="connsiteX4" fmla="*/ 1 w 914401"/>
              <a:gd name="connsiteY4" fmla="*/ 144579 h 296980"/>
              <a:gd name="connsiteX5" fmla="*/ 0 w 914401"/>
              <a:gd name="connsiteY5" fmla="*/ 144579 h 296980"/>
              <a:gd name="connsiteX6" fmla="*/ 312621 w 914401"/>
              <a:gd name="connsiteY6" fmla="*/ 0 h 296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1" h="296980">
                <a:moveTo>
                  <a:pt x="914400" y="144580"/>
                </a:moveTo>
                <a:cubicBezTo>
                  <a:pt x="834392" y="200653"/>
                  <a:pt x="788473" y="268416"/>
                  <a:pt x="601779" y="289159"/>
                </a:cubicBezTo>
                <a:cubicBezTo>
                  <a:pt x="555160" y="294339"/>
                  <a:pt x="506340" y="296980"/>
                  <a:pt x="457200" y="296980"/>
                </a:cubicBezTo>
                <a:cubicBezTo>
                  <a:pt x="408059" y="296980"/>
                  <a:pt x="359240" y="294339"/>
                  <a:pt x="312621" y="289159"/>
                </a:cubicBezTo>
                <a:cubicBezTo>
                  <a:pt x="125927" y="268415"/>
                  <a:pt x="0" y="210177"/>
                  <a:pt x="1" y="144579"/>
                </a:cubicBezTo>
                <a:lnTo>
                  <a:pt x="0" y="144579"/>
                </a:lnTo>
                <a:cubicBezTo>
                  <a:pt x="1" y="78982"/>
                  <a:pt x="125927" y="20744"/>
                  <a:pt x="312621" y="0"/>
                </a:cubicBezTo>
              </a:path>
            </a:pathLst>
          </a:custGeom>
          <a:noFill/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5001" name="Object 4"/>
          <p:cNvGraphicFramePr>
            <a:graphicFrameLocks noChangeAspect="1"/>
          </p:cNvGraphicFramePr>
          <p:nvPr/>
        </p:nvGraphicFramePr>
        <p:xfrm>
          <a:off x="2032000" y="3433762"/>
          <a:ext cx="3302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9" name="Equation" r:id="rId13" imgW="164880" imgH="228600" progId="Equation.3">
                  <p:embed/>
                </p:oleObj>
              </mc:Choice>
              <mc:Fallback>
                <p:oleObj name="Equation" r:id="rId13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3433762"/>
                        <a:ext cx="330200" cy="528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Arrow Connector 32"/>
          <p:cNvCxnSpPr/>
          <p:nvPr/>
        </p:nvCxnSpPr>
        <p:spPr>
          <a:xfrm rot="16200000" flipH="1">
            <a:off x="4610101" y="4762500"/>
            <a:ext cx="609601" cy="53340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Object 2"/>
          <p:cNvGraphicFramePr>
            <a:graphicFrameLocks noChangeAspect="1"/>
          </p:cNvGraphicFramePr>
          <p:nvPr/>
        </p:nvGraphicFramePr>
        <p:xfrm>
          <a:off x="4114800" y="5257800"/>
          <a:ext cx="3048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0" name="Equation" r:id="rId15" imgW="152280" imgH="215640" progId="Equation.3">
                  <p:embed/>
                </p:oleObj>
              </mc:Choice>
              <mc:Fallback>
                <p:oleObj name="Equation" r:id="rId15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257800"/>
                        <a:ext cx="304800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2"/>
          <p:cNvGraphicFramePr>
            <a:graphicFrameLocks noChangeAspect="1"/>
          </p:cNvGraphicFramePr>
          <p:nvPr/>
        </p:nvGraphicFramePr>
        <p:xfrm>
          <a:off x="4114800" y="3540125"/>
          <a:ext cx="3048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1" name="Equation" r:id="rId17" imgW="152280" imgH="215640" progId="Equation.3">
                  <p:embed/>
                </p:oleObj>
              </mc:Choice>
              <mc:Fallback>
                <p:oleObj name="Equation" r:id="rId17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540125"/>
                        <a:ext cx="304800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7"/>
          <p:cNvGraphicFramePr>
            <a:graphicFrameLocks noChangeAspect="1"/>
          </p:cNvGraphicFramePr>
          <p:nvPr/>
        </p:nvGraphicFramePr>
        <p:xfrm>
          <a:off x="4953000" y="5338763"/>
          <a:ext cx="3556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2" name="Equation" r:id="rId19" imgW="177480" imgH="228600" progId="Equation.3">
                  <p:embed/>
                </p:oleObj>
              </mc:Choice>
              <mc:Fallback>
                <p:oleObj name="Equation" r:id="rId19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338763"/>
                        <a:ext cx="355600" cy="52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07" name="Object 15"/>
          <p:cNvGraphicFramePr>
            <a:graphicFrameLocks noChangeAspect="1"/>
          </p:cNvGraphicFramePr>
          <p:nvPr/>
        </p:nvGraphicFramePr>
        <p:xfrm>
          <a:off x="5219700" y="4038600"/>
          <a:ext cx="33020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3" name="Equation" r:id="rId21" imgW="164880" imgH="215640" progId="Equation.3">
                  <p:embed/>
                </p:oleObj>
              </mc:Choice>
              <mc:Fallback>
                <p:oleObj name="Equation" r:id="rId21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4038600"/>
                        <a:ext cx="330200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Freeform 46"/>
          <p:cNvSpPr/>
          <p:nvPr/>
        </p:nvSpPr>
        <p:spPr>
          <a:xfrm rot="21600000">
            <a:off x="4343400" y="3117922"/>
            <a:ext cx="640081" cy="207886"/>
          </a:xfrm>
          <a:custGeom>
            <a:avLst/>
            <a:gdLst>
              <a:gd name="connsiteX0" fmla="*/ 0 w 914400"/>
              <a:gd name="connsiteY0" fmla="*/ 152400 h 304800"/>
              <a:gd name="connsiteX1" fmla="*/ 312621 w 914400"/>
              <a:gd name="connsiteY1" fmla="*/ 7821 h 304800"/>
              <a:gd name="connsiteX2" fmla="*/ 457200 w 914400"/>
              <a:gd name="connsiteY2" fmla="*/ 0 h 304800"/>
              <a:gd name="connsiteX3" fmla="*/ 601780 w 914400"/>
              <a:gd name="connsiteY3" fmla="*/ 7821 h 304800"/>
              <a:gd name="connsiteX4" fmla="*/ 914400 w 914400"/>
              <a:gd name="connsiteY4" fmla="*/ 152401 h 304800"/>
              <a:gd name="connsiteX5" fmla="*/ 601779 w 914400"/>
              <a:gd name="connsiteY5" fmla="*/ 296980 h 304800"/>
              <a:gd name="connsiteX6" fmla="*/ 457200 w 914400"/>
              <a:gd name="connsiteY6" fmla="*/ 304801 h 304800"/>
              <a:gd name="connsiteX7" fmla="*/ 312621 w 914400"/>
              <a:gd name="connsiteY7" fmla="*/ 296980 h 304800"/>
              <a:gd name="connsiteX8" fmla="*/ 1 w 914400"/>
              <a:gd name="connsiteY8" fmla="*/ 152400 h 304800"/>
              <a:gd name="connsiteX9" fmla="*/ 0 w 914400"/>
              <a:gd name="connsiteY9" fmla="*/ 152400 h 304800"/>
              <a:gd name="connsiteX0" fmla="*/ 457200 w 914401"/>
              <a:gd name="connsiteY0" fmla="*/ 0 h 304801"/>
              <a:gd name="connsiteX1" fmla="*/ 601780 w 914401"/>
              <a:gd name="connsiteY1" fmla="*/ 7821 h 304801"/>
              <a:gd name="connsiteX2" fmla="*/ 914400 w 914401"/>
              <a:gd name="connsiteY2" fmla="*/ 152401 h 304801"/>
              <a:gd name="connsiteX3" fmla="*/ 601779 w 914401"/>
              <a:gd name="connsiteY3" fmla="*/ 296980 h 304801"/>
              <a:gd name="connsiteX4" fmla="*/ 457200 w 914401"/>
              <a:gd name="connsiteY4" fmla="*/ 304801 h 304801"/>
              <a:gd name="connsiteX5" fmla="*/ 312621 w 914401"/>
              <a:gd name="connsiteY5" fmla="*/ 296980 h 304801"/>
              <a:gd name="connsiteX6" fmla="*/ 1 w 914401"/>
              <a:gd name="connsiteY6" fmla="*/ 152400 h 304801"/>
              <a:gd name="connsiteX7" fmla="*/ 0 w 914401"/>
              <a:gd name="connsiteY7" fmla="*/ 152400 h 304801"/>
              <a:gd name="connsiteX8" fmla="*/ 312621 w 914401"/>
              <a:gd name="connsiteY8" fmla="*/ 7821 h 304801"/>
              <a:gd name="connsiteX9" fmla="*/ 548640 w 914401"/>
              <a:gd name="connsiteY9" fmla="*/ 91440 h 304801"/>
              <a:gd name="connsiteX0" fmla="*/ 457200 w 914401"/>
              <a:gd name="connsiteY0" fmla="*/ 0 h 304801"/>
              <a:gd name="connsiteX1" fmla="*/ 601780 w 914401"/>
              <a:gd name="connsiteY1" fmla="*/ 7821 h 304801"/>
              <a:gd name="connsiteX2" fmla="*/ 914400 w 914401"/>
              <a:gd name="connsiteY2" fmla="*/ 152401 h 304801"/>
              <a:gd name="connsiteX3" fmla="*/ 601779 w 914401"/>
              <a:gd name="connsiteY3" fmla="*/ 296980 h 304801"/>
              <a:gd name="connsiteX4" fmla="*/ 457200 w 914401"/>
              <a:gd name="connsiteY4" fmla="*/ 304801 h 304801"/>
              <a:gd name="connsiteX5" fmla="*/ 312621 w 914401"/>
              <a:gd name="connsiteY5" fmla="*/ 296980 h 304801"/>
              <a:gd name="connsiteX6" fmla="*/ 1 w 914401"/>
              <a:gd name="connsiteY6" fmla="*/ 152400 h 304801"/>
              <a:gd name="connsiteX7" fmla="*/ 0 w 914401"/>
              <a:gd name="connsiteY7" fmla="*/ 152400 h 304801"/>
              <a:gd name="connsiteX8" fmla="*/ 312621 w 914401"/>
              <a:gd name="connsiteY8" fmla="*/ 7821 h 304801"/>
              <a:gd name="connsiteX0" fmla="*/ 601780 w 914401"/>
              <a:gd name="connsiteY0" fmla="*/ 0 h 296980"/>
              <a:gd name="connsiteX1" fmla="*/ 914400 w 914401"/>
              <a:gd name="connsiteY1" fmla="*/ 144580 h 296980"/>
              <a:gd name="connsiteX2" fmla="*/ 601779 w 914401"/>
              <a:gd name="connsiteY2" fmla="*/ 289159 h 296980"/>
              <a:gd name="connsiteX3" fmla="*/ 457200 w 914401"/>
              <a:gd name="connsiteY3" fmla="*/ 296980 h 296980"/>
              <a:gd name="connsiteX4" fmla="*/ 312621 w 914401"/>
              <a:gd name="connsiteY4" fmla="*/ 289159 h 296980"/>
              <a:gd name="connsiteX5" fmla="*/ 1 w 914401"/>
              <a:gd name="connsiteY5" fmla="*/ 144579 h 296980"/>
              <a:gd name="connsiteX6" fmla="*/ 0 w 914401"/>
              <a:gd name="connsiteY6" fmla="*/ 144579 h 296980"/>
              <a:gd name="connsiteX7" fmla="*/ 312621 w 914401"/>
              <a:gd name="connsiteY7" fmla="*/ 0 h 296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1" h="296980">
                <a:moveTo>
                  <a:pt x="601780" y="0"/>
                </a:moveTo>
                <a:cubicBezTo>
                  <a:pt x="788475" y="20744"/>
                  <a:pt x="914401" y="78982"/>
                  <a:pt x="914400" y="144580"/>
                </a:cubicBezTo>
                <a:cubicBezTo>
                  <a:pt x="914400" y="210178"/>
                  <a:pt x="788473" y="268416"/>
                  <a:pt x="601779" y="289159"/>
                </a:cubicBezTo>
                <a:cubicBezTo>
                  <a:pt x="555160" y="294339"/>
                  <a:pt x="506340" y="296980"/>
                  <a:pt x="457200" y="296980"/>
                </a:cubicBezTo>
                <a:cubicBezTo>
                  <a:pt x="408059" y="296980"/>
                  <a:pt x="359240" y="294339"/>
                  <a:pt x="312621" y="289159"/>
                </a:cubicBezTo>
                <a:cubicBezTo>
                  <a:pt x="125927" y="268415"/>
                  <a:pt x="0" y="210177"/>
                  <a:pt x="1" y="144579"/>
                </a:cubicBezTo>
                <a:lnTo>
                  <a:pt x="0" y="144579"/>
                </a:lnTo>
                <a:cubicBezTo>
                  <a:pt x="1" y="78982"/>
                  <a:pt x="125927" y="20744"/>
                  <a:pt x="312621" y="0"/>
                </a:cubicBezTo>
              </a:path>
            </a:pathLst>
          </a:custGeom>
          <a:noFill/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/>
          <p:nvPr/>
        </p:nvCxnSpPr>
        <p:spPr>
          <a:xfrm rot="16200000" flipV="1">
            <a:off x="6705318" y="4191282"/>
            <a:ext cx="923384" cy="16082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7239000" y="4572000"/>
            <a:ext cx="838200" cy="15240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6775053" y="4946253"/>
            <a:ext cx="699294" cy="22860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5008" name="Object 3"/>
          <p:cNvGraphicFramePr>
            <a:graphicFrameLocks noChangeAspect="1"/>
          </p:cNvGraphicFramePr>
          <p:nvPr/>
        </p:nvGraphicFramePr>
        <p:xfrm>
          <a:off x="6705600" y="5257800"/>
          <a:ext cx="3302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4" name="Equation" r:id="rId23" imgW="164880" imgH="215640" progId="Equation.3">
                  <p:embed/>
                </p:oleObj>
              </mc:Choice>
              <mc:Fallback>
                <p:oleObj name="Equation" r:id="rId23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5257800"/>
                        <a:ext cx="330200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09" name="Object 17"/>
          <p:cNvGraphicFramePr>
            <a:graphicFrameLocks noChangeAspect="1"/>
          </p:cNvGraphicFramePr>
          <p:nvPr/>
        </p:nvGraphicFramePr>
        <p:xfrm>
          <a:off x="7848600" y="4038600"/>
          <a:ext cx="35560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5" name="Equation" r:id="rId25" imgW="177480" imgH="215640" progId="Equation.3">
                  <p:embed/>
                </p:oleObj>
              </mc:Choice>
              <mc:Fallback>
                <p:oleObj name="Equation" r:id="rId25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4038600"/>
                        <a:ext cx="355600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10" name="Object 4"/>
          <p:cNvGraphicFramePr>
            <a:graphicFrameLocks noChangeAspect="1"/>
          </p:cNvGraphicFramePr>
          <p:nvPr/>
        </p:nvGraphicFramePr>
        <p:xfrm>
          <a:off x="7239000" y="3433763"/>
          <a:ext cx="3302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6" name="Equation" r:id="rId27" imgW="164880" imgH="228600" progId="Equation.3">
                  <p:embed/>
                </p:oleObj>
              </mc:Choice>
              <mc:Fallback>
                <p:oleObj name="Equation" r:id="rId27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3433763"/>
                        <a:ext cx="330200" cy="52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11" name="Object 3"/>
          <p:cNvGraphicFramePr>
            <a:graphicFrameLocks noChangeAspect="1"/>
          </p:cNvGraphicFramePr>
          <p:nvPr/>
        </p:nvGraphicFramePr>
        <p:xfrm>
          <a:off x="6019800" y="4267200"/>
          <a:ext cx="3302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7" name="Equation" r:id="rId28" imgW="164880" imgH="228600" progId="Equation.3">
                  <p:embed/>
                </p:oleObj>
              </mc:Choice>
              <mc:Fallback>
                <p:oleObj name="Equation" r:id="rId28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267200"/>
                        <a:ext cx="330200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12" name="Object 20"/>
          <p:cNvGraphicFramePr>
            <a:graphicFrameLocks noChangeAspect="1"/>
          </p:cNvGraphicFramePr>
          <p:nvPr/>
        </p:nvGraphicFramePr>
        <p:xfrm>
          <a:off x="7543800" y="5334000"/>
          <a:ext cx="3556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8" name="Equation" r:id="rId29" imgW="177480" imgH="228600" progId="Equation.3">
                  <p:embed/>
                </p:oleObj>
              </mc:Choice>
              <mc:Fallback>
                <p:oleObj name="Equation" r:id="rId29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5334000"/>
                        <a:ext cx="355600" cy="528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13" name="Object 4"/>
          <p:cNvGraphicFramePr>
            <a:graphicFrameLocks noChangeAspect="1"/>
          </p:cNvGraphicFramePr>
          <p:nvPr/>
        </p:nvGraphicFramePr>
        <p:xfrm>
          <a:off x="6705600" y="3538538"/>
          <a:ext cx="33020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9" name="Equation" r:id="rId31" imgW="164880" imgH="215640" progId="Equation.3">
                  <p:embed/>
                </p:oleObj>
              </mc:Choice>
              <mc:Fallback>
                <p:oleObj name="Equation" r:id="rId31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538538"/>
                        <a:ext cx="330200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14" name="Object 8"/>
          <p:cNvGraphicFramePr>
            <a:graphicFrameLocks noChangeAspect="1"/>
          </p:cNvGraphicFramePr>
          <p:nvPr/>
        </p:nvGraphicFramePr>
        <p:xfrm>
          <a:off x="2590800" y="4495800"/>
          <a:ext cx="254000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0" name="Equation" r:id="rId33" imgW="126720" imgH="203040" progId="Equation.3">
                  <p:embed/>
                </p:oleObj>
              </mc:Choice>
              <mc:Fallback>
                <p:oleObj name="Equation" r:id="rId33" imgW="126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495800"/>
                        <a:ext cx="254000" cy="468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15" name="Object 8"/>
          <p:cNvGraphicFramePr>
            <a:graphicFrameLocks noChangeAspect="1"/>
          </p:cNvGraphicFramePr>
          <p:nvPr/>
        </p:nvGraphicFramePr>
        <p:xfrm>
          <a:off x="4013200" y="2943225"/>
          <a:ext cx="2540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1" name="Equation" r:id="rId35" imgW="126720" imgH="177480" progId="Equation.3">
                  <p:embed/>
                </p:oleObj>
              </mc:Choice>
              <mc:Fallback>
                <p:oleObj name="Equation" r:id="rId35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200" y="2943225"/>
                        <a:ext cx="2540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16" name="Object 3"/>
          <p:cNvGraphicFramePr>
            <a:graphicFrameLocks noChangeAspect="1"/>
          </p:cNvGraphicFramePr>
          <p:nvPr/>
        </p:nvGraphicFramePr>
        <p:xfrm>
          <a:off x="4051300" y="5905500"/>
          <a:ext cx="10414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2" name="Equation" r:id="rId37" imgW="520560" imgH="241200" progId="Equation.3">
                  <p:embed/>
                </p:oleObj>
              </mc:Choice>
              <mc:Fallback>
                <p:oleObj name="Equation" r:id="rId37" imgW="520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1300" y="5905500"/>
                        <a:ext cx="1041400" cy="557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17" name="Object 3"/>
          <p:cNvGraphicFramePr>
            <a:graphicFrameLocks noChangeAspect="1"/>
          </p:cNvGraphicFramePr>
          <p:nvPr/>
        </p:nvGraphicFramePr>
        <p:xfrm>
          <a:off x="1447800" y="5891212"/>
          <a:ext cx="119380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3" name="Equation" r:id="rId39" imgW="596880" imgH="253800" progId="Equation.3">
                  <p:embed/>
                </p:oleObj>
              </mc:Choice>
              <mc:Fallback>
                <p:oleObj name="Equation" r:id="rId39" imgW="5968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891212"/>
                        <a:ext cx="1193800" cy="585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6" name="Straight Arrow Connector 45"/>
          <p:cNvCxnSpPr/>
          <p:nvPr/>
        </p:nvCxnSpPr>
        <p:spPr>
          <a:xfrm rot="5400000" flipH="1" flipV="1">
            <a:off x="4183460" y="4274740"/>
            <a:ext cx="929482" cy="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6039" name="Object 4"/>
          <p:cNvGraphicFramePr>
            <a:graphicFrameLocks noChangeAspect="1"/>
          </p:cNvGraphicFramePr>
          <p:nvPr/>
        </p:nvGraphicFramePr>
        <p:xfrm>
          <a:off x="4648200" y="3429000"/>
          <a:ext cx="3302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4" name="Equation" r:id="rId41" imgW="164880" imgH="228600" progId="Equation.3">
                  <p:embed/>
                </p:oleObj>
              </mc:Choice>
              <mc:Fallback>
                <p:oleObj name="Equation" r:id="rId41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429000"/>
                        <a:ext cx="330200" cy="52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4" name="Straight Arrow Connector 53"/>
          <p:cNvCxnSpPr/>
          <p:nvPr/>
        </p:nvCxnSpPr>
        <p:spPr>
          <a:xfrm rot="10800000">
            <a:off x="3733800" y="4724400"/>
            <a:ext cx="914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5400000">
            <a:off x="4184253" y="4959747"/>
            <a:ext cx="699294" cy="22860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16200000" flipV="1">
            <a:off x="4114518" y="4191283"/>
            <a:ext cx="923384" cy="16082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6040" name="Object 3"/>
          <p:cNvGraphicFramePr>
            <a:graphicFrameLocks noChangeAspect="1"/>
          </p:cNvGraphicFramePr>
          <p:nvPr/>
        </p:nvGraphicFramePr>
        <p:xfrm>
          <a:off x="3429000" y="4267200"/>
          <a:ext cx="3302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5" name="Equation" r:id="rId42" imgW="164880" imgH="228600" progId="Equation.3">
                  <p:embed/>
                </p:oleObj>
              </mc:Choice>
              <mc:Fallback>
                <p:oleObj name="Equation" r:id="rId42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267200"/>
                        <a:ext cx="330200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7" name="Straight Arrow Connector 56"/>
          <p:cNvCxnSpPr/>
          <p:nvPr/>
        </p:nvCxnSpPr>
        <p:spPr>
          <a:xfrm rot="5400000" flipH="1" flipV="1">
            <a:off x="4183460" y="3436540"/>
            <a:ext cx="929482" cy="2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4648200" y="4572000"/>
            <a:ext cx="838200" cy="15240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69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Composition of Rotations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dirty="0" smtClean="0"/>
              <a:t>Given a fixed frame {0} and a current frame {1} and</a:t>
            </a:r>
          </a:p>
          <a:p>
            <a:pPr marL="788670" lvl="1" indent="-514350"/>
            <a:r>
              <a:rPr lang="en-CA" dirty="0" smtClean="0"/>
              <a:t>if {2} is obtained by a rotation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CA" dirty="0" smtClean="0"/>
              <a:t> in the </a:t>
            </a:r>
            <a:r>
              <a:rPr lang="en-CA" i="1" dirty="0" smtClean="0"/>
              <a:t>current frame</a:t>
            </a:r>
            <a:r>
              <a:rPr lang="en-CA" dirty="0" smtClean="0"/>
              <a:t> {1} then use </a:t>
            </a:r>
            <a:r>
              <a:rPr lang="en-CA" dirty="0" err="1" smtClean="0"/>
              <a:t>postmulitplication</a:t>
            </a:r>
            <a:r>
              <a:rPr lang="en-CA" dirty="0" smtClean="0"/>
              <a:t> to obtain:</a:t>
            </a:r>
          </a:p>
          <a:p>
            <a:pPr marL="514350" indent="-514350"/>
            <a:endParaRPr lang="en-CA" dirty="0" smtClean="0"/>
          </a:p>
          <a:p>
            <a:pPr marL="514350" indent="-514350"/>
            <a:endParaRPr lang="en-CA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CA" dirty="0" smtClean="0"/>
              <a:t>Given a fixed frame {0} and a frame {1} and</a:t>
            </a:r>
          </a:p>
          <a:p>
            <a:pPr marL="788670" lvl="1" indent="-514350"/>
            <a:r>
              <a:rPr lang="en-CA" dirty="0" smtClean="0"/>
              <a:t>if {2} is obtained by a rotation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CA" dirty="0" smtClean="0"/>
              <a:t> in the </a:t>
            </a:r>
            <a:r>
              <a:rPr lang="en-CA" i="1" dirty="0" smtClean="0"/>
              <a:t>fixed frame</a:t>
            </a:r>
            <a:r>
              <a:rPr lang="en-CA" dirty="0" smtClean="0"/>
              <a:t> {0} then use </a:t>
            </a:r>
            <a:r>
              <a:rPr lang="en-CA" dirty="0" err="1" smtClean="0"/>
              <a:t>premultiplication</a:t>
            </a:r>
            <a:r>
              <a:rPr lang="en-CA" dirty="0" smtClean="0"/>
              <a:t> to obtain:</a:t>
            </a:r>
            <a:endParaRPr lang="en-US" dirty="0"/>
          </a:p>
        </p:txBody>
      </p:sp>
      <p:graphicFrame>
        <p:nvGraphicFramePr>
          <p:cNvPr id="87042" name="Object 2"/>
          <p:cNvGraphicFramePr>
            <a:graphicFrameLocks noChangeAspect="1"/>
          </p:cNvGraphicFramePr>
          <p:nvPr/>
        </p:nvGraphicFramePr>
        <p:xfrm>
          <a:off x="7670800" y="822325"/>
          <a:ext cx="4064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4" name="Equation" r:id="rId3" imgW="203040" imgH="228600" progId="Equation.3">
                  <p:embed/>
                </p:oleObj>
              </mc:Choice>
              <mc:Fallback>
                <p:oleObj name="Equation" r:id="rId3" imgW="203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0800" y="822325"/>
                        <a:ext cx="406400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3" name="Object 3"/>
          <p:cNvGraphicFramePr>
            <a:graphicFrameLocks noChangeAspect="1"/>
          </p:cNvGraphicFramePr>
          <p:nvPr/>
        </p:nvGraphicFramePr>
        <p:xfrm>
          <a:off x="3937000" y="4495800"/>
          <a:ext cx="12700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5" name="Equation" r:id="rId5" imgW="634680" imgH="228600" progId="Equation.3">
                  <p:embed/>
                </p:oleObj>
              </mc:Choice>
              <mc:Fallback>
                <p:oleObj name="Equation" r:id="rId5" imgW="634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0" y="4495800"/>
                        <a:ext cx="1270000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4" name="Object 3"/>
          <p:cNvGraphicFramePr>
            <a:graphicFrameLocks noChangeAspect="1"/>
          </p:cNvGraphicFramePr>
          <p:nvPr/>
        </p:nvGraphicFramePr>
        <p:xfrm>
          <a:off x="2882900" y="2209800"/>
          <a:ext cx="33782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6" name="Equation" r:id="rId7" imgW="1688760" imgH="228600" progId="Equation.3">
                  <p:embed/>
                </p:oleObj>
              </mc:Choice>
              <mc:Fallback>
                <p:oleObj name="Equation" r:id="rId7" imgW="1688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900" y="2209800"/>
                        <a:ext cx="3378200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501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Rotation About a Unit Axis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67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600200" y="4648200"/>
          <a:ext cx="7302500" cy="1647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24" name="Equation" r:id="rId3" imgW="3263760" imgH="736560" progId="Equation.3">
                  <p:embed/>
                </p:oleObj>
              </mc:Choice>
              <mc:Fallback>
                <p:oleObj name="Equation" r:id="rId3" imgW="326376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648200"/>
                        <a:ext cx="7302500" cy="16478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057400" y="3282950"/>
            <a:ext cx="1828800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1135063" y="2361407"/>
            <a:ext cx="1843882" cy="79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981200" y="320675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1143000" y="4273550"/>
          <a:ext cx="3302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25" name="Equation" r:id="rId5" imgW="164880" imgH="228600" progId="Equation.3">
                  <p:embed/>
                </p:oleObj>
              </mc:Choice>
              <mc:Fallback>
                <p:oleObj name="Equation" r:id="rId5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273550"/>
                        <a:ext cx="330200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3962400" y="3018631"/>
          <a:ext cx="3556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26" name="Equation" r:id="rId7" imgW="177480" imgH="228600" progId="Equation.3">
                  <p:embed/>
                </p:oleObj>
              </mc:Choice>
              <mc:Fallback>
                <p:oleObj name="Equation" r:id="rId7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018631"/>
                        <a:ext cx="355600" cy="52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rot="10800000" flipV="1">
            <a:off x="914400" y="3282952"/>
            <a:ext cx="1143000" cy="114299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231" name="Object 7"/>
          <p:cNvGraphicFramePr>
            <a:graphicFrameLocks noChangeAspect="1"/>
          </p:cNvGraphicFramePr>
          <p:nvPr/>
        </p:nvGraphicFramePr>
        <p:xfrm>
          <a:off x="2133600" y="996950"/>
          <a:ext cx="3302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27" name="Equation" r:id="rId9" imgW="164880" imgH="228600" progId="Equation.3">
                  <p:embed/>
                </p:oleObj>
              </mc:Choice>
              <mc:Fallback>
                <p:oleObj name="Equation" r:id="rId9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996950"/>
                        <a:ext cx="330200" cy="528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Arrow Connector 24"/>
          <p:cNvCxnSpPr/>
          <p:nvPr/>
        </p:nvCxnSpPr>
        <p:spPr>
          <a:xfrm rot="5400000" flipH="1" flipV="1">
            <a:off x="1749425" y="2517775"/>
            <a:ext cx="1073150" cy="45720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233" name="Object 9"/>
          <p:cNvGraphicFramePr>
            <a:graphicFrameLocks noChangeAspect="1"/>
          </p:cNvGraphicFramePr>
          <p:nvPr/>
        </p:nvGraphicFramePr>
        <p:xfrm>
          <a:off x="1066800" y="3362325"/>
          <a:ext cx="3302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28" name="Equation" r:id="rId11" imgW="164880" imgH="228600" progId="Equation.3">
                  <p:embed/>
                </p:oleObj>
              </mc:Choice>
              <mc:Fallback>
                <p:oleObj name="Equation" r:id="rId11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362325"/>
                        <a:ext cx="330200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Connector 26"/>
          <p:cNvCxnSpPr/>
          <p:nvPr/>
        </p:nvCxnSpPr>
        <p:spPr>
          <a:xfrm rot="5400000">
            <a:off x="1749425" y="2974975"/>
            <a:ext cx="15303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2514600" y="3282950"/>
            <a:ext cx="457200" cy="457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600200" y="3740150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H="1">
            <a:off x="2054225" y="1755775"/>
            <a:ext cx="463550" cy="457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8074" name="Object 10"/>
          <p:cNvGraphicFramePr>
            <a:graphicFrameLocks noChangeAspect="1"/>
          </p:cNvGraphicFramePr>
          <p:nvPr/>
        </p:nvGraphicFramePr>
        <p:xfrm>
          <a:off x="2844800" y="2722563"/>
          <a:ext cx="355600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29" name="Equation" r:id="rId13" imgW="177480" imgH="241200" progId="Equation.3">
                  <p:embed/>
                </p:oleObj>
              </mc:Choice>
              <mc:Fallback>
                <p:oleObj name="Equation" r:id="rId13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2722563"/>
                        <a:ext cx="355600" cy="560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5" name="Object 11"/>
          <p:cNvGraphicFramePr>
            <a:graphicFrameLocks noChangeAspect="1"/>
          </p:cNvGraphicFramePr>
          <p:nvPr/>
        </p:nvGraphicFramePr>
        <p:xfrm>
          <a:off x="1574800" y="1468438"/>
          <a:ext cx="33020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30" name="Equation" r:id="rId15" imgW="164880" imgH="215640" progId="Equation.3">
                  <p:embed/>
                </p:oleObj>
              </mc:Choice>
              <mc:Fallback>
                <p:oleObj name="Equation" r:id="rId15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800" y="1468438"/>
                        <a:ext cx="330200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6" name="Object 12"/>
          <p:cNvGraphicFramePr>
            <a:graphicFrameLocks noChangeAspect="1"/>
          </p:cNvGraphicFramePr>
          <p:nvPr/>
        </p:nvGraphicFramePr>
        <p:xfrm>
          <a:off x="2590800" y="1758950"/>
          <a:ext cx="2540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31" name="Equation" r:id="rId17" imgW="126720" imgH="215640" progId="Equation.3">
                  <p:embed/>
                </p:oleObj>
              </mc:Choice>
              <mc:Fallback>
                <p:oleObj name="Equation" r:id="rId17" imgW="1267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758950"/>
                        <a:ext cx="254000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9" name="Object 15"/>
          <p:cNvGraphicFramePr>
            <a:graphicFrameLocks noChangeAspect="1"/>
          </p:cNvGraphicFramePr>
          <p:nvPr/>
        </p:nvGraphicFramePr>
        <p:xfrm>
          <a:off x="5969000" y="2686050"/>
          <a:ext cx="1651000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32" name="Equation" r:id="rId19" imgW="825480" imgH="685800" progId="Equation.3">
                  <p:embed/>
                </p:oleObj>
              </mc:Choice>
              <mc:Fallback>
                <p:oleObj name="Equation" r:id="rId19" imgW="82548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0" y="2686050"/>
                        <a:ext cx="1651000" cy="158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" name="Ink 2"/>
              <p14:cNvContentPartPr/>
              <p14:nvPr/>
            </p14:nvContentPartPr>
            <p14:xfrm>
              <a:off x="5464440" y="160200"/>
              <a:ext cx="2694240" cy="12013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455080" y="149040"/>
                <a:ext cx="2711160" cy="122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060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Rigid Body Transformations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1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Homogeneous Representation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translation represented by a vector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vector addition</a:t>
            </a:r>
          </a:p>
          <a:p>
            <a:r>
              <a:rPr lang="en-US" dirty="0" smtClean="0"/>
              <a:t>rotation represented by a matrix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matrix-matrix and matrix-vector multiplication</a:t>
            </a:r>
          </a:p>
          <a:p>
            <a:r>
              <a:rPr lang="en-US" dirty="0" smtClean="0"/>
              <a:t>convenient to have a uniform representation of translation and rotation</a:t>
            </a:r>
          </a:p>
          <a:p>
            <a:pPr lvl="1"/>
            <a:r>
              <a:rPr lang="en-US" dirty="0" smtClean="0"/>
              <a:t>obviously vector addition will not work for rotation</a:t>
            </a:r>
          </a:p>
          <a:p>
            <a:pPr lvl="1"/>
            <a:r>
              <a:rPr lang="en-US" dirty="0" smtClean="0"/>
              <a:t>can we use matrix multiplication to represent translation?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37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Robotic Manipulators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a robotic manipulator is a kinematic chain</a:t>
            </a:r>
          </a:p>
          <a:p>
            <a:pPr lvl="1"/>
            <a:r>
              <a:rPr lang="en-CA" dirty="0" smtClean="0"/>
              <a:t>i.e. an assembly of pairs of rigid bodies that can move respect to one another via a mechanical constraint</a:t>
            </a:r>
          </a:p>
          <a:p>
            <a:r>
              <a:rPr lang="en-CA" dirty="0" smtClean="0"/>
              <a:t>the rigid bodies are called </a:t>
            </a:r>
            <a:r>
              <a:rPr lang="en-CA" i="1" dirty="0" smtClean="0"/>
              <a:t>links</a:t>
            </a:r>
          </a:p>
          <a:p>
            <a:r>
              <a:rPr lang="en-CA" dirty="0" smtClean="0"/>
              <a:t>the mechanical constraints are called </a:t>
            </a:r>
            <a:r>
              <a:rPr lang="en-CA" i="1" dirty="0" smtClean="0"/>
              <a:t>joints</a:t>
            </a:r>
            <a:endParaRPr lang="en-US" i="1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Symbolic Representation of Manipulators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69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Homogeneous Representation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consider moving a point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/>
              <a:t>  by a translation vector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/>
              <a:t> </a:t>
            </a:r>
          </a:p>
        </p:txBody>
      </p:sp>
      <p:graphicFrame>
        <p:nvGraphicFramePr>
          <p:cNvPr id="107522" name="Object 2"/>
          <p:cNvGraphicFramePr>
            <a:graphicFrameLocks noChangeAspect="1"/>
          </p:cNvGraphicFramePr>
          <p:nvPr/>
        </p:nvGraphicFramePr>
        <p:xfrm>
          <a:off x="2235200" y="1635125"/>
          <a:ext cx="3962400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6" name="Equation" r:id="rId3" imgW="1981080" imgH="711000" progId="Equation.3">
                  <p:embed/>
                </p:oleObj>
              </mc:Choice>
              <mc:Fallback>
                <p:oleObj name="Equation" r:id="rId3" imgW="19810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0" y="1635125"/>
                        <a:ext cx="3962400" cy="164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3" name="Object 3"/>
          <p:cNvGraphicFramePr>
            <a:graphicFrameLocks noChangeAspect="1"/>
          </p:cNvGraphicFramePr>
          <p:nvPr/>
        </p:nvGraphicFramePr>
        <p:xfrm>
          <a:off x="2603500" y="3768725"/>
          <a:ext cx="3479800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7" name="Equation" r:id="rId5" imgW="1739880" imgH="711000" progId="Equation.3">
                  <p:embed/>
                </p:oleObj>
              </mc:Choice>
              <mc:Fallback>
                <p:oleObj name="Equation" r:id="rId5" imgW="17398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0" y="3768725"/>
                        <a:ext cx="3479800" cy="164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11515" y="5867400"/>
            <a:ext cx="752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possible as matrix-vector multiplication always leaves the origin unchanged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2780280" y="1797480"/>
              <a:ext cx="6262560" cy="38559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69120" y="1787040"/>
                <a:ext cx="6287040" cy="387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858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Homogeneous Representation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consider an augmented vector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/>
              <a:t> and an augmented matrix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/>
              <a:t> </a:t>
            </a:r>
          </a:p>
        </p:txBody>
      </p:sp>
      <p:graphicFrame>
        <p:nvGraphicFramePr>
          <p:cNvPr id="107523" name="Object 3"/>
          <p:cNvGraphicFramePr>
            <a:graphicFrameLocks noChangeAspect="1"/>
          </p:cNvGraphicFramePr>
          <p:nvPr/>
        </p:nvGraphicFramePr>
        <p:xfrm>
          <a:off x="4673600" y="1471612"/>
          <a:ext cx="2514600" cy="210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6" name="Equation" r:id="rId3" imgW="1257120" imgH="914400" progId="Equation.3">
                  <p:embed/>
                </p:oleObj>
              </mc:Choice>
              <mc:Fallback>
                <p:oleObj name="Equation" r:id="rId3" imgW="125712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3600" y="1471612"/>
                        <a:ext cx="2514600" cy="2109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48" name="Object 4"/>
          <p:cNvGraphicFramePr>
            <a:graphicFrameLocks noChangeAspect="1"/>
          </p:cNvGraphicFramePr>
          <p:nvPr/>
        </p:nvGraphicFramePr>
        <p:xfrm>
          <a:off x="2501900" y="1447800"/>
          <a:ext cx="1320800" cy="211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7" name="Equation" r:id="rId5" imgW="660240" imgH="914400" progId="Equation.3">
                  <p:embed/>
                </p:oleObj>
              </mc:Choice>
              <mc:Fallback>
                <p:oleObj name="Equation" r:id="rId5" imgW="66024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1900" y="1447800"/>
                        <a:ext cx="1320800" cy="211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49" name="Object 5"/>
          <p:cNvGraphicFramePr>
            <a:graphicFrameLocks noChangeAspect="1"/>
          </p:cNvGraphicFramePr>
          <p:nvPr/>
        </p:nvGraphicFramePr>
        <p:xfrm>
          <a:off x="2133600" y="4062412"/>
          <a:ext cx="4851400" cy="210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8" name="Equation" r:id="rId7" imgW="2425680" imgH="914400" progId="Equation.3">
                  <p:embed/>
                </p:oleObj>
              </mc:Choice>
              <mc:Fallback>
                <p:oleObj name="Equation" r:id="rId7" imgW="242568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062412"/>
                        <a:ext cx="4851400" cy="2109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" name="Ink 2"/>
              <p14:cNvContentPartPr/>
              <p14:nvPr/>
            </p14:nvContentPartPr>
            <p14:xfrm>
              <a:off x="503280" y="1242000"/>
              <a:ext cx="8112960" cy="44114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5000" y="1234800"/>
                <a:ext cx="8127360" cy="443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454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Homogeneous Representation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augmented form of a rotation matrix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3x3</a:t>
            </a:r>
            <a:r>
              <a:rPr lang="en-US" dirty="0" smtClean="0"/>
              <a:t> </a:t>
            </a:r>
          </a:p>
        </p:txBody>
      </p:sp>
      <p:graphicFrame>
        <p:nvGraphicFramePr>
          <p:cNvPr id="107523" name="Object 3"/>
          <p:cNvGraphicFramePr>
            <a:graphicFrameLocks noChangeAspect="1"/>
          </p:cNvGraphicFramePr>
          <p:nvPr/>
        </p:nvGraphicFramePr>
        <p:xfrm>
          <a:off x="3124200" y="1447800"/>
          <a:ext cx="2895600" cy="211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4" name="Equation" r:id="rId3" imgW="1447560" imgH="914400" progId="Equation.3">
                  <p:embed/>
                </p:oleObj>
              </mc:Choice>
              <mc:Fallback>
                <p:oleObj name="Equation" r:id="rId3" imgW="144756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447800"/>
                        <a:ext cx="2895600" cy="211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3" name="Object 3"/>
          <p:cNvGraphicFramePr>
            <a:graphicFrameLocks noChangeAspect="1"/>
          </p:cNvGraphicFramePr>
          <p:nvPr/>
        </p:nvGraphicFramePr>
        <p:xfrm>
          <a:off x="1943100" y="3886200"/>
          <a:ext cx="5257800" cy="211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5" name="Equation" r:id="rId5" imgW="2628720" imgH="914400" progId="Equation.3">
                  <p:embed/>
                </p:oleObj>
              </mc:Choice>
              <mc:Fallback>
                <p:oleObj name="Equation" r:id="rId5" imgW="262872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3886200"/>
                        <a:ext cx="5257800" cy="211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6013080" y="3336480"/>
              <a:ext cx="2700720" cy="22284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01920" y="3328200"/>
                <a:ext cx="2723400" cy="224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229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Rigid Body Transformations in 3D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209800" y="3429000"/>
            <a:ext cx="914400" cy="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1713706" y="2933700"/>
            <a:ext cx="991396" cy="7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133600" y="33528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3962400" y="5105400"/>
          <a:ext cx="304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1" name="Equation" r:id="rId3" imgW="152280" imgH="164880" progId="Equation.3">
                  <p:embed/>
                </p:oleObj>
              </mc:Choice>
              <mc:Fallback>
                <p:oleObj name="Equation" r:id="rId3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105400"/>
                        <a:ext cx="3048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rot="10800000" flipV="1">
            <a:off x="1524000" y="3429002"/>
            <a:ext cx="685800" cy="60959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</p:cNvCxnSpPr>
          <p:nvPr/>
        </p:nvCxnSpPr>
        <p:spPr>
          <a:xfrm flipV="1">
            <a:off x="4800600" y="1752600"/>
            <a:ext cx="762000" cy="60960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</p:cNvCxnSpPr>
          <p:nvPr/>
        </p:nvCxnSpPr>
        <p:spPr>
          <a:xfrm rot="16200000" flipV="1">
            <a:off x="4190205" y="1753395"/>
            <a:ext cx="915196" cy="3040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>
            <a:spLocks/>
          </p:cNvSpPr>
          <p:nvPr/>
        </p:nvSpPr>
        <p:spPr>
          <a:xfrm>
            <a:off x="4724400" y="2286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>
            <a:cxnSpLocks/>
          </p:cNvCxnSpPr>
          <p:nvPr/>
        </p:nvCxnSpPr>
        <p:spPr>
          <a:xfrm>
            <a:off x="4800600" y="2362202"/>
            <a:ext cx="914400" cy="15239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6286501" y="4762501"/>
            <a:ext cx="761998" cy="762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6704806" y="3886200"/>
            <a:ext cx="610394" cy="53419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6629400" y="4343400"/>
            <a:ext cx="152400" cy="1524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 rot="10800000">
            <a:off x="5867400" y="4267200"/>
            <a:ext cx="838200" cy="15240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4191000" y="4876800"/>
            <a:ext cx="152400" cy="152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>
            <a:endCxn id="30" idx="3"/>
          </p:cNvCxnSpPr>
          <p:nvPr/>
        </p:nvCxnSpPr>
        <p:spPr>
          <a:xfrm flipV="1">
            <a:off x="2209800" y="2416082"/>
            <a:ext cx="2536918" cy="10129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/>
            <a:endCxn id="40" idx="0"/>
          </p:cNvCxnSpPr>
          <p:nvPr/>
        </p:nvCxnSpPr>
        <p:spPr>
          <a:xfrm rot="16200000" flipH="1">
            <a:off x="4762500" y="2400300"/>
            <a:ext cx="1981200" cy="19050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236" name="Object 12"/>
          <p:cNvGraphicFramePr>
            <a:graphicFrameLocks noChangeAspect="1"/>
          </p:cNvGraphicFramePr>
          <p:nvPr/>
        </p:nvGraphicFramePr>
        <p:xfrm>
          <a:off x="3276600" y="2292350"/>
          <a:ext cx="4318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2" name="Equation" r:id="rId5" imgW="215640" imgH="228600" progId="Equation.3">
                  <p:embed/>
                </p:oleObj>
              </mc:Choice>
              <mc:Fallback>
                <p:oleObj name="Equation" r:id="rId5" imgW="215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292350"/>
                        <a:ext cx="431800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7" name="Object 13"/>
          <p:cNvGraphicFramePr>
            <a:graphicFrameLocks noChangeAspect="1"/>
          </p:cNvGraphicFramePr>
          <p:nvPr/>
        </p:nvGraphicFramePr>
        <p:xfrm>
          <a:off x="5842000" y="2901950"/>
          <a:ext cx="4318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3" name="Equation" r:id="rId7" imgW="215640" imgH="228600" progId="Equation.3">
                  <p:embed/>
                </p:oleObj>
              </mc:Choice>
              <mc:Fallback>
                <p:oleObj name="Equation" r:id="rId7" imgW="215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0" y="2901950"/>
                        <a:ext cx="431800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1524000" y="3059668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{0}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050703" y="198120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{1}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096000" y="441960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{2}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77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Rigid Body Transformations in 3D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suppose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{1}</a:t>
            </a:r>
            <a:r>
              <a:rPr lang="en-US" dirty="0" smtClean="0"/>
              <a:t> is a rotated and translated relative 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{0}</a:t>
            </a:r>
          </a:p>
          <a:p>
            <a:r>
              <a:rPr lang="en-US" dirty="0" smtClean="0"/>
              <a:t>what is the pose (the orientation and position) of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{1}</a:t>
            </a:r>
            <a:r>
              <a:rPr lang="en-US" dirty="0" smtClean="0"/>
              <a:t> expressed 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{0}</a:t>
            </a:r>
            <a:r>
              <a:rPr lang="en-US" dirty="0" smtClean="0"/>
              <a:t> ?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209800" y="5181600"/>
            <a:ext cx="914400" cy="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1713706" y="4686300"/>
            <a:ext cx="991396" cy="7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133600" y="51054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rot="10800000" flipV="1">
            <a:off x="1524000" y="5181602"/>
            <a:ext cx="685800" cy="60959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</p:cNvCxnSpPr>
          <p:nvPr/>
        </p:nvCxnSpPr>
        <p:spPr>
          <a:xfrm flipV="1">
            <a:off x="4800600" y="3505200"/>
            <a:ext cx="762000" cy="60960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</p:cNvCxnSpPr>
          <p:nvPr/>
        </p:nvCxnSpPr>
        <p:spPr>
          <a:xfrm rot="16200000" flipV="1">
            <a:off x="4190205" y="3505995"/>
            <a:ext cx="915196" cy="3040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>
            <a:spLocks/>
          </p:cNvSpPr>
          <p:nvPr/>
        </p:nvSpPr>
        <p:spPr>
          <a:xfrm>
            <a:off x="4724400" y="4038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>
            <a:cxnSpLocks/>
          </p:cNvCxnSpPr>
          <p:nvPr/>
        </p:nvCxnSpPr>
        <p:spPr>
          <a:xfrm>
            <a:off x="4800600" y="4114802"/>
            <a:ext cx="914400" cy="15239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30" idx="3"/>
          </p:cNvCxnSpPr>
          <p:nvPr/>
        </p:nvCxnSpPr>
        <p:spPr>
          <a:xfrm flipV="1">
            <a:off x="2209800" y="4168682"/>
            <a:ext cx="2536918" cy="10129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236" name="Object 12"/>
          <p:cNvGraphicFramePr>
            <a:graphicFrameLocks noChangeAspect="1"/>
          </p:cNvGraphicFramePr>
          <p:nvPr/>
        </p:nvGraphicFramePr>
        <p:xfrm>
          <a:off x="3352800" y="4103688"/>
          <a:ext cx="2794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2" name="Equation" r:id="rId3" imgW="139680" imgH="177480" progId="Equation.3">
                  <p:embed/>
                </p:oleObj>
              </mc:Choice>
              <mc:Fallback>
                <p:oleObj name="Equation" r:id="rId3" imgW="139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103688"/>
                        <a:ext cx="2794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1524000" y="4812268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{0}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050703" y="373380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{1}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0597" name="Object 12"/>
          <p:cNvGraphicFramePr>
            <a:graphicFrameLocks noChangeAspect="1"/>
          </p:cNvGraphicFramePr>
          <p:nvPr/>
        </p:nvGraphicFramePr>
        <p:xfrm>
          <a:off x="4165600" y="2286000"/>
          <a:ext cx="8128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3" name="Equation" r:id="rId5" imgW="406080" imgH="228600" progId="Equation.3">
                  <p:embed/>
                </p:oleObj>
              </mc:Choice>
              <mc:Fallback>
                <p:oleObj name="Equation" r:id="rId5" imgW="406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5600" y="2286000"/>
                        <a:ext cx="812800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2077200" y="1757520"/>
              <a:ext cx="702360" cy="468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69640" y="1747080"/>
                <a:ext cx="715680" cy="6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525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Arrow Connector 41"/>
          <p:cNvCxnSpPr/>
          <p:nvPr/>
        </p:nvCxnSpPr>
        <p:spPr>
          <a:xfrm flipV="1">
            <a:off x="7467600" y="4800600"/>
            <a:ext cx="914400" cy="2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 flipH="1" flipV="1">
            <a:off x="6971506" y="4305300"/>
            <a:ext cx="991396" cy="796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7391400" y="47244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 rot="10800000" flipV="1">
            <a:off x="6781800" y="4800602"/>
            <a:ext cx="685800" cy="60959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Rigid Body Transformations in 3D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suppose we use the moving frame interpretation (</a:t>
            </a:r>
            <a:r>
              <a:rPr lang="en-US" dirty="0" err="1" smtClean="0"/>
              <a:t>postmultiply</a:t>
            </a:r>
            <a:r>
              <a:rPr lang="en-US" dirty="0" smtClean="0"/>
              <a:t> transformation matrices)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translate 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{0}</a:t>
            </a:r>
            <a:r>
              <a:rPr lang="en-US" dirty="0" smtClean="0"/>
              <a:t> to get </a:t>
            </a: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{0’}</a:t>
            </a:r>
            <a:r>
              <a:rPr lang="en-US" dirty="0" smtClean="0"/>
              <a:t> 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and then rotate in </a:t>
            </a: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{0’}</a:t>
            </a:r>
            <a:r>
              <a:rPr lang="en-US" dirty="0" smtClean="0"/>
              <a:t> to get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{1}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876800" y="5867400"/>
            <a:ext cx="914400" cy="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4380706" y="5372100"/>
            <a:ext cx="991396" cy="7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800600" y="57912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rot="10800000" flipV="1">
            <a:off x="4191000" y="5867402"/>
            <a:ext cx="685800" cy="60959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</p:cNvCxnSpPr>
          <p:nvPr/>
        </p:nvCxnSpPr>
        <p:spPr>
          <a:xfrm flipV="1">
            <a:off x="7467600" y="4191000"/>
            <a:ext cx="762000" cy="60960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</p:cNvCxnSpPr>
          <p:nvPr/>
        </p:nvCxnSpPr>
        <p:spPr>
          <a:xfrm rot="16200000" flipV="1">
            <a:off x="6857205" y="4191795"/>
            <a:ext cx="915196" cy="3040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>
            <a:spLocks/>
          </p:cNvSpPr>
          <p:nvPr/>
        </p:nvSpPr>
        <p:spPr>
          <a:xfrm>
            <a:off x="7391400" y="4724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>
            <a:cxnSpLocks/>
          </p:cNvCxnSpPr>
          <p:nvPr/>
        </p:nvCxnSpPr>
        <p:spPr>
          <a:xfrm>
            <a:off x="7467600" y="4800602"/>
            <a:ext cx="914400" cy="15239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30" idx="3"/>
          </p:cNvCxnSpPr>
          <p:nvPr/>
        </p:nvCxnSpPr>
        <p:spPr>
          <a:xfrm flipV="1">
            <a:off x="4876800" y="4854482"/>
            <a:ext cx="2536918" cy="10129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236" name="Object 12"/>
          <p:cNvGraphicFramePr>
            <a:graphicFrameLocks noChangeAspect="1"/>
          </p:cNvGraphicFramePr>
          <p:nvPr/>
        </p:nvGraphicFramePr>
        <p:xfrm>
          <a:off x="6019800" y="4789488"/>
          <a:ext cx="2794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8" name="Equation" r:id="rId3" imgW="139680" imgH="177480" progId="Equation.3">
                  <p:embed/>
                </p:oleObj>
              </mc:Choice>
              <mc:Fallback>
                <p:oleObj name="Equation" r:id="rId3" imgW="139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789488"/>
                        <a:ext cx="2794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4191000" y="5498068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{0}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543800" y="487680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{1}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0597" name="Object 12"/>
          <p:cNvGraphicFramePr>
            <a:graphicFrameLocks noChangeAspect="1"/>
          </p:cNvGraphicFramePr>
          <p:nvPr/>
        </p:nvGraphicFramePr>
        <p:xfrm>
          <a:off x="6261100" y="1625600"/>
          <a:ext cx="4826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9" name="Equation" r:id="rId5" imgW="241200" imgH="253800" progId="Equation.3">
                  <p:embed/>
                </p:oleObj>
              </mc:Choice>
              <mc:Fallback>
                <p:oleObj name="Equation" r:id="rId5" imgW="2412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1100" y="1625600"/>
                        <a:ext cx="482600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Arrow Connector 19"/>
          <p:cNvCxnSpPr/>
          <p:nvPr/>
        </p:nvCxnSpPr>
        <p:spPr>
          <a:xfrm flipV="1">
            <a:off x="1219200" y="4648200"/>
            <a:ext cx="914400" cy="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723106" y="4152900"/>
            <a:ext cx="991396" cy="7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143000" y="45720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rot="10800000" flipV="1">
            <a:off x="533400" y="4648202"/>
            <a:ext cx="685800" cy="60959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1219200" y="3635282"/>
            <a:ext cx="2536918" cy="10129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ct 12"/>
          <p:cNvGraphicFramePr>
            <a:graphicFrameLocks noChangeAspect="1"/>
          </p:cNvGraphicFramePr>
          <p:nvPr/>
        </p:nvGraphicFramePr>
        <p:xfrm>
          <a:off x="2362200" y="3568699"/>
          <a:ext cx="2794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0" name="Equation" r:id="rId7" imgW="139680" imgH="177480" progId="Equation.3">
                  <p:embed/>
                </p:oleObj>
              </mc:Choice>
              <mc:Fallback>
                <p:oleObj name="Equation" r:id="rId7" imgW="139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568699"/>
                        <a:ext cx="279400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533400" y="4278868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{0}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3810000" y="3657599"/>
            <a:ext cx="914400" cy="2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 flipH="1" flipV="1">
            <a:off x="3313906" y="3162299"/>
            <a:ext cx="991396" cy="796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3733800" y="3581399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 rot="10800000" flipV="1">
            <a:off x="3124200" y="3657601"/>
            <a:ext cx="685800" cy="60959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124200" y="3288267"/>
            <a:ext cx="59824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{0’}</a:t>
            </a:r>
            <a:endParaRPr lang="en-US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781800" y="4495800"/>
            <a:ext cx="59824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{0’}</a:t>
            </a:r>
            <a:endParaRPr lang="en-US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9600" y="5562600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3352800" y="6096000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2</a:t>
            </a:r>
            <a:endParaRPr lang="en-US" dirty="0"/>
          </a:p>
        </p:txBody>
      </p:sp>
      <p:graphicFrame>
        <p:nvGraphicFramePr>
          <p:cNvPr id="111621" name="Object 12"/>
          <p:cNvGraphicFramePr>
            <a:graphicFrameLocks noChangeAspect="1"/>
          </p:cNvGraphicFramePr>
          <p:nvPr/>
        </p:nvGraphicFramePr>
        <p:xfrm>
          <a:off x="6248400" y="2133600"/>
          <a:ext cx="914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1" name="Equation" r:id="rId9" imgW="457200" imgH="253800" progId="Equation.3">
                  <p:embed/>
                </p:oleObj>
              </mc:Choice>
              <mc:Fallback>
                <p:oleObj name="Equation" r:id="rId9" imgW="4572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133600"/>
                        <a:ext cx="914400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" name="Ink 2"/>
              <p14:cNvContentPartPr/>
              <p14:nvPr/>
            </p14:nvContentPartPr>
            <p14:xfrm>
              <a:off x="6454800" y="2111760"/>
              <a:ext cx="2028600" cy="6555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441840" y="2099160"/>
                <a:ext cx="2049120" cy="68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602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Rigid Body Transformations in 3D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suppose we use the fixed frame interpretation (</a:t>
            </a:r>
            <a:r>
              <a:rPr lang="en-US" dirty="0" err="1" smtClean="0"/>
              <a:t>premultiply</a:t>
            </a:r>
            <a:r>
              <a:rPr lang="en-US" dirty="0" smtClean="0"/>
              <a:t> transformation matrices)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rotate 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{0}</a:t>
            </a:r>
            <a:r>
              <a:rPr lang="en-US" dirty="0" smtClean="0"/>
              <a:t> to get </a:t>
            </a: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{0’}</a:t>
            </a:r>
            <a:r>
              <a:rPr lang="en-US" dirty="0" smtClean="0"/>
              <a:t> 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and then translate 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{0} </a:t>
            </a:r>
            <a:r>
              <a:rPr lang="en-US" dirty="0" smtClean="0"/>
              <a:t>in to get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{1}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876800" y="5867400"/>
            <a:ext cx="914400" cy="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4380706" y="5372100"/>
            <a:ext cx="991396" cy="7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800600" y="57912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rot="10800000" flipV="1">
            <a:off x="4191000" y="5867402"/>
            <a:ext cx="685800" cy="60959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</p:cNvCxnSpPr>
          <p:nvPr/>
        </p:nvCxnSpPr>
        <p:spPr>
          <a:xfrm flipV="1">
            <a:off x="1219200" y="4038599"/>
            <a:ext cx="762000" cy="609602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</p:cNvCxnSpPr>
          <p:nvPr/>
        </p:nvCxnSpPr>
        <p:spPr>
          <a:xfrm rot="16200000" flipV="1">
            <a:off x="608805" y="4039394"/>
            <a:ext cx="915196" cy="304006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>
            <a:spLocks/>
          </p:cNvSpPr>
          <p:nvPr/>
        </p:nvSpPr>
        <p:spPr>
          <a:xfrm>
            <a:off x="1143000" y="4571999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>
            <a:cxnSpLocks/>
          </p:cNvCxnSpPr>
          <p:nvPr/>
        </p:nvCxnSpPr>
        <p:spPr>
          <a:xfrm>
            <a:off x="1219200" y="4648201"/>
            <a:ext cx="914400" cy="15239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4876800" y="4854480"/>
            <a:ext cx="2536918" cy="10129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236" name="Object 12"/>
          <p:cNvGraphicFramePr>
            <a:graphicFrameLocks noChangeAspect="1"/>
          </p:cNvGraphicFramePr>
          <p:nvPr/>
        </p:nvGraphicFramePr>
        <p:xfrm>
          <a:off x="6019800" y="4789488"/>
          <a:ext cx="2794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6" name="Equation" r:id="rId3" imgW="139680" imgH="177480" progId="Equation.3">
                  <p:embed/>
                </p:oleObj>
              </mc:Choice>
              <mc:Fallback>
                <p:oleObj name="Equation" r:id="rId3" imgW="139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789488"/>
                        <a:ext cx="2794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4191000" y="5498068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{0}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0597" name="Object 12"/>
          <p:cNvGraphicFramePr>
            <a:graphicFrameLocks noChangeAspect="1"/>
          </p:cNvGraphicFramePr>
          <p:nvPr/>
        </p:nvGraphicFramePr>
        <p:xfrm>
          <a:off x="6781800" y="1676400"/>
          <a:ext cx="30480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7" name="Equation" r:id="rId5" imgW="152280" imgH="164880" progId="Equation.3">
                  <p:embed/>
                </p:oleObj>
              </mc:Choice>
              <mc:Fallback>
                <p:oleObj name="Equation" r:id="rId5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1676400"/>
                        <a:ext cx="304800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Arrow Connector 19"/>
          <p:cNvCxnSpPr/>
          <p:nvPr/>
        </p:nvCxnSpPr>
        <p:spPr>
          <a:xfrm flipV="1">
            <a:off x="1219200" y="4648200"/>
            <a:ext cx="914400" cy="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723106" y="4152900"/>
            <a:ext cx="991396" cy="7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143000" y="45720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rot="10800000" flipV="1">
            <a:off x="533400" y="4648202"/>
            <a:ext cx="685800" cy="60959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33400" y="4278868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{0}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219200" y="4800599"/>
            <a:ext cx="59824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{0’}</a:t>
            </a:r>
            <a:endParaRPr lang="en-US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5" name="Straight Arrow Connector 54"/>
          <p:cNvCxnSpPr>
            <a:cxnSpLocks/>
          </p:cNvCxnSpPr>
          <p:nvPr/>
        </p:nvCxnSpPr>
        <p:spPr>
          <a:xfrm flipV="1">
            <a:off x="4876800" y="5257800"/>
            <a:ext cx="762000" cy="609602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cxnSpLocks/>
          </p:cNvCxnSpPr>
          <p:nvPr/>
        </p:nvCxnSpPr>
        <p:spPr>
          <a:xfrm rot="16200000" flipV="1">
            <a:off x="4266405" y="5258595"/>
            <a:ext cx="915196" cy="304006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>
            <a:spLocks/>
          </p:cNvSpPr>
          <p:nvPr/>
        </p:nvSpPr>
        <p:spPr>
          <a:xfrm>
            <a:off x="4800600" y="57912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/>
          <p:cNvCxnSpPr>
            <a:cxnSpLocks/>
          </p:cNvCxnSpPr>
          <p:nvPr/>
        </p:nvCxnSpPr>
        <p:spPr>
          <a:xfrm>
            <a:off x="4876800" y="5867402"/>
            <a:ext cx="914400" cy="15239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4876800" y="5867401"/>
            <a:ext cx="914400" cy="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 flipH="1" flipV="1">
            <a:off x="4380706" y="5372101"/>
            <a:ext cx="991396" cy="7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4800600" y="5791201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4876800" y="6019800"/>
            <a:ext cx="59824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{0’}</a:t>
            </a:r>
            <a:endParaRPr lang="en-US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6" name="Straight Arrow Connector 65"/>
          <p:cNvCxnSpPr>
            <a:cxnSpLocks/>
          </p:cNvCxnSpPr>
          <p:nvPr/>
        </p:nvCxnSpPr>
        <p:spPr>
          <a:xfrm flipV="1">
            <a:off x="7467600" y="4191000"/>
            <a:ext cx="762000" cy="60960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cxnSpLocks/>
          </p:cNvCxnSpPr>
          <p:nvPr/>
        </p:nvCxnSpPr>
        <p:spPr>
          <a:xfrm rot="16200000" flipV="1">
            <a:off x="6857205" y="4191795"/>
            <a:ext cx="915196" cy="3040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>
            <a:spLocks/>
          </p:cNvSpPr>
          <p:nvPr/>
        </p:nvSpPr>
        <p:spPr>
          <a:xfrm>
            <a:off x="7391400" y="4724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Arrow Connector 68"/>
          <p:cNvCxnSpPr>
            <a:cxnSpLocks/>
          </p:cNvCxnSpPr>
          <p:nvPr/>
        </p:nvCxnSpPr>
        <p:spPr>
          <a:xfrm>
            <a:off x="7467600" y="4800602"/>
            <a:ext cx="914400" cy="15239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7391400" y="4724401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7467600" y="4953000"/>
            <a:ext cx="52129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{1}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09600" y="5562600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3352800" y="6096000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2</a:t>
            </a:r>
            <a:endParaRPr lang="en-US" dirty="0"/>
          </a:p>
        </p:txBody>
      </p:sp>
      <p:graphicFrame>
        <p:nvGraphicFramePr>
          <p:cNvPr id="112646" name="Object 12"/>
          <p:cNvGraphicFramePr>
            <a:graphicFrameLocks noChangeAspect="1"/>
          </p:cNvGraphicFramePr>
          <p:nvPr/>
        </p:nvGraphicFramePr>
        <p:xfrm>
          <a:off x="6540500" y="2162175"/>
          <a:ext cx="5842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8" name="Equation" r:id="rId7" imgW="291960" imgH="203040" progId="Equation.3">
                  <p:embed/>
                </p:oleObj>
              </mc:Choice>
              <mc:Fallback>
                <p:oleObj name="Equation" r:id="rId7" imgW="2919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0" y="2162175"/>
                        <a:ext cx="584200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" name="Ink 2"/>
              <p14:cNvContentPartPr/>
              <p14:nvPr/>
            </p14:nvContentPartPr>
            <p14:xfrm>
              <a:off x="7436160" y="2072520"/>
              <a:ext cx="861840" cy="3765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26440" y="2065320"/>
                <a:ext cx="883440" cy="39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445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Rigid Body Transformations in 3D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both interpretations yield the same transformation</a:t>
            </a:r>
            <a:endParaRPr lang="en-US" dirty="0"/>
          </a:p>
        </p:txBody>
      </p:sp>
      <p:graphicFrame>
        <p:nvGraphicFramePr>
          <p:cNvPr id="113666" name="Object 12"/>
          <p:cNvGraphicFramePr>
            <a:graphicFrameLocks noChangeAspect="1"/>
          </p:cNvGraphicFramePr>
          <p:nvPr/>
        </p:nvGraphicFramePr>
        <p:xfrm>
          <a:off x="2057400" y="1524000"/>
          <a:ext cx="5029200" cy="475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7" name="Equation" r:id="rId3" imgW="2514600" imgH="2070000" progId="Equation.3">
                  <p:embed/>
                </p:oleObj>
              </mc:Choice>
              <mc:Fallback>
                <p:oleObj name="Equation" r:id="rId3" imgW="2514600" imgH="2070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524000"/>
                        <a:ext cx="5029200" cy="475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433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Homogeneous Representation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every rigid-body transformation can be represented as a rotation followed by a translation </a:t>
            </a:r>
            <a:r>
              <a:rPr lang="en-CA" i="1" dirty="0" smtClean="0"/>
              <a:t>in the same frame</a:t>
            </a:r>
            <a:r>
              <a:rPr lang="en-CA" dirty="0" smtClean="0"/>
              <a:t> </a:t>
            </a:r>
          </a:p>
          <a:p>
            <a:pPr lvl="1"/>
            <a:r>
              <a:rPr lang="en-CA" dirty="0" smtClean="0"/>
              <a:t>as a 4x4 matrix</a:t>
            </a:r>
          </a:p>
          <a:p>
            <a:pPr lvl="1">
              <a:buNone/>
            </a:pPr>
            <a:endParaRPr lang="en-CA" dirty="0" smtClean="0"/>
          </a:p>
          <a:p>
            <a:pPr lvl="1">
              <a:buNone/>
            </a:pPr>
            <a:endParaRPr lang="en-CA" dirty="0" smtClean="0"/>
          </a:p>
          <a:p>
            <a:pPr lvl="1">
              <a:buNone/>
            </a:pPr>
            <a:endParaRPr lang="en-CA" dirty="0" smtClean="0"/>
          </a:p>
          <a:p>
            <a:pPr lvl="1">
              <a:buNone/>
            </a:pPr>
            <a:endParaRPr lang="en-CA" dirty="0" smtClean="0"/>
          </a:p>
          <a:p>
            <a:pPr lvl="1">
              <a:buNone/>
            </a:pPr>
            <a:r>
              <a:rPr lang="en-CA" dirty="0" smtClean="0"/>
              <a:t>	where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CA" dirty="0" smtClean="0"/>
              <a:t> is a 3x3 rotation matrix and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dirty="0" smtClean="0"/>
              <a:t> is a 3x1 translation vector</a:t>
            </a:r>
            <a:endParaRPr lang="en-US" dirty="0"/>
          </a:p>
        </p:txBody>
      </p:sp>
      <p:graphicFrame>
        <p:nvGraphicFramePr>
          <p:cNvPr id="89090" name="Object 2"/>
          <p:cNvGraphicFramePr>
            <a:graphicFrameLocks noChangeAspect="1"/>
          </p:cNvGraphicFramePr>
          <p:nvPr/>
        </p:nvGraphicFramePr>
        <p:xfrm>
          <a:off x="3048000" y="2373312"/>
          <a:ext cx="2336800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1" name="Equation" r:id="rId3" imgW="1168200" imgH="457200" progId="Equation.3">
                  <p:embed/>
                </p:oleObj>
              </mc:Choice>
              <mc:Fallback>
                <p:oleObj name="Equation" r:id="rId3" imgW="1168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373312"/>
                        <a:ext cx="2336800" cy="1055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776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Homogeneous Representation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in some frame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</a:t>
            </a:r>
          </a:p>
          <a:p>
            <a:pPr lvl="1"/>
            <a:r>
              <a:rPr lang="en-CA" dirty="0" smtClean="0"/>
              <a:t>points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pPr lvl="1"/>
            <a:r>
              <a:rPr lang="en-CA" dirty="0" smtClean="0"/>
              <a:t>vectors</a:t>
            </a:r>
            <a:endParaRPr lang="en-US" dirty="0"/>
          </a:p>
        </p:txBody>
      </p:sp>
      <p:graphicFrame>
        <p:nvGraphicFramePr>
          <p:cNvPr id="90114" name="Object 2"/>
          <p:cNvGraphicFramePr>
            <a:graphicFrameLocks noChangeAspect="1"/>
          </p:cNvGraphicFramePr>
          <p:nvPr/>
        </p:nvGraphicFramePr>
        <p:xfrm>
          <a:off x="1270000" y="1981200"/>
          <a:ext cx="1320800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2" name="Equation" r:id="rId3" imgW="660240" imgH="482400" progId="Equation.3">
                  <p:embed/>
                </p:oleObj>
              </mc:Choice>
              <mc:Fallback>
                <p:oleObj name="Equation" r:id="rId3" imgW="6602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0" y="1981200"/>
                        <a:ext cx="1320800" cy="1114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5" name="Object 3"/>
          <p:cNvGraphicFramePr>
            <a:graphicFrameLocks noChangeAspect="1"/>
          </p:cNvGraphicFramePr>
          <p:nvPr/>
        </p:nvGraphicFramePr>
        <p:xfrm>
          <a:off x="1308100" y="4191000"/>
          <a:ext cx="1244600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3" name="Equation" r:id="rId5" imgW="622080" imgH="482400" progId="Equation.3">
                  <p:embed/>
                </p:oleObj>
              </mc:Choice>
              <mc:Fallback>
                <p:oleObj name="Equation" r:id="rId5" imgW="6220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100" y="4191000"/>
                        <a:ext cx="1244600" cy="1114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2679480" y="4358520"/>
              <a:ext cx="5521320" cy="15368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70480" y="4347000"/>
                <a:ext cx="5539320" cy="155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844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A150 Robotic Arm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Content Placeholder 7" descr="a150_joints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016504" y="1343987"/>
            <a:ext cx="7110991" cy="4170025"/>
          </a:xfr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Symbolic Representation of Manipulators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86400" y="1752600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link 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0" y="1981200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link 2</a:t>
            </a:r>
            <a:endParaRPr lang="en-US" dirty="0"/>
          </a:p>
        </p:txBody>
      </p:sp>
      <p:cxnSp>
        <p:nvCxnSpPr>
          <p:cNvPr id="13" name="Straight Connector 12"/>
          <p:cNvCxnSpPr>
            <a:stCxn id="11" idx="2"/>
          </p:cNvCxnSpPr>
          <p:nvPr/>
        </p:nvCxnSpPr>
        <p:spPr>
          <a:xfrm rot="16200000" flipH="1">
            <a:off x="2986770" y="1996170"/>
            <a:ext cx="392668" cy="11013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0" idx="2"/>
          </p:cNvCxnSpPr>
          <p:nvPr/>
        </p:nvCxnSpPr>
        <p:spPr>
          <a:xfrm rot="5400000">
            <a:off x="5348971" y="1954562"/>
            <a:ext cx="316468" cy="6512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40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Inverse Transformation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the inverse of a transformation undoes the original transformation</a:t>
            </a:r>
          </a:p>
          <a:p>
            <a:pPr lvl="1"/>
            <a:r>
              <a:rPr lang="en-CA" dirty="0" smtClean="0"/>
              <a:t>if</a:t>
            </a:r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then</a:t>
            </a:r>
            <a:endParaRPr lang="en-US" dirty="0"/>
          </a:p>
        </p:txBody>
      </p:sp>
      <p:graphicFrame>
        <p:nvGraphicFramePr>
          <p:cNvPr id="91138" name="Object 2"/>
          <p:cNvGraphicFramePr>
            <a:graphicFrameLocks noChangeAspect="1"/>
          </p:cNvGraphicFramePr>
          <p:nvPr/>
        </p:nvGraphicFramePr>
        <p:xfrm>
          <a:off x="1143000" y="2057400"/>
          <a:ext cx="2336800" cy="105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6" name="Equation" r:id="rId3" imgW="1168200" imgH="457200" progId="Equation.3">
                  <p:embed/>
                </p:oleObj>
              </mc:Choice>
              <mc:Fallback>
                <p:oleObj name="Equation" r:id="rId3" imgW="1168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057400"/>
                        <a:ext cx="2336800" cy="1055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39" name="Object 3"/>
          <p:cNvGraphicFramePr>
            <a:graphicFrameLocks noChangeAspect="1"/>
          </p:cNvGraphicFramePr>
          <p:nvPr/>
        </p:nvGraphicFramePr>
        <p:xfrm>
          <a:off x="1143000" y="3886200"/>
          <a:ext cx="3149600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7" name="Equation" r:id="rId5" imgW="1574640" imgH="482400" progId="Equation.3">
                  <p:embed/>
                </p:oleObj>
              </mc:Choice>
              <mc:Fallback>
                <p:oleObj name="Equation" r:id="rId5" imgW="15746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886200"/>
                        <a:ext cx="3149600" cy="1114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5682240" y="2176560"/>
              <a:ext cx="2855880" cy="37713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72880" y="2169000"/>
                <a:ext cx="2874960" cy="378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180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Transform Equations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524000" y="4114800"/>
            <a:ext cx="838200" cy="63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1024731" y="3622675"/>
            <a:ext cx="997746" cy="7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447800" y="40386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rot="10800000" flipV="1">
            <a:off x="914400" y="4121152"/>
            <a:ext cx="609600" cy="6032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 rot="-1800000">
            <a:off x="2819400" y="1676399"/>
            <a:ext cx="1447800" cy="1600200"/>
            <a:chOff x="2819400" y="1676399"/>
            <a:chExt cx="1447800" cy="1600200"/>
          </a:xfrm>
        </p:grpSpPr>
        <p:cxnSp>
          <p:nvCxnSpPr>
            <p:cNvPr id="33" name="Straight Arrow Connector 32"/>
            <p:cNvCxnSpPr/>
            <p:nvPr/>
          </p:nvCxnSpPr>
          <p:spPr>
            <a:xfrm flipV="1">
              <a:off x="3429000" y="2666999"/>
              <a:ext cx="838200" cy="635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5400000" flipH="1" flipV="1">
              <a:off x="2929731" y="2174874"/>
              <a:ext cx="997746" cy="7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3352800" y="2597149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rot="10800000" flipV="1">
              <a:off x="2819400" y="2673351"/>
              <a:ext cx="609600" cy="60324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 rot="1200000">
            <a:off x="5638800" y="1219200"/>
            <a:ext cx="1447800" cy="1600200"/>
            <a:chOff x="5638800" y="1219200"/>
            <a:chExt cx="1447800" cy="1600200"/>
          </a:xfrm>
        </p:grpSpPr>
        <p:cxnSp>
          <p:nvCxnSpPr>
            <p:cNvPr id="38" name="Straight Arrow Connector 37"/>
            <p:cNvCxnSpPr/>
            <p:nvPr/>
          </p:nvCxnSpPr>
          <p:spPr>
            <a:xfrm flipV="1">
              <a:off x="6248400" y="2209800"/>
              <a:ext cx="838200" cy="635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rot="5400000" flipH="1" flipV="1">
              <a:off x="5749131" y="1717675"/>
              <a:ext cx="997746" cy="7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6172200" y="213995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rot="10800000" flipV="1">
              <a:off x="5638800" y="2216152"/>
              <a:ext cx="609600" cy="60324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Arrow Connector 41"/>
          <p:cNvCxnSpPr/>
          <p:nvPr/>
        </p:nvCxnSpPr>
        <p:spPr>
          <a:xfrm rot="600000" flipV="1">
            <a:off x="3695539" y="5536386"/>
            <a:ext cx="838200" cy="63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6000000" flipH="1" flipV="1">
            <a:off x="3288582" y="4978935"/>
            <a:ext cx="997746" cy="7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 rot="600000">
            <a:off x="3625155" y="5393711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 rot="11400000" flipV="1">
            <a:off x="3044009" y="5412403"/>
            <a:ext cx="609600" cy="6032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600000" flipV="1">
            <a:off x="7048338" y="5079186"/>
            <a:ext cx="838200" cy="63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6000000" flipH="1" flipV="1">
            <a:off x="6641381" y="4521735"/>
            <a:ext cx="997746" cy="7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 rot="600000">
            <a:off x="6977954" y="4936511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 rot="11400000" flipV="1">
            <a:off x="6396808" y="4955203"/>
            <a:ext cx="609600" cy="6032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1524000" y="2743200"/>
            <a:ext cx="1905000" cy="137795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36" idx="6"/>
          </p:cNvCxnSpPr>
          <p:nvPr/>
        </p:nvCxnSpPr>
        <p:spPr>
          <a:xfrm flipV="1">
            <a:off x="3608729" y="2133600"/>
            <a:ext cx="2411071" cy="53242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1524000" y="4114800"/>
            <a:ext cx="2057400" cy="1295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4" idx="2"/>
          </p:cNvCxnSpPr>
          <p:nvPr/>
        </p:nvCxnSpPr>
        <p:spPr>
          <a:xfrm rot="10800000" flipH="1">
            <a:off x="3626313" y="5029201"/>
            <a:ext cx="3307886" cy="42747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1" name="Object 70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94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TextBox 71"/>
          <p:cNvSpPr txBox="1"/>
          <p:nvPr/>
        </p:nvSpPr>
        <p:spPr>
          <a:xfrm>
            <a:off x="838200" y="381000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{0}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429000" y="205740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{1}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400800" y="182880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{2}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581400" y="563880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{3}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934200" y="518160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{4}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7" name="Straight Arrow Connector 76"/>
          <p:cNvCxnSpPr>
            <a:endCxn id="40" idx="5"/>
          </p:cNvCxnSpPr>
          <p:nvPr/>
        </p:nvCxnSpPr>
        <p:spPr>
          <a:xfrm rot="16200000" flipV="1">
            <a:off x="5249095" y="3205323"/>
            <a:ext cx="2786943" cy="84479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8081" name="Object 17"/>
          <p:cNvGraphicFramePr>
            <a:graphicFrameLocks noChangeAspect="1"/>
          </p:cNvGraphicFramePr>
          <p:nvPr/>
        </p:nvGraphicFramePr>
        <p:xfrm>
          <a:off x="2120900" y="2743200"/>
          <a:ext cx="4572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95" name="Equation" r:id="rId5" imgW="228600" imgH="228600" progId="Equation.3">
                  <p:embed/>
                </p:oleObj>
              </mc:Choice>
              <mc:Fallback>
                <p:oleObj name="Equation" r:id="rId5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900" y="2743200"/>
                        <a:ext cx="457200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82" name="Object 18"/>
          <p:cNvGraphicFramePr>
            <a:graphicFrameLocks noChangeAspect="1"/>
          </p:cNvGraphicFramePr>
          <p:nvPr/>
        </p:nvGraphicFramePr>
        <p:xfrm>
          <a:off x="4800600" y="1676400"/>
          <a:ext cx="4572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96" name="Equation" r:id="rId7" imgW="228600" imgH="228600" progId="Equation.3">
                  <p:embed/>
                </p:oleObj>
              </mc:Choice>
              <mc:Fallback>
                <p:oleObj name="Equation" r:id="rId7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676400"/>
                        <a:ext cx="457200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83" name="Object 19"/>
          <p:cNvGraphicFramePr>
            <a:graphicFrameLocks noChangeAspect="1"/>
          </p:cNvGraphicFramePr>
          <p:nvPr/>
        </p:nvGraphicFramePr>
        <p:xfrm>
          <a:off x="2667000" y="4252913"/>
          <a:ext cx="45720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97" name="Equation" r:id="rId9" imgW="228600" imgH="241200" progId="Equation.3">
                  <p:embed/>
                </p:oleObj>
              </mc:Choice>
              <mc:Fallback>
                <p:oleObj name="Equation" r:id="rId9" imgW="228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252913"/>
                        <a:ext cx="457200" cy="557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84" name="Object 20"/>
          <p:cNvGraphicFramePr>
            <a:graphicFrameLocks noChangeAspect="1"/>
          </p:cNvGraphicFramePr>
          <p:nvPr/>
        </p:nvGraphicFramePr>
        <p:xfrm>
          <a:off x="5334000" y="4572000"/>
          <a:ext cx="4572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98" name="Equation" r:id="rId11" imgW="228600" imgH="228600" progId="Equation.3">
                  <p:embed/>
                </p:oleObj>
              </mc:Choice>
              <mc:Fallback>
                <p:oleObj name="Equation" r:id="rId11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572000"/>
                        <a:ext cx="457200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85" name="Object 21"/>
          <p:cNvGraphicFramePr>
            <a:graphicFrameLocks noChangeAspect="1"/>
          </p:cNvGraphicFramePr>
          <p:nvPr/>
        </p:nvGraphicFramePr>
        <p:xfrm>
          <a:off x="6781800" y="3165475"/>
          <a:ext cx="4572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99" name="Equation" r:id="rId13" imgW="228600" imgH="228600" progId="Equation.3">
                  <p:embed/>
                </p:oleObj>
              </mc:Choice>
              <mc:Fallback>
                <p:oleObj name="Equation" r:id="rId13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165475"/>
                        <a:ext cx="457200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" name="Ink 2"/>
              <p14:cNvContentPartPr/>
              <p14:nvPr/>
            </p14:nvContentPartPr>
            <p14:xfrm>
              <a:off x="1352880" y="1922040"/>
              <a:ext cx="6916320" cy="42735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40640" y="1908360"/>
                <a:ext cx="6942240" cy="430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680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Transform Equations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give expressions for:</a:t>
            </a:r>
            <a:endParaRPr lang="en-US" dirty="0"/>
          </a:p>
        </p:txBody>
      </p:sp>
      <p:graphicFrame>
        <p:nvGraphicFramePr>
          <p:cNvPr id="106498" name="Object 2"/>
          <p:cNvGraphicFramePr>
            <a:graphicFrameLocks noChangeAspect="1"/>
          </p:cNvGraphicFramePr>
          <p:nvPr/>
        </p:nvGraphicFramePr>
        <p:xfrm>
          <a:off x="1828800" y="1447800"/>
          <a:ext cx="4572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4" name="Equation" r:id="rId3" imgW="228600" imgH="228600" progId="Equation.3">
                  <p:embed/>
                </p:oleObj>
              </mc:Choice>
              <mc:Fallback>
                <p:oleObj name="Equation" r:id="rId3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447800"/>
                        <a:ext cx="457200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499" name="Object 3"/>
          <p:cNvGraphicFramePr>
            <a:graphicFrameLocks noChangeAspect="1"/>
          </p:cNvGraphicFramePr>
          <p:nvPr/>
        </p:nvGraphicFramePr>
        <p:xfrm>
          <a:off x="1828800" y="2209800"/>
          <a:ext cx="4572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5" name="Equation" r:id="rId5" imgW="228600" imgH="228600" progId="Equation.3">
                  <p:embed/>
                </p:oleObj>
              </mc:Choice>
              <mc:Fallback>
                <p:oleObj name="Equation" r:id="rId5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209800"/>
                        <a:ext cx="457200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2540160" y="1377360"/>
              <a:ext cx="3939480" cy="22006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29000" y="1369800"/>
                <a:ext cx="3960360" cy="221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907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/>
          <p:cNvSpPr/>
          <p:nvPr/>
        </p:nvSpPr>
        <p:spPr>
          <a:xfrm rot="7200000">
            <a:off x="4419600" y="1198782"/>
            <a:ext cx="304800" cy="152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 rot="3480000">
            <a:off x="2557145" y="968416"/>
            <a:ext cx="294090" cy="27317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Magnetic Disk 49"/>
          <p:cNvSpPr/>
          <p:nvPr/>
        </p:nvSpPr>
        <p:spPr>
          <a:xfrm>
            <a:off x="1066800" y="3352800"/>
            <a:ext cx="914400" cy="914400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Transform Equations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524000" y="4114800"/>
            <a:ext cx="838200" cy="63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447800" y="40386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rot="10800000" flipV="1">
            <a:off x="914400" y="4121152"/>
            <a:ext cx="609600" cy="6032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50"/>
          <p:cNvGrpSpPr/>
          <p:nvPr/>
        </p:nvGrpSpPr>
        <p:grpSpPr>
          <a:xfrm rot="-1800000">
            <a:off x="5408466" y="1820032"/>
            <a:ext cx="1447800" cy="1600200"/>
            <a:chOff x="2819400" y="1676399"/>
            <a:chExt cx="1447800" cy="1600200"/>
          </a:xfrm>
        </p:grpSpPr>
        <p:cxnSp>
          <p:nvCxnSpPr>
            <p:cNvPr id="33" name="Straight Arrow Connector 32"/>
            <p:cNvCxnSpPr/>
            <p:nvPr/>
          </p:nvCxnSpPr>
          <p:spPr>
            <a:xfrm flipV="1">
              <a:off x="3429000" y="2666999"/>
              <a:ext cx="838200" cy="635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5400000" flipH="1" flipV="1">
              <a:off x="2929731" y="2174874"/>
              <a:ext cx="997746" cy="7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3352800" y="2597149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rot="10800000" flipV="1">
              <a:off x="2819400" y="2673351"/>
              <a:ext cx="609600" cy="60324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Arrow Connector 53"/>
          <p:cNvCxnSpPr>
            <a:endCxn id="36" idx="2"/>
          </p:cNvCxnSpPr>
          <p:nvPr/>
        </p:nvCxnSpPr>
        <p:spPr>
          <a:xfrm flipV="1">
            <a:off x="1524000" y="2885859"/>
            <a:ext cx="4541813" cy="123529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44" idx="2"/>
          </p:cNvCxnSpPr>
          <p:nvPr/>
        </p:nvCxnSpPr>
        <p:spPr>
          <a:xfrm>
            <a:off x="1524000" y="4114800"/>
            <a:ext cx="3297050" cy="122148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1" name="Object 70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0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TextBox 71"/>
          <p:cNvSpPr txBox="1"/>
          <p:nvPr/>
        </p:nvSpPr>
        <p:spPr>
          <a:xfrm>
            <a:off x="990600" y="3821668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{0}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248400" y="213360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{1}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8081" name="Object 17"/>
          <p:cNvGraphicFramePr>
            <a:graphicFrameLocks noChangeAspect="1"/>
          </p:cNvGraphicFramePr>
          <p:nvPr/>
        </p:nvGraphicFramePr>
        <p:xfrm>
          <a:off x="3352800" y="2901950"/>
          <a:ext cx="4572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1" name="Equation" r:id="rId5" imgW="228600" imgH="228600" progId="Equation.3">
                  <p:embed/>
                </p:oleObj>
              </mc:Choice>
              <mc:Fallback>
                <p:oleObj name="Equation" r:id="rId5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901950"/>
                        <a:ext cx="457200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83" name="Object 19"/>
          <p:cNvGraphicFramePr>
            <a:graphicFrameLocks noChangeAspect="1"/>
          </p:cNvGraphicFramePr>
          <p:nvPr/>
        </p:nvGraphicFramePr>
        <p:xfrm>
          <a:off x="2743200" y="4800600"/>
          <a:ext cx="4572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2" name="Equation" r:id="rId7" imgW="228600" imgH="228600" progId="Equation.3">
                  <p:embed/>
                </p:oleObj>
              </mc:Choice>
              <mc:Fallback>
                <p:oleObj name="Equation" r:id="rId7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800600"/>
                        <a:ext cx="457200" cy="528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Flowchart: Magnetic Disk 51"/>
          <p:cNvSpPr/>
          <p:nvPr/>
        </p:nvSpPr>
        <p:spPr>
          <a:xfrm>
            <a:off x="1371600" y="3124200"/>
            <a:ext cx="304800" cy="381000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1295400" y="28194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1024731" y="3622675"/>
            <a:ext cx="997746" cy="7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3657600" y="13716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 rot="1800000">
            <a:off x="5173125" y="2180907"/>
            <a:ext cx="1295400" cy="990600"/>
            <a:chOff x="3962400" y="2743200"/>
            <a:chExt cx="1295400" cy="990600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4572000" y="2743200"/>
              <a:ext cx="228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>
              <a:off x="4724400" y="2819400"/>
              <a:ext cx="152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4800600" y="2895600"/>
              <a:ext cx="457200" cy="76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5181600" y="3048000"/>
              <a:ext cx="152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0800000">
              <a:off x="4800600" y="3124200"/>
              <a:ext cx="457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4572000" y="3733800"/>
              <a:ext cx="228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 flipH="1" flipV="1">
              <a:off x="4724400" y="3657600"/>
              <a:ext cx="152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4800600" y="3505200"/>
              <a:ext cx="457200" cy="76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5400000" flipH="1" flipV="1">
              <a:off x="5181600" y="3429000"/>
              <a:ext cx="152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0800000">
              <a:off x="4800600" y="3352800"/>
              <a:ext cx="457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5400000" flipH="1" flipV="1">
              <a:off x="4686300" y="3238500"/>
              <a:ext cx="228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4457700" y="2857500"/>
              <a:ext cx="228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 flipH="1" flipV="1">
              <a:off x="4457700" y="3619500"/>
              <a:ext cx="228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0800000">
              <a:off x="3962400" y="2971800"/>
              <a:ext cx="609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3695700" y="3238500"/>
              <a:ext cx="533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3962400" y="3505200"/>
              <a:ext cx="609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Parallelogram 86"/>
          <p:cNvSpPr/>
          <p:nvPr/>
        </p:nvSpPr>
        <p:spPr>
          <a:xfrm>
            <a:off x="4876800" y="4343400"/>
            <a:ext cx="3657600" cy="990600"/>
          </a:xfrm>
          <a:prstGeom prst="parallelogram">
            <a:avLst>
              <a:gd name="adj" fmla="val 1608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Cube 88"/>
          <p:cNvSpPr/>
          <p:nvPr/>
        </p:nvSpPr>
        <p:spPr>
          <a:xfrm>
            <a:off x="7010400" y="4114800"/>
            <a:ext cx="457200" cy="457200"/>
          </a:xfrm>
          <a:prstGeom prst="cube">
            <a:avLst>
              <a:gd name="adj" fmla="val 25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 rot="600000" flipV="1">
            <a:off x="4890276" y="5415989"/>
            <a:ext cx="838200" cy="63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6000000" flipH="1" flipV="1">
            <a:off x="4483319" y="4858538"/>
            <a:ext cx="997746" cy="7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 rot="600000">
            <a:off x="4819892" y="5273314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 rot="11400000" flipV="1">
            <a:off x="4238746" y="5292006"/>
            <a:ext cx="609600" cy="6032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4776137" y="5518403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{2}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 flipV="1">
            <a:off x="7010400" y="4572000"/>
            <a:ext cx="838200" cy="63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 92"/>
          <p:cNvSpPr/>
          <p:nvPr/>
        </p:nvSpPr>
        <p:spPr>
          <a:xfrm>
            <a:off x="6934200" y="44958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/>
          <p:cNvCxnSpPr/>
          <p:nvPr/>
        </p:nvCxnSpPr>
        <p:spPr>
          <a:xfrm rot="10800000" flipV="1">
            <a:off x="6400800" y="4578352"/>
            <a:ext cx="609600" cy="6032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6934200" y="457200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{3}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7" name="Straight Arrow Connector 96"/>
          <p:cNvCxnSpPr/>
          <p:nvPr/>
        </p:nvCxnSpPr>
        <p:spPr>
          <a:xfrm rot="5400000" flipH="1" flipV="1">
            <a:off x="6511131" y="4079875"/>
            <a:ext cx="997746" cy="7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4" idx="7"/>
          </p:cNvCxnSpPr>
          <p:nvPr/>
        </p:nvCxnSpPr>
        <p:spPr>
          <a:xfrm rot="5400000" flipH="1" flipV="1">
            <a:off x="5579453" y="3951060"/>
            <a:ext cx="733807" cy="19756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8082" name="Object 18"/>
          <p:cNvGraphicFramePr>
            <a:graphicFrameLocks noChangeAspect="1"/>
          </p:cNvGraphicFramePr>
          <p:nvPr/>
        </p:nvGraphicFramePr>
        <p:xfrm>
          <a:off x="5867400" y="4244975"/>
          <a:ext cx="4572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3" name="Equation" r:id="rId9" imgW="228600" imgH="241200" progId="Equation.3">
                  <p:embed/>
                </p:oleObj>
              </mc:Choice>
              <mc:Fallback>
                <p:oleObj name="Equation" r:id="rId9" imgW="228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244975"/>
                        <a:ext cx="45720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" name="Ink 2"/>
              <p14:cNvContentPartPr/>
              <p14:nvPr/>
            </p14:nvContentPartPr>
            <p14:xfrm>
              <a:off x="2530800" y="2936520"/>
              <a:ext cx="4402080" cy="21711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17120" y="2925360"/>
                <a:ext cx="4428360" cy="219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26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Transform Equations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can you find</a:t>
            </a:r>
            <a:endParaRPr lang="en-US" dirty="0"/>
          </a:p>
        </p:txBody>
      </p:sp>
      <p:graphicFrame>
        <p:nvGraphicFramePr>
          <p:cNvPr id="107522" name="Object 17"/>
          <p:cNvGraphicFramePr>
            <a:graphicFrameLocks noChangeAspect="1"/>
          </p:cNvGraphicFramePr>
          <p:nvPr/>
        </p:nvGraphicFramePr>
        <p:xfrm>
          <a:off x="1066800" y="1524000"/>
          <a:ext cx="4572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54" name="Equation" r:id="rId3" imgW="228600" imgH="228600" progId="Equation.3">
                  <p:embed/>
                </p:oleObj>
              </mc:Choice>
              <mc:Fallback>
                <p:oleObj name="Equation" r:id="rId3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524000"/>
                        <a:ext cx="457200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3" name="Object 18"/>
          <p:cNvGraphicFramePr>
            <a:graphicFrameLocks noChangeAspect="1"/>
          </p:cNvGraphicFramePr>
          <p:nvPr/>
        </p:nvGraphicFramePr>
        <p:xfrm>
          <a:off x="1066800" y="3048000"/>
          <a:ext cx="4572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55" name="Equation" r:id="rId5" imgW="228600" imgH="241200" progId="Equation.3">
                  <p:embed/>
                </p:oleObj>
              </mc:Choice>
              <mc:Fallback>
                <p:oleObj name="Equation" r:id="rId5" imgW="228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048000"/>
                        <a:ext cx="45720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4" name="Object 19"/>
          <p:cNvGraphicFramePr>
            <a:graphicFrameLocks noChangeAspect="1"/>
          </p:cNvGraphicFramePr>
          <p:nvPr/>
        </p:nvGraphicFramePr>
        <p:xfrm>
          <a:off x="1066800" y="2286000"/>
          <a:ext cx="4572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56" name="Equation" r:id="rId7" imgW="228600" imgH="228600" progId="Equation.3">
                  <p:embed/>
                </p:oleObj>
              </mc:Choice>
              <mc:Fallback>
                <p:oleObj name="Equation" r:id="rId7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286000"/>
                        <a:ext cx="457200" cy="528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5" name="Object 18"/>
          <p:cNvGraphicFramePr>
            <a:graphicFrameLocks noChangeAspect="1"/>
          </p:cNvGraphicFramePr>
          <p:nvPr/>
        </p:nvGraphicFramePr>
        <p:xfrm>
          <a:off x="1066800" y="3886200"/>
          <a:ext cx="4318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57" name="Equation" r:id="rId9" imgW="215640" imgH="241200" progId="Equation.3">
                  <p:embed/>
                </p:oleObj>
              </mc:Choice>
              <mc:Fallback>
                <p:oleObj name="Equation" r:id="rId9" imgW="215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886200"/>
                        <a:ext cx="43180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" name="Ink 2"/>
              <p14:cNvContentPartPr/>
              <p14:nvPr/>
            </p14:nvContentPartPr>
            <p14:xfrm>
              <a:off x="1755720" y="1523160"/>
              <a:ext cx="7071840" cy="30920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46360" y="1512720"/>
                <a:ext cx="7092360" cy="310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911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Joints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Symbolic Representation of Manipulators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most manipulator joints are one of two types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revolute (or rotary)</a:t>
            </a:r>
          </a:p>
          <a:p>
            <a:pPr marL="788670" lvl="1" indent="-514350"/>
            <a:r>
              <a:rPr lang="en-CA" dirty="0" smtClean="0"/>
              <a:t>like a hinge</a:t>
            </a:r>
          </a:p>
          <a:p>
            <a:pPr marL="788670" lvl="1" indent="-514350"/>
            <a:endParaRPr lang="en-CA" dirty="0" smtClean="0"/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prismatic (or linear)</a:t>
            </a:r>
          </a:p>
          <a:p>
            <a:pPr marL="788670" lvl="1" indent="-514350"/>
            <a:r>
              <a:rPr lang="en-CA" dirty="0" smtClean="0"/>
              <a:t>like a piston</a:t>
            </a:r>
          </a:p>
          <a:p>
            <a:pPr marL="514350" indent="-514350"/>
            <a:endParaRPr lang="en-CA" dirty="0" smtClean="0"/>
          </a:p>
          <a:p>
            <a:pPr marL="514350" indent="-514350"/>
            <a:r>
              <a:rPr lang="en-CA" dirty="0" smtClean="0"/>
              <a:t>our convention: joint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connects link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 – 1</a:t>
            </a:r>
            <a:r>
              <a:rPr lang="en-CA" dirty="0" smtClean="0"/>
              <a:t> to link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</a:t>
            </a:r>
          </a:p>
          <a:p>
            <a:pPr marL="788670" lvl="1" indent="-514350"/>
            <a:r>
              <a:rPr lang="en-CA" dirty="0" smtClean="0"/>
              <a:t>when joint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is actuated, link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dirty="0" smtClean="0"/>
              <a:t> moves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2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8920</TotalTime>
  <Words>2252</Words>
  <Application>Microsoft Office PowerPoint</Application>
  <PresentationFormat>On-screen Show (4:3)</PresentationFormat>
  <Paragraphs>613</Paragraphs>
  <Slides>84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95" baseType="lpstr">
      <vt:lpstr>Bookman Old Style</vt:lpstr>
      <vt:lpstr>Calibri</vt:lpstr>
      <vt:lpstr>Cambria Math</vt:lpstr>
      <vt:lpstr>Courier New</vt:lpstr>
      <vt:lpstr>Gill Sans MT</vt:lpstr>
      <vt:lpstr>Symbol</vt:lpstr>
      <vt:lpstr>Times New Roman</vt:lpstr>
      <vt:lpstr>Wingdings</vt:lpstr>
      <vt:lpstr>Wingdings 3</vt:lpstr>
      <vt:lpstr>Origin</vt:lpstr>
      <vt:lpstr>Equation</vt:lpstr>
      <vt:lpstr>CSE4421/5324: Introduction to Robotics</vt:lpstr>
      <vt:lpstr>Contact Information</vt:lpstr>
      <vt:lpstr>General Course Information</vt:lpstr>
      <vt:lpstr>Textbook</vt:lpstr>
      <vt:lpstr>Assessment</vt:lpstr>
      <vt:lpstr>Introduction to manipulator kinematics</vt:lpstr>
      <vt:lpstr>Robotic Manipulators</vt:lpstr>
      <vt:lpstr>A150 Robotic Arm</vt:lpstr>
      <vt:lpstr>Joints</vt:lpstr>
      <vt:lpstr>Joint Variables</vt:lpstr>
      <vt:lpstr>Revolute Joint Variable</vt:lpstr>
      <vt:lpstr>Prismatic Joint Variable</vt:lpstr>
      <vt:lpstr>Common Manipulator Arrangments</vt:lpstr>
      <vt:lpstr>Articulated Manipulator</vt:lpstr>
      <vt:lpstr>Spherical Manipulator</vt:lpstr>
      <vt:lpstr>SCARA Manipulator</vt:lpstr>
      <vt:lpstr>Parallel Robots</vt:lpstr>
      <vt:lpstr>Forward Kinematics</vt:lpstr>
      <vt:lpstr>Forward Kinematics</vt:lpstr>
      <vt:lpstr>Forward Kinematics</vt:lpstr>
      <vt:lpstr>Forward Kinematics</vt:lpstr>
      <vt:lpstr>Forward Kinematics</vt:lpstr>
      <vt:lpstr>Forward Kinematics</vt:lpstr>
      <vt:lpstr>Forward Kinematics</vt:lpstr>
      <vt:lpstr>Forward Kinematics</vt:lpstr>
      <vt:lpstr>Forward Kinematics</vt:lpstr>
      <vt:lpstr>Forward Kinematics</vt:lpstr>
      <vt:lpstr>Inverse Kinematics</vt:lpstr>
      <vt:lpstr>Inverse Kinematics</vt:lpstr>
      <vt:lpstr>Inverse Kinematics</vt:lpstr>
      <vt:lpstr>Inverse Kinematics</vt:lpstr>
      <vt:lpstr>Inverse Kinematics</vt:lpstr>
      <vt:lpstr>Inverse Kinematics</vt:lpstr>
      <vt:lpstr>Spatial Descriptions</vt:lpstr>
      <vt:lpstr>Points and Vectors</vt:lpstr>
      <vt:lpstr>Coordinate Frames</vt:lpstr>
      <vt:lpstr>Coordinate Frames</vt:lpstr>
      <vt:lpstr>Dot Product</vt:lpstr>
      <vt:lpstr>Vector Projection and Rejection</vt:lpstr>
      <vt:lpstr>Translation</vt:lpstr>
      <vt:lpstr>Translation 1</vt:lpstr>
      <vt:lpstr>Translation 1</vt:lpstr>
      <vt:lpstr>Translation 2</vt:lpstr>
      <vt:lpstr>Translation 2</vt:lpstr>
      <vt:lpstr>Translation 3</vt:lpstr>
      <vt:lpstr>Translation 3</vt:lpstr>
      <vt:lpstr>Rotation</vt:lpstr>
      <vt:lpstr>Rotation 1</vt:lpstr>
      <vt:lpstr>Rotation 1</vt:lpstr>
      <vt:lpstr>Rotation 2</vt:lpstr>
      <vt:lpstr>Rotation 2</vt:lpstr>
      <vt:lpstr>Rotation 3</vt:lpstr>
      <vt:lpstr>Rotation 3</vt:lpstr>
      <vt:lpstr>Properties of Rotation Matrices</vt:lpstr>
      <vt:lpstr>Rotation and Translation</vt:lpstr>
      <vt:lpstr>Rotations in 3D</vt:lpstr>
      <vt:lpstr>Rotations</vt:lpstr>
      <vt:lpstr>Properties of Rotation Matrices</vt:lpstr>
      <vt:lpstr>Rotations in 3D</vt:lpstr>
      <vt:lpstr>Rotation About z-axis</vt:lpstr>
      <vt:lpstr>Rotation About x-axis</vt:lpstr>
      <vt:lpstr>Rotation About y-axis</vt:lpstr>
      <vt:lpstr>Relative Orientation Example</vt:lpstr>
      <vt:lpstr>Successive Rotations in Moving Frames</vt:lpstr>
      <vt:lpstr>Successive Rotations in a Fixed Frame</vt:lpstr>
      <vt:lpstr>Composition of Rotations</vt:lpstr>
      <vt:lpstr>Rotation About a Unit Axis</vt:lpstr>
      <vt:lpstr>Rigid Body Transformations</vt:lpstr>
      <vt:lpstr>Homogeneous Representation</vt:lpstr>
      <vt:lpstr>Homogeneous Representation</vt:lpstr>
      <vt:lpstr>Homogeneous Representation</vt:lpstr>
      <vt:lpstr>Homogeneous Representation</vt:lpstr>
      <vt:lpstr>Rigid Body Transformations in 3D</vt:lpstr>
      <vt:lpstr>Rigid Body Transformations in 3D</vt:lpstr>
      <vt:lpstr>Rigid Body Transformations in 3D</vt:lpstr>
      <vt:lpstr>Rigid Body Transformations in 3D</vt:lpstr>
      <vt:lpstr>Rigid Body Transformations in 3D</vt:lpstr>
      <vt:lpstr>Homogeneous Representation</vt:lpstr>
      <vt:lpstr>Homogeneous Representation</vt:lpstr>
      <vt:lpstr>Inverse Transformation</vt:lpstr>
      <vt:lpstr>Transform Equations</vt:lpstr>
      <vt:lpstr>Transform Equations</vt:lpstr>
      <vt:lpstr>Transform Equations</vt:lpstr>
      <vt:lpstr>Transform Equations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02</dc:title>
  <dc:creator>mab</dc:creator>
  <cp:lastModifiedBy>burton</cp:lastModifiedBy>
  <cp:revision>30</cp:revision>
  <dcterms:created xsi:type="dcterms:W3CDTF">2011-01-07T01:27:12Z</dcterms:created>
  <dcterms:modified xsi:type="dcterms:W3CDTF">2018-01-14T07:43:25Z</dcterms:modified>
</cp:coreProperties>
</file>